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3" r:id="rId4"/>
    <p:sldId id="280" r:id="rId5"/>
    <p:sldId id="281" r:id="rId6"/>
    <p:sldId id="282" r:id="rId7"/>
    <p:sldId id="274" r:id="rId8"/>
    <p:sldId id="259" r:id="rId9"/>
    <p:sldId id="257" r:id="rId10"/>
    <p:sldId id="260" r:id="rId11"/>
    <p:sldId id="261" r:id="rId12"/>
    <p:sldId id="275" r:id="rId13"/>
    <p:sldId id="263" r:id="rId14"/>
    <p:sldId id="264" r:id="rId15"/>
    <p:sldId id="276" r:id="rId16"/>
    <p:sldId id="267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C8329-1361-4A1C-A170-9797D0EE3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110E0C-1937-4B92-940E-2BF4042BF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787D15-CD79-45A9-98F3-320B126C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1180C-7ECF-4540-976D-0BFF4A9F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C0BD07-A5BE-4F90-A1A8-1416C04F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245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755C4-F582-4F33-95B6-975941B19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1D60B6-D25F-46BB-AE47-80E007072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199726-4A67-4631-A42D-CF5C4537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602007-7634-47EB-AB9F-7545934E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E34E2E-B242-4588-A8F7-3EF641BE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210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9515D2-B0E1-4570-9A3D-67284D46E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80CE8C-8D0B-4FD2-8ECF-B5F0A2D8B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2568E1-0394-491A-9627-4E56EF216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AC630B-5AAE-4100-A80F-36E2F275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E59EAE-65FC-4C7D-8A62-16840577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853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32614" y="255924"/>
            <a:ext cx="3503613" cy="1743075"/>
            <a:chOff x="7315200" y="2047875"/>
            <a:chExt cx="3503613" cy="1743075"/>
          </a:xfrm>
        </p:grpSpPr>
        <p:sp>
          <p:nvSpPr>
            <p:cNvPr id="3" name="Rectangle 47"/>
            <p:cNvSpPr>
              <a:spLocks noChangeArrowheads="1"/>
            </p:cNvSpPr>
            <p:nvPr/>
          </p:nvSpPr>
          <p:spPr bwMode="auto">
            <a:xfrm>
              <a:off x="7315200" y="2047875"/>
              <a:ext cx="3503613" cy="1743075"/>
            </a:xfrm>
            <a:prstGeom prst="rect">
              <a:avLst/>
            </a:pr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" name="Rectangle 48"/>
            <p:cNvSpPr>
              <a:spLocks noChangeArrowheads="1"/>
            </p:cNvSpPr>
            <p:nvPr/>
          </p:nvSpPr>
          <p:spPr bwMode="auto">
            <a:xfrm>
              <a:off x="7412038" y="2117725"/>
              <a:ext cx="3309938" cy="1589088"/>
            </a:xfrm>
            <a:prstGeom prst="rect">
              <a:avLst/>
            </a:prstGeom>
            <a:solidFill>
              <a:srgbClr val="EA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Freeform 49"/>
            <p:cNvSpPr>
              <a:spLocks/>
            </p:cNvSpPr>
            <p:nvPr/>
          </p:nvSpPr>
          <p:spPr bwMode="auto">
            <a:xfrm>
              <a:off x="7567613" y="2268538"/>
              <a:ext cx="2976563" cy="1285875"/>
            </a:xfrm>
            <a:custGeom>
              <a:avLst/>
              <a:gdLst>
                <a:gd name="T0" fmla="*/ 0 w 1875"/>
                <a:gd name="T1" fmla="*/ 810 h 810"/>
                <a:gd name="T2" fmla="*/ 500 w 1875"/>
                <a:gd name="T3" fmla="*/ 182 h 810"/>
                <a:gd name="T4" fmla="*/ 869 w 1875"/>
                <a:gd name="T5" fmla="*/ 479 h 810"/>
                <a:gd name="T6" fmla="*/ 1457 w 1875"/>
                <a:gd name="T7" fmla="*/ 29 h 810"/>
                <a:gd name="T8" fmla="*/ 1539 w 1875"/>
                <a:gd name="T9" fmla="*/ 225 h 810"/>
                <a:gd name="T10" fmla="*/ 1617 w 1875"/>
                <a:gd name="T11" fmla="*/ 78 h 810"/>
                <a:gd name="T12" fmla="*/ 1875 w 1875"/>
                <a:gd name="T1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5" h="810">
                  <a:moveTo>
                    <a:pt x="0" y="810"/>
                  </a:moveTo>
                  <a:lnTo>
                    <a:pt x="500" y="182"/>
                  </a:lnTo>
                  <a:lnTo>
                    <a:pt x="869" y="479"/>
                  </a:lnTo>
                  <a:lnTo>
                    <a:pt x="1457" y="29"/>
                  </a:lnTo>
                  <a:lnTo>
                    <a:pt x="1539" y="225"/>
                  </a:lnTo>
                  <a:lnTo>
                    <a:pt x="1617" y="78"/>
                  </a:lnTo>
                  <a:lnTo>
                    <a:pt x="1875" y="0"/>
                  </a:lnTo>
                </a:path>
              </a:pathLst>
            </a:custGeom>
            <a:noFill/>
            <a:ln w="46038">
              <a:solidFill>
                <a:srgbClr val="82818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5115840"/>
            <a:ext cx="12192000" cy="1742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49"/>
          <p:cNvGrpSpPr>
            <a:grpSpLocks noChangeAspect="1"/>
          </p:cNvGrpSpPr>
          <p:nvPr userDrawn="1"/>
        </p:nvGrpSpPr>
        <p:grpSpPr bwMode="auto">
          <a:xfrm>
            <a:off x="132604" y="2264699"/>
            <a:ext cx="8438389" cy="3248040"/>
            <a:chOff x="829" y="2101"/>
            <a:chExt cx="3367" cy="1296"/>
          </a:xfrm>
        </p:grpSpPr>
        <p:grpSp>
          <p:nvGrpSpPr>
            <p:cNvPr id="8" name="Group 250"/>
            <p:cNvGrpSpPr>
              <a:grpSpLocks/>
            </p:cNvGrpSpPr>
            <p:nvPr/>
          </p:nvGrpSpPr>
          <p:grpSpPr bwMode="auto">
            <a:xfrm>
              <a:off x="829" y="2101"/>
              <a:ext cx="3367" cy="1296"/>
              <a:chOff x="829" y="2101"/>
              <a:chExt cx="3367" cy="1296"/>
            </a:xfrm>
          </p:grpSpPr>
          <p:sp>
            <p:nvSpPr>
              <p:cNvPr id="122" name="Freeform 51"/>
              <p:cNvSpPr>
                <a:spLocks/>
              </p:cNvSpPr>
              <p:nvPr/>
            </p:nvSpPr>
            <p:spPr bwMode="auto">
              <a:xfrm>
                <a:off x="3343" y="3239"/>
                <a:ext cx="175" cy="82"/>
              </a:xfrm>
              <a:custGeom>
                <a:avLst/>
                <a:gdLst>
                  <a:gd name="T0" fmla="*/ 175 w 175"/>
                  <a:gd name="T1" fmla="*/ 35 h 82"/>
                  <a:gd name="T2" fmla="*/ 1 w 175"/>
                  <a:gd name="T3" fmla="*/ 82 h 82"/>
                  <a:gd name="T4" fmla="*/ 0 w 175"/>
                  <a:gd name="T5" fmla="*/ 75 h 82"/>
                  <a:gd name="T6" fmla="*/ 174 w 175"/>
                  <a:gd name="T7" fmla="*/ 0 h 82"/>
                  <a:gd name="T8" fmla="*/ 175 w 175"/>
                  <a:gd name="T9" fmla="*/ 3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2">
                    <a:moveTo>
                      <a:pt x="175" y="35"/>
                    </a:moveTo>
                    <a:lnTo>
                      <a:pt x="1" y="82"/>
                    </a:lnTo>
                    <a:lnTo>
                      <a:pt x="0" y="75"/>
                    </a:lnTo>
                    <a:lnTo>
                      <a:pt x="174" y="0"/>
                    </a:lnTo>
                    <a:lnTo>
                      <a:pt x="175" y="35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3" name="Freeform 52"/>
              <p:cNvSpPr>
                <a:spLocks/>
              </p:cNvSpPr>
              <p:nvPr/>
            </p:nvSpPr>
            <p:spPr bwMode="auto">
              <a:xfrm>
                <a:off x="3324" y="3325"/>
                <a:ext cx="47" cy="47"/>
              </a:xfrm>
              <a:custGeom>
                <a:avLst/>
                <a:gdLst>
                  <a:gd name="T0" fmla="*/ 47 w 47"/>
                  <a:gd name="T1" fmla="*/ 23 h 47"/>
                  <a:gd name="T2" fmla="*/ 47 w 47"/>
                  <a:gd name="T3" fmla="*/ 23 h 47"/>
                  <a:gd name="T4" fmla="*/ 47 w 47"/>
                  <a:gd name="T5" fmla="*/ 28 h 47"/>
                  <a:gd name="T6" fmla="*/ 46 w 47"/>
                  <a:gd name="T7" fmla="*/ 32 h 47"/>
                  <a:gd name="T8" fmla="*/ 43 w 47"/>
                  <a:gd name="T9" fmla="*/ 37 h 47"/>
                  <a:gd name="T10" fmla="*/ 40 w 47"/>
                  <a:gd name="T11" fmla="*/ 41 h 47"/>
                  <a:gd name="T12" fmla="*/ 38 w 47"/>
                  <a:gd name="T13" fmla="*/ 43 h 47"/>
                  <a:gd name="T14" fmla="*/ 34 w 47"/>
                  <a:gd name="T15" fmla="*/ 45 h 47"/>
                  <a:gd name="T16" fmla="*/ 28 w 47"/>
                  <a:gd name="T17" fmla="*/ 46 h 47"/>
                  <a:gd name="T18" fmla="*/ 24 w 47"/>
                  <a:gd name="T19" fmla="*/ 47 h 47"/>
                  <a:gd name="T20" fmla="*/ 24 w 47"/>
                  <a:gd name="T21" fmla="*/ 47 h 47"/>
                  <a:gd name="T22" fmla="*/ 19 w 47"/>
                  <a:gd name="T23" fmla="*/ 46 h 47"/>
                  <a:gd name="T24" fmla="*/ 15 w 47"/>
                  <a:gd name="T25" fmla="*/ 45 h 47"/>
                  <a:gd name="T26" fmla="*/ 11 w 47"/>
                  <a:gd name="T27" fmla="*/ 43 h 47"/>
                  <a:gd name="T28" fmla="*/ 7 w 47"/>
                  <a:gd name="T29" fmla="*/ 41 h 47"/>
                  <a:gd name="T30" fmla="*/ 4 w 47"/>
                  <a:gd name="T31" fmla="*/ 37 h 47"/>
                  <a:gd name="T32" fmla="*/ 3 w 47"/>
                  <a:gd name="T33" fmla="*/ 32 h 47"/>
                  <a:gd name="T34" fmla="*/ 1 w 47"/>
                  <a:gd name="T35" fmla="*/ 28 h 47"/>
                  <a:gd name="T36" fmla="*/ 0 w 47"/>
                  <a:gd name="T37" fmla="*/ 23 h 47"/>
                  <a:gd name="T38" fmla="*/ 0 w 47"/>
                  <a:gd name="T39" fmla="*/ 23 h 47"/>
                  <a:gd name="T40" fmla="*/ 1 w 47"/>
                  <a:gd name="T41" fmla="*/ 19 h 47"/>
                  <a:gd name="T42" fmla="*/ 3 w 47"/>
                  <a:gd name="T43" fmla="*/ 14 h 47"/>
                  <a:gd name="T44" fmla="*/ 4 w 47"/>
                  <a:gd name="T45" fmla="*/ 10 h 47"/>
                  <a:gd name="T46" fmla="*/ 7 w 47"/>
                  <a:gd name="T47" fmla="*/ 7 h 47"/>
                  <a:gd name="T48" fmla="*/ 11 w 47"/>
                  <a:gd name="T49" fmla="*/ 4 h 47"/>
                  <a:gd name="T50" fmla="*/ 15 w 47"/>
                  <a:gd name="T51" fmla="*/ 1 h 47"/>
                  <a:gd name="T52" fmla="*/ 19 w 47"/>
                  <a:gd name="T53" fmla="*/ 0 h 47"/>
                  <a:gd name="T54" fmla="*/ 24 w 47"/>
                  <a:gd name="T55" fmla="*/ 0 h 47"/>
                  <a:gd name="T56" fmla="*/ 24 w 47"/>
                  <a:gd name="T57" fmla="*/ 0 h 47"/>
                  <a:gd name="T58" fmla="*/ 28 w 47"/>
                  <a:gd name="T59" fmla="*/ 0 h 47"/>
                  <a:gd name="T60" fmla="*/ 34 w 47"/>
                  <a:gd name="T61" fmla="*/ 1 h 47"/>
                  <a:gd name="T62" fmla="*/ 38 w 47"/>
                  <a:gd name="T63" fmla="*/ 4 h 47"/>
                  <a:gd name="T64" fmla="*/ 40 w 47"/>
                  <a:gd name="T65" fmla="*/ 7 h 47"/>
                  <a:gd name="T66" fmla="*/ 43 w 47"/>
                  <a:gd name="T67" fmla="*/ 10 h 47"/>
                  <a:gd name="T68" fmla="*/ 46 w 47"/>
                  <a:gd name="T69" fmla="*/ 14 h 47"/>
                  <a:gd name="T70" fmla="*/ 47 w 47"/>
                  <a:gd name="T71" fmla="*/ 19 h 47"/>
                  <a:gd name="T72" fmla="*/ 47 w 47"/>
                  <a:gd name="T73" fmla="*/ 23 h 47"/>
                  <a:gd name="T74" fmla="*/ 47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lnTo>
                      <a:pt x="47" y="23"/>
                    </a:lnTo>
                    <a:lnTo>
                      <a:pt x="47" y="28"/>
                    </a:lnTo>
                    <a:lnTo>
                      <a:pt x="46" y="32"/>
                    </a:lnTo>
                    <a:lnTo>
                      <a:pt x="43" y="37"/>
                    </a:lnTo>
                    <a:lnTo>
                      <a:pt x="40" y="41"/>
                    </a:lnTo>
                    <a:lnTo>
                      <a:pt x="38" y="43"/>
                    </a:lnTo>
                    <a:lnTo>
                      <a:pt x="34" y="45"/>
                    </a:lnTo>
                    <a:lnTo>
                      <a:pt x="28" y="46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19" y="46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3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0" y="7"/>
                    </a:lnTo>
                    <a:lnTo>
                      <a:pt x="43" y="10"/>
                    </a:lnTo>
                    <a:lnTo>
                      <a:pt x="46" y="14"/>
                    </a:lnTo>
                    <a:lnTo>
                      <a:pt x="47" y="19"/>
                    </a:lnTo>
                    <a:lnTo>
                      <a:pt x="47" y="23"/>
                    </a:lnTo>
                    <a:lnTo>
                      <a:pt x="47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4" name="Freeform 53"/>
              <p:cNvSpPr>
                <a:spLocks/>
              </p:cNvSpPr>
              <p:nvPr/>
            </p:nvSpPr>
            <p:spPr bwMode="auto">
              <a:xfrm>
                <a:off x="3329" y="3330"/>
                <a:ext cx="38" cy="37"/>
              </a:xfrm>
              <a:custGeom>
                <a:avLst/>
                <a:gdLst>
                  <a:gd name="T0" fmla="*/ 38 w 38"/>
                  <a:gd name="T1" fmla="*/ 18 h 37"/>
                  <a:gd name="T2" fmla="*/ 38 w 38"/>
                  <a:gd name="T3" fmla="*/ 18 h 37"/>
                  <a:gd name="T4" fmla="*/ 35 w 38"/>
                  <a:gd name="T5" fmla="*/ 26 h 37"/>
                  <a:gd name="T6" fmla="*/ 33 w 38"/>
                  <a:gd name="T7" fmla="*/ 32 h 37"/>
                  <a:gd name="T8" fmla="*/ 26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11 w 38"/>
                  <a:gd name="T15" fmla="*/ 36 h 37"/>
                  <a:gd name="T16" fmla="*/ 6 w 38"/>
                  <a:gd name="T17" fmla="*/ 32 h 37"/>
                  <a:gd name="T18" fmla="*/ 2 w 38"/>
                  <a:gd name="T19" fmla="*/ 26 h 37"/>
                  <a:gd name="T20" fmla="*/ 0 w 38"/>
                  <a:gd name="T21" fmla="*/ 18 h 37"/>
                  <a:gd name="T22" fmla="*/ 0 w 38"/>
                  <a:gd name="T23" fmla="*/ 18 h 37"/>
                  <a:gd name="T24" fmla="*/ 2 w 38"/>
                  <a:gd name="T25" fmla="*/ 11 h 37"/>
                  <a:gd name="T26" fmla="*/ 6 w 38"/>
                  <a:gd name="T27" fmla="*/ 6 h 37"/>
                  <a:gd name="T28" fmla="*/ 11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26 w 38"/>
                  <a:gd name="T35" fmla="*/ 2 h 37"/>
                  <a:gd name="T36" fmla="*/ 33 w 38"/>
                  <a:gd name="T37" fmla="*/ 6 h 37"/>
                  <a:gd name="T38" fmla="*/ 35 w 38"/>
                  <a:gd name="T39" fmla="*/ 11 h 37"/>
                  <a:gd name="T40" fmla="*/ 38 w 38"/>
                  <a:gd name="T41" fmla="*/ 18 h 37"/>
                  <a:gd name="T42" fmla="*/ 38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38" y="18"/>
                    </a:moveTo>
                    <a:lnTo>
                      <a:pt x="38" y="18"/>
                    </a:lnTo>
                    <a:lnTo>
                      <a:pt x="35" y="26"/>
                    </a:lnTo>
                    <a:lnTo>
                      <a:pt x="33" y="32"/>
                    </a:lnTo>
                    <a:lnTo>
                      <a:pt x="26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1" y="36"/>
                    </a:lnTo>
                    <a:lnTo>
                      <a:pt x="6" y="32"/>
                    </a:lnTo>
                    <a:lnTo>
                      <a:pt x="2" y="2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5" y="11"/>
                    </a:lnTo>
                    <a:lnTo>
                      <a:pt x="38" y="18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5" name="Freeform 54"/>
              <p:cNvSpPr>
                <a:spLocks/>
              </p:cNvSpPr>
              <p:nvPr/>
            </p:nvSpPr>
            <p:spPr bwMode="auto">
              <a:xfrm>
                <a:off x="3336" y="3337"/>
                <a:ext cx="24" cy="23"/>
              </a:xfrm>
              <a:custGeom>
                <a:avLst/>
                <a:gdLst>
                  <a:gd name="T0" fmla="*/ 24 w 24"/>
                  <a:gd name="T1" fmla="*/ 11 h 23"/>
                  <a:gd name="T2" fmla="*/ 24 w 24"/>
                  <a:gd name="T3" fmla="*/ 11 h 23"/>
                  <a:gd name="T4" fmla="*/ 23 w 24"/>
                  <a:gd name="T5" fmla="*/ 16 h 23"/>
                  <a:gd name="T6" fmla="*/ 20 w 24"/>
                  <a:gd name="T7" fmla="*/ 20 h 23"/>
                  <a:gd name="T8" fmla="*/ 16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7 w 24"/>
                  <a:gd name="T15" fmla="*/ 22 h 23"/>
                  <a:gd name="T16" fmla="*/ 4 w 24"/>
                  <a:gd name="T17" fmla="*/ 20 h 23"/>
                  <a:gd name="T18" fmla="*/ 1 w 24"/>
                  <a:gd name="T19" fmla="*/ 16 h 23"/>
                  <a:gd name="T20" fmla="*/ 0 w 24"/>
                  <a:gd name="T21" fmla="*/ 11 h 23"/>
                  <a:gd name="T22" fmla="*/ 0 w 24"/>
                  <a:gd name="T23" fmla="*/ 11 h 23"/>
                  <a:gd name="T24" fmla="*/ 1 w 24"/>
                  <a:gd name="T25" fmla="*/ 7 h 23"/>
                  <a:gd name="T26" fmla="*/ 4 w 24"/>
                  <a:gd name="T27" fmla="*/ 3 h 23"/>
                  <a:gd name="T28" fmla="*/ 7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16 w 24"/>
                  <a:gd name="T35" fmla="*/ 0 h 23"/>
                  <a:gd name="T36" fmla="*/ 20 w 24"/>
                  <a:gd name="T37" fmla="*/ 3 h 23"/>
                  <a:gd name="T38" fmla="*/ 23 w 24"/>
                  <a:gd name="T39" fmla="*/ 7 h 23"/>
                  <a:gd name="T40" fmla="*/ 24 w 24"/>
                  <a:gd name="T41" fmla="*/ 11 h 23"/>
                  <a:gd name="T42" fmla="*/ 24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7" y="22"/>
                    </a:lnTo>
                    <a:lnTo>
                      <a:pt x="4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6" name="Freeform 55"/>
              <p:cNvSpPr>
                <a:spLocks/>
              </p:cNvSpPr>
              <p:nvPr/>
            </p:nvSpPr>
            <p:spPr bwMode="auto">
              <a:xfrm>
                <a:off x="3317" y="3313"/>
                <a:ext cx="61" cy="34"/>
              </a:xfrm>
              <a:custGeom>
                <a:avLst/>
                <a:gdLst>
                  <a:gd name="T0" fmla="*/ 31 w 61"/>
                  <a:gd name="T1" fmla="*/ 8 h 34"/>
                  <a:gd name="T2" fmla="*/ 31 w 61"/>
                  <a:gd name="T3" fmla="*/ 8 h 34"/>
                  <a:gd name="T4" fmla="*/ 37 w 61"/>
                  <a:gd name="T5" fmla="*/ 8 h 34"/>
                  <a:gd name="T6" fmla="*/ 42 w 61"/>
                  <a:gd name="T7" fmla="*/ 9 h 34"/>
                  <a:gd name="T8" fmla="*/ 47 w 61"/>
                  <a:gd name="T9" fmla="*/ 12 h 34"/>
                  <a:gd name="T10" fmla="*/ 51 w 61"/>
                  <a:gd name="T11" fmla="*/ 15 h 34"/>
                  <a:gd name="T12" fmla="*/ 54 w 61"/>
                  <a:gd name="T13" fmla="*/ 19 h 34"/>
                  <a:gd name="T14" fmla="*/ 58 w 61"/>
                  <a:gd name="T15" fmla="*/ 24 h 34"/>
                  <a:gd name="T16" fmla="*/ 60 w 61"/>
                  <a:gd name="T17" fmla="*/ 28 h 34"/>
                  <a:gd name="T18" fmla="*/ 61 w 61"/>
                  <a:gd name="T19" fmla="*/ 34 h 34"/>
                  <a:gd name="T20" fmla="*/ 61 w 61"/>
                  <a:gd name="T21" fmla="*/ 34 h 34"/>
                  <a:gd name="T22" fmla="*/ 61 w 61"/>
                  <a:gd name="T23" fmla="*/ 30 h 34"/>
                  <a:gd name="T24" fmla="*/ 61 w 61"/>
                  <a:gd name="T25" fmla="*/ 30 h 34"/>
                  <a:gd name="T26" fmla="*/ 61 w 61"/>
                  <a:gd name="T27" fmla="*/ 24 h 34"/>
                  <a:gd name="T28" fmla="*/ 60 w 61"/>
                  <a:gd name="T29" fmla="*/ 19 h 34"/>
                  <a:gd name="T30" fmla="*/ 56 w 61"/>
                  <a:gd name="T31" fmla="*/ 13 h 34"/>
                  <a:gd name="T32" fmla="*/ 53 w 61"/>
                  <a:gd name="T33" fmla="*/ 9 h 34"/>
                  <a:gd name="T34" fmla="*/ 47 w 61"/>
                  <a:gd name="T35" fmla="*/ 5 h 34"/>
                  <a:gd name="T36" fmla="*/ 43 w 61"/>
                  <a:gd name="T37" fmla="*/ 3 h 34"/>
                  <a:gd name="T38" fmla="*/ 37 w 61"/>
                  <a:gd name="T39" fmla="*/ 0 h 34"/>
                  <a:gd name="T40" fmla="*/ 31 w 61"/>
                  <a:gd name="T41" fmla="*/ 0 h 34"/>
                  <a:gd name="T42" fmla="*/ 31 w 61"/>
                  <a:gd name="T43" fmla="*/ 0 h 34"/>
                  <a:gd name="T44" fmla="*/ 24 w 61"/>
                  <a:gd name="T45" fmla="*/ 0 h 34"/>
                  <a:gd name="T46" fmla="*/ 19 w 61"/>
                  <a:gd name="T47" fmla="*/ 3 h 34"/>
                  <a:gd name="T48" fmla="*/ 14 w 61"/>
                  <a:gd name="T49" fmla="*/ 5 h 34"/>
                  <a:gd name="T50" fmla="*/ 10 w 61"/>
                  <a:gd name="T51" fmla="*/ 9 h 34"/>
                  <a:gd name="T52" fmla="*/ 6 w 61"/>
                  <a:gd name="T53" fmla="*/ 13 h 34"/>
                  <a:gd name="T54" fmla="*/ 3 w 61"/>
                  <a:gd name="T55" fmla="*/ 19 h 34"/>
                  <a:gd name="T56" fmla="*/ 2 w 61"/>
                  <a:gd name="T57" fmla="*/ 24 h 34"/>
                  <a:gd name="T58" fmla="*/ 0 w 61"/>
                  <a:gd name="T59" fmla="*/ 30 h 34"/>
                  <a:gd name="T60" fmla="*/ 0 w 61"/>
                  <a:gd name="T61" fmla="*/ 30 h 34"/>
                  <a:gd name="T62" fmla="*/ 2 w 61"/>
                  <a:gd name="T63" fmla="*/ 34 h 34"/>
                  <a:gd name="T64" fmla="*/ 2 w 61"/>
                  <a:gd name="T65" fmla="*/ 34 h 34"/>
                  <a:gd name="T66" fmla="*/ 2 w 61"/>
                  <a:gd name="T67" fmla="*/ 28 h 34"/>
                  <a:gd name="T68" fmla="*/ 4 w 61"/>
                  <a:gd name="T69" fmla="*/ 24 h 34"/>
                  <a:gd name="T70" fmla="*/ 7 w 61"/>
                  <a:gd name="T71" fmla="*/ 19 h 34"/>
                  <a:gd name="T72" fmla="*/ 11 w 61"/>
                  <a:gd name="T73" fmla="*/ 15 h 34"/>
                  <a:gd name="T74" fmla="*/ 15 w 61"/>
                  <a:gd name="T75" fmla="*/ 12 h 34"/>
                  <a:gd name="T76" fmla="*/ 20 w 61"/>
                  <a:gd name="T77" fmla="*/ 9 h 34"/>
                  <a:gd name="T78" fmla="*/ 26 w 61"/>
                  <a:gd name="T79" fmla="*/ 8 h 34"/>
                  <a:gd name="T80" fmla="*/ 31 w 61"/>
                  <a:gd name="T81" fmla="*/ 8 h 34"/>
                  <a:gd name="T82" fmla="*/ 31 w 61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34">
                    <a:moveTo>
                      <a:pt x="31" y="8"/>
                    </a:moveTo>
                    <a:lnTo>
                      <a:pt x="31" y="8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1" y="15"/>
                    </a:lnTo>
                    <a:lnTo>
                      <a:pt x="54" y="19"/>
                    </a:lnTo>
                    <a:lnTo>
                      <a:pt x="58" y="24"/>
                    </a:lnTo>
                    <a:lnTo>
                      <a:pt x="60" y="28"/>
                    </a:lnTo>
                    <a:lnTo>
                      <a:pt x="61" y="34"/>
                    </a:lnTo>
                    <a:lnTo>
                      <a:pt x="61" y="34"/>
                    </a:lnTo>
                    <a:lnTo>
                      <a:pt x="61" y="30"/>
                    </a:lnTo>
                    <a:lnTo>
                      <a:pt x="61" y="30"/>
                    </a:lnTo>
                    <a:lnTo>
                      <a:pt x="61" y="24"/>
                    </a:lnTo>
                    <a:lnTo>
                      <a:pt x="60" y="19"/>
                    </a:lnTo>
                    <a:lnTo>
                      <a:pt x="56" y="13"/>
                    </a:lnTo>
                    <a:lnTo>
                      <a:pt x="53" y="9"/>
                    </a:lnTo>
                    <a:lnTo>
                      <a:pt x="47" y="5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28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7" name="Freeform 56"/>
              <p:cNvSpPr>
                <a:spLocks/>
              </p:cNvSpPr>
              <p:nvPr/>
            </p:nvSpPr>
            <p:spPr bwMode="auto">
              <a:xfrm>
                <a:off x="3536" y="3243"/>
                <a:ext cx="175" cy="78"/>
              </a:xfrm>
              <a:custGeom>
                <a:avLst/>
                <a:gdLst>
                  <a:gd name="T0" fmla="*/ 0 w 175"/>
                  <a:gd name="T1" fmla="*/ 31 h 78"/>
                  <a:gd name="T2" fmla="*/ 174 w 175"/>
                  <a:gd name="T3" fmla="*/ 78 h 78"/>
                  <a:gd name="T4" fmla="*/ 175 w 175"/>
                  <a:gd name="T5" fmla="*/ 71 h 78"/>
                  <a:gd name="T6" fmla="*/ 0 w 175"/>
                  <a:gd name="T7" fmla="*/ 0 h 78"/>
                  <a:gd name="T8" fmla="*/ 0 w 175"/>
                  <a:gd name="T9" fmla="*/ 3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78">
                    <a:moveTo>
                      <a:pt x="0" y="31"/>
                    </a:moveTo>
                    <a:lnTo>
                      <a:pt x="174" y="78"/>
                    </a:lnTo>
                    <a:lnTo>
                      <a:pt x="175" y="71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8" name="Freeform 57"/>
              <p:cNvSpPr>
                <a:spLocks/>
              </p:cNvSpPr>
              <p:nvPr/>
            </p:nvSpPr>
            <p:spPr bwMode="auto">
              <a:xfrm>
                <a:off x="3683" y="3325"/>
                <a:ext cx="47" cy="47"/>
              </a:xfrm>
              <a:custGeom>
                <a:avLst/>
                <a:gdLst>
                  <a:gd name="T0" fmla="*/ 0 w 47"/>
                  <a:gd name="T1" fmla="*/ 23 h 47"/>
                  <a:gd name="T2" fmla="*/ 0 w 47"/>
                  <a:gd name="T3" fmla="*/ 23 h 47"/>
                  <a:gd name="T4" fmla="*/ 0 w 47"/>
                  <a:gd name="T5" fmla="*/ 28 h 47"/>
                  <a:gd name="T6" fmla="*/ 1 w 47"/>
                  <a:gd name="T7" fmla="*/ 32 h 47"/>
                  <a:gd name="T8" fmla="*/ 4 w 47"/>
                  <a:gd name="T9" fmla="*/ 37 h 47"/>
                  <a:gd name="T10" fmla="*/ 7 w 47"/>
                  <a:gd name="T11" fmla="*/ 41 h 47"/>
                  <a:gd name="T12" fmla="*/ 9 w 47"/>
                  <a:gd name="T13" fmla="*/ 43 h 47"/>
                  <a:gd name="T14" fmla="*/ 14 w 47"/>
                  <a:gd name="T15" fmla="*/ 45 h 47"/>
                  <a:gd name="T16" fmla="*/ 19 w 47"/>
                  <a:gd name="T17" fmla="*/ 46 h 47"/>
                  <a:gd name="T18" fmla="*/ 23 w 47"/>
                  <a:gd name="T19" fmla="*/ 47 h 47"/>
                  <a:gd name="T20" fmla="*/ 23 w 47"/>
                  <a:gd name="T21" fmla="*/ 47 h 47"/>
                  <a:gd name="T22" fmla="*/ 28 w 47"/>
                  <a:gd name="T23" fmla="*/ 46 h 47"/>
                  <a:gd name="T24" fmla="*/ 32 w 47"/>
                  <a:gd name="T25" fmla="*/ 45 h 47"/>
                  <a:gd name="T26" fmla="*/ 36 w 47"/>
                  <a:gd name="T27" fmla="*/ 43 h 47"/>
                  <a:gd name="T28" fmla="*/ 39 w 47"/>
                  <a:gd name="T29" fmla="*/ 41 h 47"/>
                  <a:gd name="T30" fmla="*/ 43 w 47"/>
                  <a:gd name="T31" fmla="*/ 37 h 47"/>
                  <a:gd name="T32" fmla="*/ 45 w 47"/>
                  <a:gd name="T33" fmla="*/ 32 h 47"/>
                  <a:gd name="T34" fmla="*/ 46 w 47"/>
                  <a:gd name="T35" fmla="*/ 28 h 47"/>
                  <a:gd name="T36" fmla="*/ 47 w 47"/>
                  <a:gd name="T37" fmla="*/ 23 h 47"/>
                  <a:gd name="T38" fmla="*/ 47 w 47"/>
                  <a:gd name="T39" fmla="*/ 23 h 47"/>
                  <a:gd name="T40" fmla="*/ 46 w 47"/>
                  <a:gd name="T41" fmla="*/ 19 h 47"/>
                  <a:gd name="T42" fmla="*/ 45 w 47"/>
                  <a:gd name="T43" fmla="*/ 14 h 47"/>
                  <a:gd name="T44" fmla="*/ 43 w 47"/>
                  <a:gd name="T45" fmla="*/ 10 h 47"/>
                  <a:gd name="T46" fmla="*/ 39 w 47"/>
                  <a:gd name="T47" fmla="*/ 7 h 47"/>
                  <a:gd name="T48" fmla="*/ 36 w 47"/>
                  <a:gd name="T49" fmla="*/ 4 h 47"/>
                  <a:gd name="T50" fmla="*/ 32 w 47"/>
                  <a:gd name="T51" fmla="*/ 1 h 47"/>
                  <a:gd name="T52" fmla="*/ 28 w 47"/>
                  <a:gd name="T53" fmla="*/ 0 h 47"/>
                  <a:gd name="T54" fmla="*/ 23 w 47"/>
                  <a:gd name="T55" fmla="*/ 0 h 47"/>
                  <a:gd name="T56" fmla="*/ 23 w 47"/>
                  <a:gd name="T57" fmla="*/ 0 h 47"/>
                  <a:gd name="T58" fmla="*/ 19 w 47"/>
                  <a:gd name="T59" fmla="*/ 0 h 47"/>
                  <a:gd name="T60" fmla="*/ 14 w 47"/>
                  <a:gd name="T61" fmla="*/ 1 h 47"/>
                  <a:gd name="T62" fmla="*/ 9 w 47"/>
                  <a:gd name="T63" fmla="*/ 4 h 47"/>
                  <a:gd name="T64" fmla="*/ 7 w 47"/>
                  <a:gd name="T65" fmla="*/ 7 h 47"/>
                  <a:gd name="T66" fmla="*/ 4 w 47"/>
                  <a:gd name="T67" fmla="*/ 10 h 47"/>
                  <a:gd name="T68" fmla="*/ 1 w 47"/>
                  <a:gd name="T69" fmla="*/ 14 h 47"/>
                  <a:gd name="T70" fmla="*/ 0 w 47"/>
                  <a:gd name="T71" fmla="*/ 19 h 47"/>
                  <a:gd name="T72" fmla="*/ 0 w 47"/>
                  <a:gd name="T73" fmla="*/ 23 h 47"/>
                  <a:gd name="T74" fmla="*/ 0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0" y="23"/>
                    </a:moveTo>
                    <a:lnTo>
                      <a:pt x="0" y="23"/>
                    </a:lnTo>
                    <a:lnTo>
                      <a:pt x="0" y="28"/>
                    </a:lnTo>
                    <a:lnTo>
                      <a:pt x="1" y="32"/>
                    </a:lnTo>
                    <a:lnTo>
                      <a:pt x="4" y="37"/>
                    </a:lnTo>
                    <a:lnTo>
                      <a:pt x="7" y="41"/>
                    </a:lnTo>
                    <a:lnTo>
                      <a:pt x="9" y="43"/>
                    </a:lnTo>
                    <a:lnTo>
                      <a:pt x="14" y="45"/>
                    </a:lnTo>
                    <a:lnTo>
                      <a:pt x="19" y="46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8" y="46"/>
                    </a:lnTo>
                    <a:lnTo>
                      <a:pt x="32" y="45"/>
                    </a:lnTo>
                    <a:lnTo>
                      <a:pt x="36" y="43"/>
                    </a:lnTo>
                    <a:lnTo>
                      <a:pt x="39" y="41"/>
                    </a:lnTo>
                    <a:lnTo>
                      <a:pt x="43" y="37"/>
                    </a:lnTo>
                    <a:lnTo>
                      <a:pt x="45" y="32"/>
                    </a:lnTo>
                    <a:lnTo>
                      <a:pt x="46" y="28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6" y="19"/>
                    </a:lnTo>
                    <a:lnTo>
                      <a:pt x="45" y="14"/>
                    </a:lnTo>
                    <a:lnTo>
                      <a:pt x="43" y="10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9" name="Freeform 58"/>
              <p:cNvSpPr>
                <a:spLocks/>
              </p:cNvSpPr>
              <p:nvPr/>
            </p:nvSpPr>
            <p:spPr bwMode="auto">
              <a:xfrm>
                <a:off x="3687" y="3330"/>
                <a:ext cx="38" cy="37"/>
              </a:xfrm>
              <a:custGeom>
                <a:avLst/>
                <a:gdLst>
                  <a:gd name="T0" fmla="*/ 0 w 38"/>
                  <a:gd name="T1" fmla="*/ 18 h 37"/>
                  <a:gd name="T2" fmla="*/ 0 w 38"/>
                  <a:gd name="T3" fmla="*/ 18 h 37"/>
                  <a:gd name="T4" fmla="*/ 1 w 38"/>
                  <a:gd name="T5" fmla="*/ 26 h 37"/>
                  <a:gd name="T6" fmla="*/ 5 w 38"/>
                  <a:gd name="T7" fmla="*/ 32 h 37"/>
                  <a:gd name="T8" fmla="*/ 12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26 w 38"/>
                  <a:gd name="T15" fmla="*/ 36 h 37"/>
                  <a:gd name="T16" fmla="*/ 32 w 38"/>
                  <a:gd name="T17" fmla="*/ 32 h 37"/>
                  <a:gd name="T18" fmla="*/ 37 w 38"/>
                  <a:gd name="T19" fmla="*/ 26 h 37"/>
                  <a:gd name="T20" fmla="*/ 38 w 38"/>
                  <a:gd name="T21" fmla="*/ 18 h 37"/>
                  <a:gd name="T22" fmla="*/ 38 w 38"/>
                  <a:gd name="T23" fmla="*/ 18 h 37"/>
                  <a:gd name="T24" fmla="*/ 37 w 38"/>
                  <a:gd name="T25" fmla="*/ 11 h 37"/>
                  <a:gd name="T26" fmla="*/ 32 w 38"/>
                  <a:gd name="T27" fmla="*/ 6 h 37"/>
                  <a:gd name="T28" fmla="*/ 26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12 w 38"/>
                  <a:gd name="T35" fmla="*/ 2 h 37"/>
                  <a:gd name="T36" fmla="*/ 5 w 38"/>
                  <a:gd name="T37" fmla="*/ 6 h 37"/>
                  <a:gd name="T38" fmla="*/ 1 w 38"/>
                  <a:gd name="T39" fmla="*/ 11 h 37"/>
                  <a:gd name="T40" fmla="*/ 0 w 38"/>
                  <a:gd name="T41" fmla="*/ 18 h 37"/>
                  <a:gd name="T42" fmla="*/ 0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0" y="18"/>
                    </a:move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26" y="36"/>
                    </a:lnTo>
                    <a:lnTo>
                      <a:pt x="32" y="32"/>
                    </a:lnTo>
                    <a:lnTo>
                      <a:pt x="37" y="26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7" y="11"/>
                    </a:lnTo>
                    <a:lnTo>
                      <a:pt x="32" y="6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0" name="Freeform 59"/>
              <p:cNvSpPr>
                <a:spLocks/>
              </p:cNvSpPr>
              <p:nvPr/>
            </p:nvSpPr>
            <p:spPr bwMode="auto">
              <a:xfrm>
                <a:off x="3694" y="3337"/>
                <a:ext cx="24" cy="23"/>
              </a:xfrm>
              <a:custGeom>
                <a:avLst/>
                <a:gdLst>
                  <a:gd name="T0" fmla="*/ 0 w 24"/>
                  <a:gd name="T1" fmla="*/ 11 h 23"/>
                  <a:gd name="T2" fmla="*/ 0 w 24"/>
                  <a:gd name="T3" fmla="*/ 11 h 23"/>
                  <a:gd name="T4" fmla="*/ 1 w 24"/>
                  <a:gd name="T5" fmla="*/ 16 h 23"/>
                  <a:gd name="T6" fmla="*/ 4 w 24"/>
                  <a:gd name="T7" fmla="*/ 20 h 23"/>
                  <a:gd name="T8" fmla="*/ 8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16 w 24"/>
                  <a:gd name="T15" fmla="*/ 22 h 23"/>
                  <a:gd name="T16" fmla="*/ 20 w 24"/>
                  <a:gd name="T17" fmla="*/ 20 h 23"/>
                  <a:gd name="T18" fmla="*/ 23 w 24"/>
                  <a:gd name="T19" fmla="*/ 16 h 23"/>
                  <a:gd name="T20" fmla="*/ 24 w 24"/>
                  <a:gd name="T21" fmla="*/ 11 h 23"/>
                  <a:gd name="T22" fmla="*/ 24 w 24"/>
                  <a:gd name="T23" fmla="*/ 11 h 23"/>
                  <a:gd name="T24" fmla="*/ 23 w 24"/>
                  <a:gd name="T25" fmla="*/ 7 h 23"/>
                  <a:gd name="T26" fmla="*/ 20 w 24"/>
                  <a:gd name="T27" fmla="*/ 3 h 23"/>
                  <a:gd name="T28" fmla="*/ 16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8 w 24"/>
                  <a:gd name="T35" fmla="*/ 0 h 23"/>
                  <a:gd name="T36" fmla="*/ 4 w 24"/>
                  <a:gd name="T37" fmla="*/ 3 h 23"/>
                  <a:gd name="T38" fmla="*/ 1 w 24"/>
                  <a:gd name="T39" fmla="*/ 7 h 23"/>
                  <a:gd name="T40" fmla="*/ 0 w 24"/>
                  <a:gd name="T41" fmla="*/ 11 h 23"/>
                  <a:gd name="T42" fmla="*/ 0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0" y="11"/>
                    </a:moveTo>
                    <a:lnTo>
                      <a:pt x="0" y="11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3" y="16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1" name="Freeform 60"/>
              <p:cNvSpPr>
                <a:spLocks/>
              </p:cNvSpPr>
              <p:nvPr/>
            </p:nvSpPr>
            <p:spPr bwMode="auto">
              <a:xfrm>
                <a:off x="3676" y="3313"/>
                <a:ext cx="60" cy="34"/>
              </a:xfrm>
              <a:custGeom>
                <a:avLst/>
                <a:gdLst>
                  <a:gd name="T0" fmla="*/ 30 w 60"/>
                  <a:gd name="T1" fmla="*/ 8 h 34"/>
                  <a:gd name="T2" fmla="*/ 30 w 60"/>
                  <a:gd name="T3" fmla="*/ 8 h 34"/>
                  <a:gd name="T4" fmla="*/ 25 w 60"/>
                  <a:gd name="T5" fmla="*/ 8 h 34"/>
                  <a:gd name="T6" fmla="*/ 19 w 60"/>
                  <a:gd name="T7" fmla="*/ 9 h 34"/>
                  <a:gd name="T8" fmla="*/ 14 w 60"/>
                  <a:gd name="T9" fmla="*/ 12 h 34"/>
                  <a:gd name="T10" fmla="*/ 10 w 60"/>
                  <a:gd name="T11" fmla="*/ 15 h 34"/>
                  <a:gd name="T12" fmla="*/ 6 w 60"/>
                  <a:gd name="T13" fmla="*/ 19 h 34"/>
                  <a:gd name="T14" fmla="*/ 3 w 60"/>
                  <a:gd name="T15" fmla="*/ 24 h 34"/>
                  <a:gd name="T16" fmla="*/ 2 w 60"/>
                  <a:gd name="T17" fmla="*/ 28 h 34"/>
                  <a:gd name="T18" fmla="*/ 0 w 60"/>
                  <a:gd name="T19" fmla="*/ 34 h 34"/>
                  <a:gd name="T20" fmla="*/ 0 w 60"/>
                  <a:gd name="T21" fmla="*/ 34 h 34"/>
                  <a:gd name="T22" fmla="*/ 0 w 60"/>
                  <a:gd name="T23" fmla="*/ 30 h 34"/>
                  <a:gd name="T24" fmla="*/ 0 w 60"/>
                  <a:gd name="T25" fmla="*/ 30 h 34"/>
                  <a:gd name="T26" fmla="*/ 0 w 60"/>
                  <a:gd name="T27" fmla="*/ 24 h 34"/>
                  <a:gd name="T28" fmla="*/ 2 w 60"/>
                  <a:gd name="T29" fmla="*/ 19 h 34"/>
                  <a:gd name="T30" fmla="*/ 4 w 60"/>
                  <a:gd name="T31" fmla="*/ 13 h 34"/>
                  <a:gd name="T32" fmla="*/ 8 w 60"/>
                  <a:gd name="T33" fmla="*/ 9 h 34"/>
                  <a:gd name="T34" fmla="*/ 12 w 60"/>
                  <a:gd name="T35" fmla="*/ 5 h 34"/>
                  <a:gd name="T36" fmla="*/ 18 w 60"/>
                  <a:gd name="T37" fmla="*/ 3 h 34"/>
                  <a:gd name="T38" fmla="*/ 25 w 60"/>
                  <a:gd name="T39" fmla="*/ 0 h 34"/>
                  <a:gd name="T40" fmla="*/ 30 w 60"/>
                  <a:gd name="T41" fmla="*/ 0 h 34"/>
                  <a:gd name="T42" fmla="*/ 30 w 60"/>
                  <a:gd name="T43" fmla="*/ 0 h 34"/>
                  <a:gd name="T44" fmla="*/ 37 w 60"/>
                  <a:gd name="T45" fmla="*/ 0 h 34"/>
                  <a:gd name="T46" fmla="*/ 42 w 60"/>
                  <a:gd name="T47" fmla="*/ 3 h 34"/>
                  <a:gd name="T48" fmla="*/ 48 w 60"/>
                  <a:gd name="T49" fmla="*/ 5 h 34"/>
                  <a:gd name="T50" fmla="*/ 52 w 60"/>
                  <a:gd name="T51" fmla="*/ 9 h 34"/>
                  <a:gd name="T52" fmla="*/ 56 w 60"/>
                  <a:gd name="T53" fmla="*/ 13 h 34"/>
                  <a:gd name="T54" fmla="*/ 58 w 60"/>
                  <a:gd name="T55" fmla="*/ 19 h 34"/>
                  <a:gd name="T56" fmla="*/ 60 w 60"/>
                  <a:gd name="T57" fmla="*/ 24 h 34"/>
                  <a:gd name="T58" fmla="*/ 60 w 60"/>
                  <a:gd name="T59" fmla="*/ 30 h 34"/>
                  <a:gd name="T60" fmla="*/ 60 w 60"/>
                  <a:gd name="T61" fmla="*/ 30 h 34"/>
                  <a:gd name="T62" fmla="*/ 60 w 60"/>
                  <a:gd name="T63" fmla="*/ 34 h 34"/>
                  <a:gd name="T64" fmla="*/ 60 w 60"/>
                  <a:gd name="T65" fmla="*/ 34 h 34"/>
                  <a:gd name="T66" fmla="*/ 58 w 60"/>
                  <a:gd name="T67" fmla="*/ 28 h 34"/>
                  <a:gd name="T68" fmla="*/ 57 w 60"/>
                  <a:gd name="T69" fmla="*/ 24 h 34"/>
                  <a:gd name="T70" fmla="*/ 54 w 60"/>
                  <a:gd name="T71" fmla="*/ 19 h 34"/>
                  <a:gd name="T72" fmla="*/ 50 w 60"/>
                  <a:gd name="T73" fmla="*/ 15 h 34"/>
                  <a:gd name="T74" fmla="*/ 46 w 60"/>
                  <a:gd name="T75" fmla="*/ 12 h 34"/>
                  <a:gd name="T76" fmla="*/ 41 w 60"/>
                  <a:gd name="T77" fmla="*/ 9 h 34"/>
                  <a:gd name="T78" fmla="*/ 35 w 60"/>
                  <a:gd name="T79" fmla="*/ 8 h 34"/>
                  <a:gd name="T80" fmla="*/ 30 w 60"/>
                  <a:gd name="T81" fmla="*/ 8 h 34"/>
                  <a:gd name="T82" fmla="*/ 30 w 60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" h="34">
                    <a:moveTo>
                      <a:pt x="30" y="8"/>
                    </a:moveTo>
                    <a:lnTo>
                      <a:pt x="30" y="8"/>
                    </a:lnTo>
                    <a:lnTo>
                      <a:pt x="25" y="8"/>
                    </a:lnTo>
                    <a:lnTo>
                      <a:pt x="19" y="9"/>
                    </a:lnTo>
                    <a:lnTo>
                      <a:pt x="14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2" y="5"/>
                    </a:lnTo>
                    <a:lnTo>
                      <a:pt x="18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2" y="3"/>
                    </a:lnTo>
                    <a:lnTo>
                      <a:pt x="48" y="5"/>
                    </a:lnTo>
                    <a:lnTo>
                      <a:pt x="52" y="9"/>
                    </a:lnTo>
                    <a:lnTo>
                      <a:pt x="56" y="13"/>
                    </a:lnTo>
                    <a:lnTo>
                      <a:pt x="58" y="19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58" y="28"/>
                    </a:lnTo>
                    <a:lnTo>
                      <a:pt x="57" y="24"/>
                    </a:lnTo>
                    <a:lnTo>
                      <a:pt x="54" y="19"/>
                    </a:lnTo>
                    <a:lnTo>
                      <a:pt x="50" y="15"/>
                    </a:lnTo>
                    <a:lnTo>
                      <a:pt x="46" y="12"/>
                    </a:lnTo>
                    <a:lnTo>
                      <a:pt x="41" y="9"/>
                    </a:lnTo>
                    <a:lnTo>
                      <a:pt x="35" y="8"/>
                    </a:lnTo>
                    <a:lnTo>
                      <a:pt x="30" y="8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2" name="Rectangle 61"/>
              <p:cNvSpPr>
                <a:spLocks noChangeArrowheads="1"/>
              </p:cNvSpPr>
              <p:nvPr/>
            </p:nvSpPr>
            <p:spPr bwMode="auto">
              <a:xfrm>
                <a:off x="3406" y="2861"/>
                <a:ext cx="241" cy="44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3" name="Rectangle 62"/>
              <p:cNvSpPr>
                <a:spLocks noChangeArrowheads="1"/>
              </p:cNvSpPr>
              <p:nvPr/>
            </p:nvSpPr>
            <p:spPr bwMode="auto">
              <a:xfrm>
                <a:off x="3517" y="2905"/>
                <a:ext cx="16" cy="350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Rectangle 63"/>
              <p:cNvSpPr>
                <a:spLocks noChangeArrowheads="1"/>
              </p:cNvSpPr>
              <p:nvPr/>
            </p:nvSpPr>
            <p:spPr bwMode="auto">
              <a:xfrm>
                <a:off x="3508" y="2940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Rectangle 64"/>
              <p:cNvSpPr>
                <a:spLocks noChangeArrowheads="1"/>
              </p:cNvSpPr>
              <p:nvPr/>
            </p:nvSpPr>
            <p:spPr bwMode="auto">
              <a:xfrm>
                <a:off x="3514" y="3121"/>
                <a:ext cx="22" cy="122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Rectangle 65"/>
              <p:cNvSpPr>
                <a:spLocks noChangeArrowheads="1"/>
              </p:cNvSpPr>
              <p:nvPr/>
            </p:nvSpPr>
            <p:spPr bwMode="auto">
              <a:xfrm>
                <a:off x="3508" y="3156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7" name="Freeform 66"/>
              <p:cNvSpPr>
                <a:spLocks/>
              </p:cNvSpPr>
              <p:nvPr/>
            </p:nvSpPr>
            <p:spPr bwMode="auto">
              <a:xfrm>
                <a:off x="3335" y="2813"/>
                <a:ext cx="380" cy="75"/>
              </a:xfrm>
              <a:custGeom>
                <a:avLst/>
                <a:gdLst>
                  <a:gd name="T0" fmla="*/ 1 w 380"/>
                  <a:gd name="T1" fmla="*/ 3 h 75"/>
                  <a:gd name="T2" fmla="*/ 1 w 380"/>
                  <a:gd name="T3" fmla="*/ 3 h 75"/>
                  <a:gd name="T4" fmla="*/ 0 w 380"/>
                  <a:gd name="T5" fmla="*/ 9 h 75"/>
                  <a:gd name="T6" fmla="*/ 0 w 380"/>
                  <a:gd name="T7" fmla="*/ 17 h 75"/>
                  <a:gd name="T8" fmla="*/ 1 w 380"/>
                  <a:gd name="T9" fmla="*/ 30 h 75"/>
                  <a:gd name="T10" fmla="*/ 1 w 380"/>
                  <a:gd name="T11" fmla="*/ 30 h 75"/>
                  <a:gd name="T12" fmla="*/ 1 w 380"/>
                  <a:gd name="T13" fmla="*/ 34 h 75"/>
                  <a:gd name="T14" fmla="*/ 4 w 380"/>
                  <a:gd name="T15" fmla="*/ 40 h 75"/>
                  <a:gd name="T16" fmla="*/ 9 w 380"/>
                  <a:gd name="T17" fmla="*/ 44 h 75"/>
                  <a:gd name="T18" fmla="*/ 16 w 380"/>
                  <a:gd name="T19" fmla="*/ 48 h 75"/>
                  <a:gd name="T20" fmla="*/ 24 w 380"/>
                  <a:gd name="T21" fmla="*/ 52 h 75"/>
                  <a:gd name="T22" fmla="*/ 33 w 380"/>
                  <a:gd name="T23" fmla="*/ 56 h 75"/>
                  <a:gd name="T24" fmla="*/ 56 w 380"/>
                  <a:gd name="T25" fmla="*/ 61 h 75"/>
                  <a:gd name="T26" fmla="*/ 83 w 380"/>
                  <a:gd name="T27" fmla="*/ 67 h 75"/>
                  <a:gd name="T28" fmla="*/ 116 w 380"/>
                  <a:gd name="T29" fmla="*/ 72 h 75"/>
                  <a:gd name="T30" fmla="*/ 152 w 380"/>
                  <a:gd name="T31" fmla="*/ 73 h 75"/>
                  <a:gd name="T32" fmla="*/ 190 w 380"/>
                  <a:gd name="T33" fmla="*/ 75 h 75"/>
                  <a:gd name="T34" fmla="*/ 190 w 380"/>
                  <a:gd name="T35" fmla="*/ 75 h 75"/>
                  <a:gd name="T36" fmla="*/ 228 w 380"/>
                  <a:gd name="T37" fmla="*/ 73 h 75"/>
                  <a:gd name="T38" fmla="*/ 264 w 380"/>
                  <a:gd name="T39" fmla="*/ 72 h 75"/>
                  <a:gd name="T40" fmla="*/ 295 w 380"/>
                  <a:gd name="T41" fmla="*/ 67 h 75"/>
                  <a:gd name="T42" fmla="*/ 324 w 380"/>
                  <a:gd name="T43" fmla="*/ 61 h 75"/>
                  <a:gd name="T44" fmla="*/ 347 w 380"/>
                  <a:gd name="T45" fmla="*/ 56 h 75"/>
                  <a:gd name="T46" fmla="*/ 356 w 380"/>
                  <a:gd name="T47" fmla="*/ 52 h 75"/>
                  <a:gd name="T48" fmla="*/ 364 w 380"/>
                  <a:gd name="T49" fmla="*/ 48 h 75"/>
                  <a:gd name="T50" fmla="*/ 371 w 380"/>
                  <a:gd name="T51" fmla="*/ 44 h 75"/>
                  <a:gd name="T52" fmla="*/ 376 w 380"/>
                  <a:gd name="T53" fmla="*/ 40 h 75"/>
                  <a:gd name="T54" fmla="*/ 379 w 380"/>
                  <a:gd name="T55" fmla="*/ 34 h 75"/>
                  <a:gd name="T56" fmla="*/ 379 w 380"/>
                  <a:gd name="T57" fmla="*/ 30 h 75"/>
                  <a:gd name="T58" fmla="*/ 379 w 380"/>
                  <a:gd name="T59" fmla="*/ 30 h 75"/>
                  <a:gd name="T60" fmla="*/ 380 w 380"/>
                  <a:gd name="T61" fmla="*/ 15 h 75"/>
                  <a:gd name="T62" fmla="*/ 380 w 380"/>
                  <a:gd name="T63" fmla="*/ 6 h 75"/>
                  <a:gd name="T64" fmla="*/ 379 w 380"/>
                  <a:gd name="T65" fmla="*/ 0 h 75"/>
                  <a:gd name="T66" fmla="*/ 1 w 380"/>
                  <a:gd name="T67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0" h="75">
                    <a:moveTo>
                      <a:pt x="1" y="3"/>
                    </a:moveTo>
                    <a:lnTo>
                      <a:pt x="1" y="3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" y="30"/>
                    </a:lnTo>
                    <a:lnTo>
                      <a:pt x="1" y="30"/>
                    </a:lnTo>
                    <a:lnTo>
                      <a:pt x="1" y="34"/>
                    </a:lnTo>
                    <a:lnTo>
                      <a:pt x="4" y="40"/>
                    </a:lnTo>
                    <a:lnTo>
                      <a:pt x="9" y="44"/>
                    </a:lnTo>
                    <a:lnTo>
                      <a:pt x="16" y="48"/>
                    </a:lnTo>
                    <a:lnTo>
                      <a:pt x="24" y="52"/>
                    </a:lnTo>
                    <a:lnTo>
                      <a:pt x="33" y="56"/>
                    </a:lnTo>
                    <a:lnTo>
                      <a:pt x="56" y="61"/>
                    </a:lnTo>
                    <a:lnTo>
                      <a:pt x="83" y="67"/>
                    </a:lnTo>
                    <a:lnTo>
                      <a:pt x="116" y="72"/>
                    </a:lnTo>
                    <a:lnTo>
                      <a:pt x="152" y="73"/>
                    </a:lnTo>
                    <a:lnTo>
                      <a:pt x="190" y="75"/>
                    </a:lnTo>
                    <a:lnTo>
                      <a:pt x="190" y="75"/>
                    </a:lnTo>
                    <a:lnTo>
                      <a:pt x="228" y="73"/>
                    </a:lnTo>
                    <a:lnTo>
                      <a:pt x="264" y="72"/>
                    </a:lnTo>
                    <a:lnTo>
                      <a:pt x="295" y="67"/>
                    </a:lnTo>
                    <a:lnTo>
                      <a:pt x="324" y="61"/>
                    </a:lnTo>
                    <a:lnTo>
                      <a:pt x="347" y="56"/>
                    </a:lnTo>
                    <a:lnTo>
                      <a:pt x="356" y="52"/>
                    </a:lnTo>
                    <a:lnTo>
                      <a:pt x="364" y="48"/>
                    </a:lnTo>
                    <a:lnTo>
                      <a:pt x="371" y="44"/>
                    </a:lnTo>
                    <a:lnTo>
                      <a:pt x="376" y="40"/>
                    </a:lnTo>
                    <a:lnTo>
                      <a:pt x="379" y="34"/>
                    </a:lnTo>
                    <a:lnTo>
                      <a:pt x="379" y="30"/>
                    </a:lnTo>
                    <a:lnTo>
                      <a:pt x="379" y="30"/>
                    </a:lnTo>
                    <a:lnTo>
                      <a:pt x="380" y="15"/>
                    </a:lnTo>
                    <a:lnTo>
                      <a:pt x="380" y="6"/>
                    </a:lnTo>
                    <a:lnTo>
                      <a:pt x="379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8" name="Freeform 67"/>
              <p:cNvSpPr>
                <a:spLocks/>
              </p:cNvSpPr>
              <p:nvPr/>
            </p:nvSpPr>
            <p:spPr bwMode="auto">
              <a:xfrm>
                <a:off x="3336" y="2772"/>
                <a:ext cx="378" cy="89"/>
              </a:xfrm>
              <a:custGeom>
                <a:avLst/>
                <a:gdLst>
                  <a:gd name="T0" fmla="*/ 378 w 378"/>
                  <a:gd name="T1" fmla="*/ 44 h 89"/>
                  <a:gd name="T2" fmla="*/ 378 w 378"/>
                  <a:gd name="T3" fmla="*/ 44 h 89"/>
                  <a:gd name="T4" fmla="*/ 378 w 378"/>
                  <a:gd name="T5" fmla="*/ 48 h 89"/>
                  <a:gd name="T6" fmla="*/ 375 w 378"/>
                  <a:gd name="T7" fmla="*/ 54 h 89"/>
                  <a:gd name="T8" fmla="*/ 370 w 378"/>
                  <a:gd name="T9" fmla="*/ 58 h 89"/>
                  <a:gd name="T10" fmla="*/ 363 w 378"/>
                  <a:gd name="T11" fmla="*/ 62 h 89"/>
                  <a:gd name="T12" fmla="*/ 355 w 378"/>
                  <a:gd name="T13" fmla="*/ 66 h 89"/>
                  <a:gd name="T14" fmla="*/ 346 w 378"/>
                  <a:gd name="T15" fmla="*/ 70 h 89"/>
                  <a:gd name="T16" fmla="*/ 323 w 378"/>
                  <a:gd name="T17" fmla="*/ 77 h 89"/>
                  <a:gd name="T18" fmla="*/ 294 w 378"/>
                  <a:gd name="T19" fmla="*/ 82 h 89"/>
                  <a:gd name="T20" fmla="*/ 263 w 378"/>
                  <a:gd name="T21" fmla="*/ 86 h 89"/>
                  <a:gd name="T22" fmla="*/ 227 w 378"/>
                  <a:gd name="T23" fmla="*/ 89 h 89"/>
                  <a:gd name="T24" fmla="*/ 189 w 378"/>
                  <a:gd name="T25" fmla="*/ 89 h 89"/>
                  <a:gd name="T26" fmla="*/ 189 w 378"/>
                  <a:gd name="T27" fmla="*/ 89 h 89"/>
                  <a:gd name="T28" fmla="*/ 151 w 378"/>
                  <a:gd name="T29" fmla="*/ 89 h 89"/>
                  <a:gd name="T30" fmla="*/ 115 w 378"/>
                  <a:gd name="T31" fmla="*/ 86 h 89"/>
                  <a:gd name="T32" fmla="*/ 82 w 378"/>
                  <a:gd name="T33" fmla="*/ 82 h 89"/>
                  <a:gd name="T34" fmla="*/ 55 w 378"/>
                  <a:gd name="T35" fmla="*/ 77 h 89"/>
                  <a:gd name="T36" fmla="*/ 32 w 378"/>
                  <a:gd name="T37" fmla="*/ 70 h 89"/>
                  <a:gd name="T38" fmla="*/ 23 w 378"/>
                  <a:gd name="T39" fmla="*/ 66 h 89"/>
                  <a:gd name="T40" fmla="*/ 15 w 378"/>
                  <a:gd name="T41" fmla="*/ 62 h 89"/>
                  <a:gd name="T42" fmla="*/ 8 w 378"/>
                  <a:gd name="T43" fmla="*/ 58 h 89"/>
                  <a:gd name="T44" fmla="*/ 3 w 378"/>
                  <a:gd name="T45" fmla="*/ 54 h 89"/>
                  <a:gd name="T46" fmla="*/ 0 w 378"/>
                  <a:gd name="T47" fmla="*/ 48 h 89"/>
                  <a:gd name="T48" fmla="*/ 0 w 378"/>
                  <a:gd name="T49" fmla="*/ 44 h 89"/>
                  <a:gd name="T50" fmla="*/ 0 w 378"/>
                  <a:gd name="T51" fmla="*/ 44 h 89"/>
                  <a:gd name="T52" fmla="*/ 0 w 378"/>
                  <a:gd name="T53" fmla="*/ 40 h 89"/>
                  <a:gd name="T54" fmla="*/ 3 w 378"/>
                  <a:gd name="T55" fmla="*/ 35 h 89"/>
                  <a:gd name="T56" fmla="*/ 8 w 378"/>
                  <a:gd name="T57" fmla="*/ 31 h 89"/>
                  <a:gd name="T58" fmla="*/ 15 w 378"/>
                  <a:gd name="T59" fmla="*/ 27 h 89"/>
                  <a:gd name="T60" fmla="*/ 23 w 378"/>
                  <a:gd name="T61" fmla="*/ 23 h 89"/>
                  <a:gd name="T62" fmla="*/ 32 w 378"/>
                  <a:gd name="T63" fmla="*/ 18 h 89"/>
                  <a:gd name="T64" fmla="*/ 55 w 378"/>
                  <a:gd name="T65" fmla="*/ 13 h 89"/>
                  <a:gd name="T66" fmla="*/ 82 w 378"/>
                  <a:gd name="T67" fmla="*/ 6 h 89"/>
                  <a:gd name="T68" fmla="*/ 115 w 378"/>
                  <a:gd name="T69" fmla="*/ 2 h 89"/>
                  <a:gd name="T70" fmla="*/ 151 w 378"/>
                  <a:gd name="T71" fmla="*/ 0 h 89"/>
                  <a:gd name="T72" fmla="*/ 189 w 378"/>
                  <a:gd name="T73" fmla="*/ 0 h 89"/>
                  <a:gd name="T74" fmla="*/ 189 w 378"/>
                  <a:gd name="T75" fmla="*/ 0 h 89"/>
                  <a:gd name="T76" fmla="*/ 227 w 378"/>
                  <a:gd name="T77" fmla="*/ 0 h 89"/>
                  <a:gd name="T78" fmla="*/ 263 w 378"/>
                  <a:gd name="T79" fmla="*/ 2 h 89"/>
                  <a:gd name="T80" fmla="*/ 294 w 378"/>
                  <a:gd name="T81" fmla="*/ 6 h 89"/>
                  <a:gd name="T82" fmla="*/ 323 w 378"/>
                  <a:gd name="T83" fmla="*/ 13 h 89"/>
                  <a:gd name="T84" fmla="*/ 346 w 378"/>
                  <a:gd name="T85" fmla="*/ 18 h 89"/>
                  <a:gd name="T86" fmla="*/ 355 w 378"/>
                  <a:gd name="T87" fmla="*/ 23 h 89"/>
                  <a:gd name="T88" fmla="*/ 363 w 378"/>
                  <a:gd name="T89" fmla="*/ 27 h 89"/>
                  <a:gd name="T90" fmla="*/ 370 w 378"/>
                  <a:gd name="T91" fmla="*/ 31 h 89"/>
                  <a:gd name="T92" fmla="*/ 375 w 378"/>
                  <a:gd name="T93" fmla="*/ 35 h 89"/>
                  <a:gd name="T94" fmla="*/ 378 w 378"/>
                  <a:gd name="T95" fmla="*/ 40 h 89"/>
                  <a:gd name="T96" fmla="*/ 378 w 378"/>
                  <a:gd name="T97" fmla="*/ 44 h 89"/>
                  <a:gd name="T98" fmla="*/ 378 w 378"/>
                  <a:gd name="T9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8" h="89">
                    <a:moveTo>
                      <a:pt x="378" y="44"/>
                    </a:moveTo>
                    <a:lnTo>
                      <a:pt x="378" y="44"/>
                    </a:lnTo>
                    <a:lnTo>
                      <a:pt x="378" y="48"/>
                    </a:lnTo>
                    <a:lnTo>
                      <a:pt x="375" y="54"/>
                    </a:lnTo>
                    <a:lnTo>
                      <a:pt x="370" y="58"/>
                    </a:lnTo>
                    <a:lnTo>
                      <a:pt x="363" y="62"/>
                    </a:lnTo>
                    <a:lnTo>
                      <a:pt x="355" y="66"/>
                    </a:lnTo>
                    <a:lnTo>
                      <a:pt x="346" y="70"/>
                    </a:lnTo>
                    <a:lnTo>
                      <a:pt x="323" y="77"/>
                    </a:lnTo>
                    <a:lnTo>
                      <a:pt x="294" y="82"/>
                    </a:lnTo>
                    <a:lnTo>
                      <a:pt x="263" y="86"/>
                    </a:lnTo>
                    <a:lnTo>
                      <a:pt x="227" y="89"/>
                    </a:lnTo>
                    <a:lnTo>
                      <a:pt x="189" y="89"/>
                    </a:lnTo>
                    <a:lnTo>
                      <a:pt x="189" y="89"/>
                    </a:lnTo>
                    <a:lnTo>
                      <a:pt x="151" y="89"/>
                    </a:lnTo>
                    <a:lnTo>
                      <a:pt x="115" y="86"/>
                    </a:lnTo>
                    <a:lnTo>
                      <a:pt x="82" y="82"/>
                    </a:lnTo>
                    <a:lnTo>
                      <a:pt x="55" y="77"/>
                    </a:lnTo>
                    <a:lnTo>
                      <a:pt x="32" y="70"/>
                    </a:lnTo>
                    <a:lnTo>
                      <a:pt x="23" y="66"/>
                    </a:lnTo>
                    <a:lnTo>
                      <a:pt x="15" y="62"/>
                    </a:lnTo>
                    <a:lnTo>
                      <a:pt x="8" y="58"/>
                    </a:lnTo>
                    <a:lnTo>
                      <a:pt x="3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8" y="31"/>
                    </a:lnTo>
                    <a:lnTo>
                      <a:pt x="15" y="27"/>
                    </a:lnTo>
                    <a:lnTo>
                      <a:pt x="23" y="23"/>
                    </a:lnTo>
                    <a:lnTo>
                      <a:pt x="32" y="18"/>
                    </a:lnTo>
                    <a:lnTo>
                      <a:pt x="55" y="13"/>
                    </a:lnTo>
                    <a:lnTo>
                      <a:pt x="82" y="6"/>
                    </a:lnTo>
                    <a:lnTo>
                      <a:pt x="115" y="2"/>
                    </a:lnTo>
                    <a:lnTo>
                      <a:pt x="151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227" y="0"/>
                    </a:lnTo>
                    <a:lnTo>
                      <a:pt x="263" y="2"/>
                    </a:lnTo>
                    <a:lnTo>
                      <a:pt x="294" y="6"/>
                    </a:lnTo>
                    <a:lnTo>
                      <a:pt x="323" y="13"/>
                    </a:lnTo>
                    <a:lnTo>
                      <a:pt x="346" y="18"/>
                    </a:lnTo>
                    <a:lnTo>
                      <a:pt x="355" y="23"/>
                    </a:lnTo>
                    <a:lnTo>
                      <a:pt x="363" y="27"/>
                    </a:lnTo>
                    <a:lnTo>
                      <a:pt x="370" y="31"/>
                    </a:lnTo>
                    <a:lnTo>
                      <a:pt x="375" y="35"/>
                    </a:lnTo>
                    <a:lnTo>
                      <a:pt x="378" y="40"/>
                    </a:lnTo>
                    <a:lnTo>
                      <a:pt x="378" y="44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9" name="Freeform 68"/>
              <p:cNvSpPr>
                <a:spLocks/>
              </p:cNvSpPr>
              <p:nvPr/>
            </p:nvSpPr>
            <p:spPr bwMode="auto">
              <a:xfrm>
                <a:off x="2644" y="3258"/>
                <a:ext cx="180" cy="85"/>
              </a:xfrm>
              <a:custGeom>
                <a:avLst/>
                <a:gdLst>
                  <a:gd name="T0" fmla="*/ 180 w 180"/>
                  <a:gd name="T1" fmla="*/ 36 h 85"/>
                  <a:gd name="T2" fmla="*/ 1 w 180"/>
                  <a:gd name="T3" fmla="*/ 85 h 85"/>
                  <a:gd name="T4" fmla="*/ 0 w 180"/>
                  <a:gd name="T5" fmla="*/ 79 h 85"/>
                  <a:gd name="T6" fmla="*/ 180 w 180"/>
                  <a:gd name="T7" fmla="*/ 0 h 85"/>
                  <a:gd name="T8" fmla="*/ 180 w 180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85">
                    <a:moveTo>
                      <a:pt x="180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0" y="0"/>
                    </a:lnTo>
                    <a:lnTo>
                      <a:pt x="180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69"/>
              <p:cNvSpPr>
                <a:spLocks/>
              </p:cNvSpPr>
              <p:nvPr/>
            </p:nvSpPr>
            <p:spPr bwMode="auto">
              <a:xfrm>
                <a:off x="2625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6 w 48"/>
                  <a:gd name="T7" fmla="*/ 34 h 49"/>
                  <a:gd name="T8" fmla="*/ 44 w 48"/>
                  <a:gd name="T9" fmla="*/ 38 h 49"/>
                  <a:gd name="T10" fmla="*/ 41 w 48"/>
                  <a:gd name="T11" fmla="*/ 42 h 49"/>
                  <a:gd name="T12" fmla="*/ 37 w 48"/>
                  <a:gd name="T13" fmla="*/ 45 h 49"/>
                  <a:gd name="T14" fmla="*/ 33 w 48"/>
                  <a:gd name="T15" fmla="*/ 47 h 49"/>
                  <a:gd name="T16" fmla="*/ 28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4 w 48"/>
                  <a:gd name="T25" fmla="*/ 47 h 49"/>
                  <a:gd name="T26" fmla="*/ 10 w 48"/>
                  <a:gd name="T27" fmla="*/ 45 h 49"/>
                  <a:gd name="T28" fmla="*/ 6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6 w 48"/>
                  <a:gd name="T47" fmla="*/ 7 h 49"/>
                  <a:gd name="T48" fmla="*/ 10 w 48"/>
                  <a:gd name="T49" fmla="*/ 4 h 49"/>
                  <a:gd name="T50" fmla="*/ 14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8 w 48"/>
                  <a:gd name="T59" fmla="*/ 0 h 49"/>
                  <a:gd name="T60" fmla="*/ 33 w 48"/>
                  <a:gd name="T61" fmla="*/ 1 h 49"/>
                  <a:gd name="T62" fmla="*/ 37 w 48"/>
                  <a:gd name="T63" fmla="*/ 4 h 49"/>
                  <a:gd name="T64" fmla="*/ 41 w 48"/>
                  <a:gd name="T65" fmla="*/ 7 h 49"/>
                  <a:gd name="T66" fmla="*/ 44 w 48"/>
                  <a:gd name="T67" fmla="*/ 11 h 49"/>
                  <a:gd name="T68" fmla="*/ 46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6" y="34"/>
                    </a:lnTo>
                    <a:lnTo>
                      <a:pt x="44" y="38"/>
                    </a:lnTo>
                    <a:lnTo>
                      <a:pt x="41" y="42"/>
                    </a:lnTo>
                    <a:lnTo>
                      <a:pt x="37" y="45"/>
                    </a:lnTo>
                    <a:lnTo>
                      <a:pt x="33" y="47"/>
                    </a:lnTo>
                    <a:lnTo>
                      <a:pt x="28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4" y="47"/>
                    </a:lnTo>
                    <a:lnTo>
                      <a:pt x="10" y="45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37" y="4"/>
                    </a:lnTo>
                    <a:lnTo>
                      <a:pt x="41" y="7"/>
                    </a:lnTo>
                    <a:lnTo>
                      <a:pt x="44" y="11"/>
                    </a:lnTo>
                    <a:lnTo>
                      <a:pt x="46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1" name="Freeform 70"/>
              <p:cNvSpPr>
                <a:spLocks/>
              </p:cNvSpPr>
              <p:nvPr/>
            </p:nvSpPr>
            <p:spPr bwMode="auto">
              <a:xfrm>
                <a:off x="2629" y="3353"/>
                <a:ext cx="39" cy="38"/>
              </a:xfrm>
              <a:custGeom>
                <a:avLst/>
                <a:gdLst>
                  <a:gd name="T0" fmla="*/ 39 w 39"/>
                  <a:gd name="T1" fmla="*/ 19 h 38"/>
                  <a:gd name="T2" fmla="*/ 39 w 39"/>
                  <a:gd name="T3" fmla="*/ 19 h 38"/>
                  <a:gd name="T4" fmla="*/ 37 w 39"/>
                  <a:gd name="T5" fmla="*/ 27 h 38"/>
                  <a:gd name="T6" fmla="*/ 33 w 39"/>
                  <a:gd name="T7" fmla="*/ 33 h 38"/>
                  <a:gd name="T8" fmla="*/ 27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12 w 39"/>
                  <a:gd name="T15" fmla="*/ 37 h 38"/>
                  <a:gd name="T16" fmla="*/ 6 w 39"/>
                  <a:gd name="T17" fmla="*/ 33 h 38"/>
                  <a:gd name="T18" fmla="*/ 2 w 39"/>
                  <a:gd name="T19" fmla="*/ 27 h 38"/>
                  <a:gd name="T20" fmla="*/ 0 w 39"/>
                  <a:gd name="T21" fmla="*/ 19 h 38"/>
                  <a:gd name="T22" fmla="*/ 0 w 39"/>
                  <a:gd name="T23" fmla="*/ 19 h 38"/>
                  <a:gd name="T24" fmla="*/ 2 w 39"/>
                  <a:gd name="T25" fmla="*/ 11 h 38"/>
                  <a:gd name="T26" fmla="*/ 6 w 39"/>
                  <a:gd name="T27" fmla="*/ 6 h 38"/>
                  <a:gd name="T28" fmla="*/ 12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27 w 39"/>
                  <a:gd name="T35" fmla="*/ 2 h 38"/>
                  <a:gd name="T36" fmla="*/ 33 w 39"/>
                  <a:gd name="T37" fmla="*/ 6 h 38"/>
                  <a:gd name="T38" fmla="*/ 37 w 39"/>
                  <a:gd name="T39" fmla="*/ 11 h 38"/>
                  <a:gd name="T40" fmla="*/ 39 w 39"/>
                  <a:gd name="T41" fmla="*/ 19 h 38"/>
                  <a:gd name="T42" fmla="*/ 39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39" y="19"/>
                    </a:moveTo>
                    <a:lnTo>
                      <a:pt x="39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12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9" y="19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2" name="Freeform 71"/>
              <p:cNvSpPr>
                <a:spLocks/>
              </p:cNvSpPr>
              <p:nvPr/>
            </p:nvSpPr>
            <p:spPr bwMode="auto">
              <a:xfrm>
                <a:off x="2637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6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2 w 24"/>
                  <a:gd name="T17" fmla="*/ 20 h 24"/>
                  <a:gd name="T18" fmla="*/ 0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0 w 24"/>
                  <a:gd name="T25" fmla="*/ 7 h 24"/>
                  <a:gd name="T26" fmla="*/ 2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6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3" name="Freeform 72"/>
              <p:cNvSpPr>
                <a:spLocks/>
              </p:cNvSpPr>
              <p:nvPr/>
            </p:nvSpPr>
            <p:spPr bwMode="auto">
              <a:xfrm>
                <a:off x="2617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37 w 63"/>
                  <a:gd name="T5" fmla="*/ 8 h 35"/>
                  <a:gd name="T6" fmla="*/ 43 w 63"/>
                  <a:gd name="T7" fmla="*/ 9 h 35"/>
                  <a:gd name="T8" fmla="*/ 48 w 63"/>
                  <a:gd name="T9" fmla="*/ 12 h 35"/>
                  <a:gd name="T10" fmla="*/ 52 w 63"/>
                  <a:gd name="T11" fmla="*/ 15 h 35"/>
                  <a:gd name="T12" fmla="*/ 56 w 63"/>
                  <a:gd name="T13" fmla="*/ 19 h 35"/>
                  <a:gd name="T14" fmla="*/ 59 w 63"/>
                  <a:gd name="T15" fmla="*/ 24 h 35"/>
                  <a:gd name="T16" fmla="*/ 62 w 63"/>
                  <a:gd name="T17" fmla="*/ 30 h 35"/>
                  <a:gd name="T18" fmla="*/ 63 w 63"/>
                  <a:gd name="T19" fmla="*/ 35 h 35"/>
                  <a:gd name="T20" fmla="*/ 63 w 63"/>
                  <a:gd name="T21" fmla="*/ 35 h 35"/>
                  <a:gd name="T22" fmla="*/ 63 w 63"/>
                  <a:gd name="T23" fmla="*/ 31 h 35"/>
                  <a:gd name="T24" fmla="*/ 63 w 63"/>
                  <a:gd name="T25" fmla="*/ 31 h 35"/>
                  <a:gd name="T26" fmla="*/ 63 w 63"/>
                  <a:gd name="T27" fmla="*/ 24 h 35"/>
                  <a:gd name="T28" fmla="*/ 60 w 63"/>
                  <a:gd name="T29" fmla="*/ 19 h 35"/>
                  <a:gd name="T30" fmla="*/ 58 w 63"/>
                  <a:gd name="T31" fmla="*/ 13 h 35"/>
                  <a:gd name="T32" fmla="*/ 54 w 63"/>
                  <a:gd name="T33" fmla="*/ 8 h 35"/>
                  <a:gd name="T34" fmla="*/ 49 w 63"/>
                  <a:gd name="T35" fmla="*/ 5 h 35"/>
                  <a:gd name="T36" fmla="*/ 44 w 63"/>
                  <a:gd name="T37" fmla="*/ 1 h 35"/>
                  <a:gd name="T38" fmla="*/ 37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25 w 63"/>
                  <a:gd name="T45" fmla="*/ 0 h 35"/>
                  <a:gd name="T46" fmla="*/ 20 w 63"/>
                  <a:gd name="T47" fmla="*/ 1 h 35"/>
                  <a:gd name="T48" fmla="*/ 14 w 63"/>
                  <a:gd name="T49" fmla="*/ 5 h 35"/>
                  <a:gd name="T50" fmla="*/ 9 w 63"/>
                  <a:gd name="T51" fmla="*/ 8 h 35"/>
                  <a:gd name="T52" fmla="*/ 5 w 63"/>
                  <a:gd name="T53" fmla="*/ 13 h 35"/>
                  <a:gd name="T54" fmla="*/ 2 w 63"/>
                  <a:gd name="T55" fmla="*/ 19 h 35"/>
                  <a:gd name="T56" fmla="*/ 1 w 63"/>
                  <a:gd name="T57" fmla="*/ 24 h 35"/>
                  <a:gd name="T58" fmla="*/ 0 w 63"/>
                  <a:gd name="T59" fmla="*/ 31 h 35"/>
                  <a:gd name="T60" fmla="*/ 0 w 63"/>
                  <a:gd name="T61" fmla="*/ 31 h 35"/>
                  <a:gd name="T62" fmla="*/ 1 w 63"/>
                  <a:gd name="T63" fmla="*/ 35 h 35"/>
                  <a:gd name="T64" fmla="*/ 1 w 63"/>
                  <a:gd name="T65" fmla="*/ 35 h 35"/>
                  <a:gd name="T66" fmla="*/ 2 w 63"/>
                  <a:gd name="T67" fmla="*/ 30 h 35"/>
                  <a:gd name="T68" fmla="*/ 4 w 63"/>
                  <a:gd name="T69" fmla="*/ 24 h 35"/>
                  <a:gd name="T70" fmla="*/ 6 w 63"/>
                  <a:gd name="T71" fmla="*/ 19 h 35"/>
                  <a:gd name="T72" fmla="*/ 10 w 63"/>
                  <a:gd name="T73" fmla="*/ 15 h 35"/>
                  <a:gd name="T74" fmla="*/ 16 w 63"/>
                  <a:gd name="T75" fmla="*/ 12 h 35"/>
                  <a:gd name="T76" fmla="*/ 20 w 63"/>
                  <a:gd name="T77" fmla="*/ 9 h 35"/>
                  <a:gd name="T78" fmla="*/ 25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6" y="19"/>
                    </a:lnTo>
                    <a:lnTo>
                      <a:pt x="59" y="24"/>
                    </a:lnTo>
                    <a:lnTo>
                      <a:pt x="62" y="30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24"/>
                    </a:lnTo>
                    <a:lnTo>
                      <a:pt x="60" y="19"/>
                    </a:lnTo>
                    <a:lnTo>
                      <a:pt x="58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20" y="1"/>
                    </a:lnTo>
                    <a:lnTo>
                      <a:pt x="14" y="5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6" y="19"/>
                    </a:lnTo>
                    <a:lnTo>
                      <a:pt x="10" y="15"/>
                    </a:lnTo>
                    <a:lnTo>
                      <a:pt x="16" y="12"/>
                    </a:lnTo>
                    <a:lnTo>
                      <a:pt x="20" y="9"/>
                    </a:lnTo>
                    <a:lnTo>
                      <a:pt x="25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4" name="Freeform 73"/>
              <p:cNvSpPr>
                <a:spLocks/>
              </p:cNvSpPr>
              <p:nvPr/>
            </p:nvSpPr>
            <p:spPr bwMode="auto">
              <a:xfrm>
                <a:off x="2845" y="3263"/>
                <a:ext cx="181" cy="80"/>
              </a:xfrm>
              <a:custGeom>
                <a:avLst/>
                <a:gdLst>
                  <a:gd name="T0" fmla="*/ 0 w 181"/>
                  <a:gd name="T1" fmla="*/ 31 h 80"/>
                  <a:gd name="T2" fmla="*/ 179 w 181"/>
                  <a:gd name="T3" fmla="*/ 80 h 80"/>
                  <a:gd name="T4" fmla="*/ 181 w 181"/>
                  <a:gd name="T5" fmla="*/ 74 h 80"/>
                  <a:gd name="T6" fmla="*/ 0 w 181"/>
                  <a:gd name="T7" fmla="*/ 0 h 80"/>
                  <a:gd name="T8" fmla="*/ 0 w 181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1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5" name="Freeform 74"/>
              <p:cNvSpPr>
                <a:spLocks/>
              </p:cNvSpPr>
              <p:nvPr/>
            </p:nvSpPr>
            <p:spPr bwMode="auto">
              <a:xfrm>
                <a:off x="2996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3 w 48"/>
                  <a:gd name="T7" fmla="*/ 34 h 49"/>
                  <a:gd name="T8" fmla="*/ 4 w 48"/>
                  <a:gd name="T9" fmla="*/ 38 h 49"/>
                  <a:gd name="T10" fmla="*/ 7 w 48"/>
                  <a:gd name="T11" fmla="*/ 42 h 49"/>
                  <a:gd name="T12" fmla="*/ 11 w 48"/>
                  <a:gd name="T13" fmla="*/ 45 h 49"/>
                  <a:gd name="T14" fmla="*/ 15 w 48"/>
                  <a:gd name="T15" fmla="*/ 47 h 49"/>
                  <a:gd name="T16" fmla="*/ 2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30 w 48"/>
                  <a:gd name="T23" fmla="*/ 49 h 49"/>
                  <a:gd name="T24" fmla="*/ 34 w 48"/>
                  <a:gd name="T25" fmla="*/ 47 h 49"/>
                  <a:gd name="T26" fmla="*/ 38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7 w 48"/>
                  <a:gd name="T33" fmla="*/ 34 h 49"/>
                  <a:gd name="T34" fmla="*/ 48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8 w 48"/>
                  <a:gd name="T41" fmla="*/ 19 h 49"/>
                  <a:gd name="T42" fmla="*/ 47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8 w 48"/>
                  <a:gd name="T49" fmla="*/ 4 h 49"/>
                  <a:gd name="T50" fmla="*/ 34 w 48"/>
                  <a:gd name="T51" fmla="*/ 1 h 49"/>
                  <a:gd name="T52" fmla="*/ 30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0 w 48"/>
                  <a:gd name="T59" fmla="*/ 0 h 49"/>
                  <a:gd name="T60" fmla="*/ 15 w 48"/>
                  <a:gd name="T61" fmla="*/ 1 h 49"/>
                  <a:gd name="T62" fmla="*/ 11 w 48"/>
                  <a:gd name="T63" fmla="*/ 4 h 49"/>
                  <a:gd name="T64" fmla="*/ 7 w 48"/>
                  <a:gd name="T65" fmla="*/ 7 h 49"/>
                  <a:gd name="T66" fmla="*/ 4 w 48"/>
                  <a:gd name="T67" fmla="*/ 11 h 49"/>
                  <a:gd name="T68" fmla="*/ 3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4" y="38"/>
                    </a:lnTo>
                    <a:lnTo>
                      <a:pt x="7" y="42"/>
                    </a:lnTo>
                    <a:lnTo>
                      <a:pt x="11" y="45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30" y="49"/>
                    </a:lnTo>
                    <a:lnTo>
                      <a:pt x="34" y="47"/>
                    </a:lnTo>
                    <a:lnTo>
                      <a:pt x="38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8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19"/>
                    </a:lnTo>
                    <a:lnTo>
                      <a:pt x="47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8" y="4"/>
                    </a:lnTo>
                    <a:lnTo>
                      <a:pt x="34" y="1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1" y="4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Freeform 75"/>
              <p:cNvSpPr>
                <a:spLocks/>
              </p:cNvSpPr>
              <p:nvPr/>
            </p:nvSpPr>
            <p:spPr bwMode="auto">
              <a:xfrm>
                <a:off x="3001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19 w 39"/>
                  <a:gd name="T11" fmla="*/ 38 h 38"/>
                  <a:gd name="T12" fmla="*/ 19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19 w 39"/>
                  <a:gd name="T31" fmla="*/ 0 h 38"/>
                  <a:gd name="T32" fmla="*/ 19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7" name="Freeform 76"/>
              <p:cNvSpPr>
                <a:spLocks/>
              </p:cNvSpPr>
              <p:nvPr/>
            </p:nvSpPr>
            <p:spPr bwMode="auto">
              <a:xfrm>
                <a:off x="3008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1 w 24"/>
                  <a:gd name="T5" fmla="*/ 18 h 24"/>
                  <a:gd name="T6" fmla="*/ 4 w 24"/>
                  <a:gd name="T7" fmla="*/ 20 h 24"/>
                  <a:gd name="T8" fmla="*/ 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8 w 24"/>
                  <a:gd name="T15" fmla="*/ 23 h 24"/>
                  <a:gd name="T16" fmla="*/ 22 w 24"/>
                  <a:gd name="T17" fmla="*/ 20 h 24"/>
                  <a:gd name="T18" fmla="*/ 24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4 w 24"/>
                  <a:gd name="T25" fmla="*/ 7 h 24"/>
                  <a:gd name="T26" fmla="*/ 22 w 24"/>
                  <a:gd name="T27" fmla="*/ 4 h 24"/>
                  <a:gd name="T28" fmla="*/ 18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8 w 24"/>
                  <a:gd name="T35" fmla="*/ 2 h 24"/>
                  <a:gd name="T36" fmla="*/ 4 w 24"/>
                  <a:gd name="T37" fmla="*/ 4 h 24"/>
                  <a:gd name="T38" fmla="*/ 1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1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Freeform 77"/>
              <p:cNvSpPr>
                <a:spLocks/>
              </p:cNvSpPr>
              <p:nvPr/>
            </p:nvSpPr>
            <p:spPr bwMode="auto">
              <a:xfrm>
                <a:off x="2989" y="3336"/>
                <a:ext cx="64" cy="35"/>
              </a:xfrm>
              <a:custGeom>
                <a:avLst/>
                <a:gdLst>
                  <a:gd name="T0" fmla="*/ 31 w 64"/>
                  <a:gd name="T1" fmla="*/ 7 h 35"/>
                  <a:gd name="T2" fmla="*/ 31 w 64"/>
                  <a:gd name="T3" fmla="*/ 7 h 35"/>
                  <a:gd name="T4" fmla="*/ 26 w 64"/>
                  <a:gd name="T5" fmla="*/ 8 h 35"/>
                  <a:gd name="T6" fmla="*/ 20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1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0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4 w 64"/>
                  <a:gd name="T35" fmla="*/ 5 h 35"/>
                  <a:gd name="T36" fmla="*/ 19 w 64"/>
                  <a:gd name="T37" fmla="*/ 1 h 35"/>
                  <a:gd name="T38" fmla="*/ 26 w 64"/>
                  <a:gd name="T39" fmla="*/ 0 h 35"/>
                  <a:gd name="T40" fmla="*/ 31 w 64"/>
                  <a:gd name="T41" fmla="*/ 0 h 35"/>
                  <a:gd name="T42" fmla="*/ 31 w 64"/>
                  <a:gd name="T43" fmla="*/ 0 h 35"/>
                  <a:gd name="T44" fmla="*/ 38 w 64"/>
                  <a:gd name="T45" fmla="*/ 0 h 35"/>
                  <a:gd name="T46" fmla="*/ 43 w 64"/>
                  <a:gd name="T47" fmla="*/ 1 h 35"/>
                  <a:gd name="T48" fmla="*/ 49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2 w 64"/>
                  <a:gd name="T63" fmla="*/ 35 h 35"/>
                  <a:gd name="T64" fmla="*/ 62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7 w 64"/>
                  <a:gd name="T75" fmla="*/ 12 h 35"/>
                  <a:gd name="T76" fmla="*/ 43 w 64"/>
                  <a:gd name="T77" fmla="*/ 9 h 35"/>
                  <a:gd name="T78" fmla="*/ 38 w 64"/>
                  <a:gd name="T79" fmla="*/ 8 h 35"/>
                  <a:gd name="T80" fmla="*/ 31 w 64"/>
                  <a:gd name="T81" fmla="*/ 7 h 35"/>
                  <a:gd name="T82" fmla="*/ 31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1" y="7"/>
                    </a:moveTo>
                    <a:lnTo>
                      <a:pt x="31" y="7"/>
                    </a:lnTo>
                    <a:lnTo>
                      <a:pt x="26" y="8"/>
                    </a:lnTo>
                    <a:lnTo>
                      <a:pt x="20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7" y="12"/>
                    </a:lnTo>
                    <a:lnTo>
                      <a:pt x="43" y="9"/>
                    </a:lnTo>
                    <a:lnTo>
                      <a:pt x="38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9" name="Rectangle 78"/>
              <p:cNvSpPr>
                <a:spLocks noChangeArrowheads="1"/>
              </p:cNvSpPr>
              <p:nvPr/>
            </p:nvSpPr>
            <p:spPr bwMode="auto">
              <a:xfrm>
                <a:off x="2710" y="2866"/>
                <a:ext cx="248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0" name="Rectangle 79"/>
              <p:cNvSpPr>
                <a:spLocks noChangeArrowheads="1"/>
              </p:cNvSpPr>
              <p:nvPr/>
            </p:nvSpPr>
            <p:spPr bwMode="auto">
              <a:xfrm>
                <a:off x="2824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1" name="Rectangle 80"/>
              <p:cNvSpPr>
                <a:spLocks noChangeArrowheads="1"/>
              </p:cNvSpPr>
              <p:nvPr/>
            </p:nvSpPr>
            <p:spPr bwMode="auto">
              <a:xfrm>
                <a:off x="2815" y="2947"/>
                <a:ext cx="36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2" name="Rectangle 81"/>
              <p:cNvSpPr>
                <a:spLocks noChangeArrowheads="1"/>
              </p:cNvSpPr>
              <p:nvPr/>
            </p:nvSpPr>
            <p:spPr bwMode="auto">
              <a:xfrm>
                <a:off x="2822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Rectangle 82"/>
              <p:cNvSpPr>
                <a:spLocks noChangeArrowheads="1"/>
              </p:cNvSpPr>
              <p:nvPr/>
            </p:nvSpPr>
            <p:spPr bwMode="auto">
              <a:xfrm>
                <a:off x="2815" y="3173"/>
                <a:ext cx="36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4" name="Freeform 83"/>
              <p:cNvSpPr>
                <a:spLocks/>
              </p:cNvSpPr>
              <p:nvPr/>
            </p:nvSpPr>
            <p:spPr bwMode="auto">
              <a:xfrm>
                <a:off x="2634" y="2816"/>
                <a:ext cx="397" cy="77"/>
              </a:xfrm>
              <a:custGeom>
                <a:avLst/>
                <a:gdLst>
                  <a:gd name="T0" fmla="*/ 1 w 397"/>
                  <a:gd name="T1" fmla="*/ 3 h 77"/>
                  <a:gd name="T2" fmla="*/ 1 w 397"/>
                  <a:gd name="T3" fmla="*/ 3 h 77"/>
                  <a:gd name="T4" fmla="*/ 0 w 397"/>
                  <a:gd name="T5" fmla="*/ 8 h 77"/>
                  <a:gd name="T6" fmla="*/ 0 w 397"/>
                  <a:gd name="T7" fmla="*/ 18 h 77"/>
                  <a:gd name="T8" fmla="*/ 1 w 397"/>
                  <a:gd name="T9" fmla="*/ 31 h 77"/>
                  <a:gd name="T10" fmla="*/ 1 w 397"/>
                  <a:gd name="T11" fmla="*/ 31 h 77"/>
                  <a:gd name="T12" fmla="*/ 3 w 397"/>
                  <a:gd name="T13" fmla="*/ 35 h 77"/>
                  <a:gd name="T14" fmla="*/ 5 w 397"/>
                  <a:gd name="T15" fmla="*/ 41 h 77"/>
                  <a:gd name="T16" fmla="*/ 11 w 397"/>
                  <a:gd name="T17" fmla="*/ 45 h 77"/>
                  <a:gd name="T18" fmla="*/ 18 w 397"/>
                  <a:gd name="T19" fmla="*/ 49 h 77"/>
                  <a:gd name="T20" fmla="*/ 26 w 397"/>
                  <a:gd name="T21" fmla="*/ 53 h 77"/>
                  <a:gd name="T22" fmla="*/ 35 w 397"/>
                  <a:gd name="T23" fmla="*/ 57 h 77"/>
                  <a:gd name="T24" fmla="*/ 59 w 397"/>
                  <a:gd name="T25" fmla="*/ 64 h 77"/>
                  <a:gd name="T26" fmla="*/ 88 w 397"/>
                  <a:gd name="T27" fmla="*/ 70 h 77"/>
                  <a:gd name="T28" fmla="*/ 122 w 397"/>
                  <a:gd name="T29" fmla="*/ 74 h 77"/>
                  <a:gd name="T30" fmla="*/ 159 w 397"/>
                  <a:gd name="T31" fmla="*/ 77 h 77"/>
                  <a:gd name="T32" fmla="*/ 199 w 397"/>
                  <a:gd name="T33" fmla="*/ 77 h 77"/>
                  <a:gd name="T34" fmla="*/ 199 w 397"/>
                  <a:gd name="T35" fmla="*/ 77 h 77"/>
                  <a:gd name="T36" fmla="*/ 238 w 397"/>
                  <a:gd name="T37" fmla="*/ 77 h 77"/>
                  <a:gd name="T38" fmla="*/ 275 w 397"/>
                  <a:gd name="T39" fmla="*/ 74 h 77"/>
                  <a:gd name="T40" fmla="*/ 309 w 397"/>
                  <a:gd name="T41" fmla="*/ 70 h 77"/>
                  <a:gd name="T42" fmla="*/ 338 w 397"/>
                  <a:gd name="T43" fmla="*/ 64 h 77"/>
                  <a:gd name="T44" fmla="*/ 362 w 397"/>
                  <a:gd name="T45" fmla="*/ 57 h 77"/>
                  <a:gd name="T46" fmla="*/ 371 w 397"/>
                  <a:gd name="T47" fmla="*/ 53 h 77"/>
                  <a:gd name="T48" fmla="*/ 379 w 397"/>
                  <a:gd name="T49" fmla="*/ 49 h 77"/>
                  <a:gd name="T50" fmla="*/ 386 w 397"/>
                  <a:gd name="T51" fmla="*/ 45 h 77"/>
                  <a:gd name="T52" fmla="*/ 392 w 397"/>
                  <a:gd name="T53" fmla="*/ 41 h 77"/>
                  <a:gd name="T54" fmla="*/ 394 w 397"/>
                  <a:gd name="T55" fmla="*/ 35 h 77"/>
                  <a:gd name="T56" fmla="*/ 396 w 397"/>
                  <a:gd name="T57" fmla="*/ 31 h 77"/>
                  <a:gd name="T58" fmla="*/ 396 w 397"/>
                  <a:gd name="T59" fmla="*/ 31 h 77"/>
                  <a:gd name="T60" fmla="*/ 397 w 397"/>
                  <a:gd name="T61" fmla="*/ 15 h 77"/>
                  <a:gd name="T62" fmla="*/ 397 w 397"/>
                  <a:gd name="T63" fmla="*/ 6 h 77"/>
                  <a:gd name="T64" fmla="*/ 396 w 397"/>
                  <a:gd name="T65" fmla="*/ 0 h 77"/>
                  <a:gd name="T66" fmla="*/ 1 w 397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7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3" y="35"/>
                    </a:lnTo>
                    <a:lnTo>
                      <a:pt x="5" y="41"/>
                    </a:lnTo>
                    <a:lnTo>
                      <a:pt x="11" y="45"/>
                    </a:lnTo>
                    <a:lnTo>
                      <a:pt x="18" y="49"/>
                    </a:lnTo>
                    <a:lnTo>
                      <a:pt x="26" y="53"/>
                    </a:lnTo>
                    <a:lnTo>
                      <a:pt x="35" y="57"/>
                    </a:lnTo>
                    <a:lnTo>
                      <a:pt x="59" y="64"/>
                    </a:lnTo>
                    <a:lnTo>
                      <a:pt x="88" y="70"/>
                    </a:lnTo>
                    <a:lnTo>
                      <a:pt x="122" y="74"/>
                    </a:lnTo>
                    <a:lnTo>
                      <a:pt x="159" y="77"/>
                    </a:lnTo>
                    <a:lnTo>
                      <a:pt x="199" y="77"/>
                    </a:lnTo>
                    <a:lnTo>
                      <a:pt x="199" y="77"/>
                    </a:lnTo>
                    <a:lnTo>
                      <a:pt x="238" y="77"/>
                    </a:lnTo>
                    <a:lnTo>
                      <a:pt x="275" y="74"/>
                    </a:lnTo>
                    <a:lnTo>
                      <a:pt x="309" y="70"/>
                    </a:lnTo>
                    <a:lnTo>
                      <a:pt x="338" y="64"/>
                    </a:lnTo>
                    <a:lnTo>
                      <a:pt x="362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2" y="41"/>
                    </a:lnTo>
                    <a:lnTo>
                      <a:pt x="394" y="35"/>
                    </a:lnTo>
                    <a:lnTo>
                      <a:pt x="396" y="31"/>
                    </a:lnTo>
                    <a:lnTo>
                      <a:pt x="396" y="31"/>
                    </a:lnTo>
                    <a:lnTo>
                      <a:pt x="397" y="15"/>
                    </a:lnTo>
                    <a:lnTo>
                      <a:pt x="397" y="6"/>
                    </a:lnTo>
                    <a:lnTo>
                      <a:pt x="39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5" name="Freeform 84"/>
              <p:cNvSpPr>
                <a:spLocks/>
              </p:cNvSpPr>
              <p:nvPr/>
            </p:nvSpPr>
            <p:spPr bwMode="auto">
              <a:xfrm>
                <a:off x="2635" y="2773"/>
                <a:ext cx="395" cy="93"/>
              </a:xfrm>
              <a:custGeom>
                <a:avLst/>
                <a:gdLst>
                  <a:gd name="T0" fmla="*/ 395 w 395"/>
                  <a:gd name="T1" fmla="*/ 46 h 93"/>
                  <a:gd name="T2" fmla="*/ 395 w 395"/>
                  <a:gd name="T3" fmla="*/ 46 h 93"/>
                  <a:gd name="T4" fmla="*/ 393 w 395"/>
                  <a:gd name="T5" fmla="*/ 51 h 93"/>
                  <a:gd name="T6" fmla="*/ 391 w 395"/>
                  <a:gd name="T7" fmla="*/ 55 h 93"/>
                  <a:gd name="T8" fmla="*/ 385 w 395"/>
                  <a:gd name="T9" fmla="*/ 61 h 93"/>
                  <a:gd name="T10" fmla="*/ 378 w 395"/>
                  <a:gd name="T11" fmla="*/ 65 h 93"/>
                  <a:gd name="T12" fmla="*/ 370 w 395"/>
                  <a:gd name="T13" fmla="*/ 69 h 93"/>
                  <a:gd name="T14" fmla="*/ 361 w 395"/>
                  <a:gd name="T15" fmla="*/ 73 h 93"/>
                  <a:gd name="T16" fmla="*/ 337 w 395"/>
                  <a:gd name="T17" fmla="*/ 80 h 93"/>
                  <a:gd name="T18" fmla="*/ 308 w 395"/>
                  <a:gd name="T19" fmla="*/ 85 h 93"/>
                  <a:gd name="T20" fmla="*/ 274 w 395"/>
                  <a:gd name="T21" fmla="*/ 89 h 93"/>
                  <a:gd name="T22" fmla="*/ 237 w 395"/>
                  <a:gd name="T23" fmla="*/ 92 h 93"/>
                  <a:gd name="T24" fmla="*/ 198 w 395"/>
                  <a:gd name="T25" fmla="*/ 93 h 93"/>
                  <a:gd name="T26" fmla="*/ 198 w 395"/>
                  <a:gd name="T27" fmla="*/ 93 h 93"/>
                  <a:gd name="T28" fmla="*/ 158 w 395"/>
                  <a:gd name="T29" fmla="*/ 92 h 93"/>
                  <a:gd name="T30" fmla="*/ 121 w 395"/>
                  <a:gd name="T31" fmla="*/ 89 h 93"/>
                  <a:gd name="T32" fmla="*/ 87 w 395"/>
                  <a:gd name="T33" fmla="*/ 85 h 93"/>
                  <a:gd name="T34" fmla="*/ 58 w 395"/>
                  <a:gd name="T35" fmla="*/ 80 h 93"/>
                  <a:gd name="T36" fmla="*/ 34 w 395"/>
                  <a:gd name="T37" fmla="*/ 73 h 93"/>
                  <a:gd name="T38" fmla="*/ 25 w 395"/>
                  <a:gd name="T39" fmla="*/ 69 h 93"/>
                  <a:gd name="T40" fmla="*/ 17 w 395"/>
                  <a:gd name="T41" fmla="*/ 65 h 93"/>
                  <a:gd name="T42" fmla="*/ 10 w 395"/>
                  <a:gd name="T43" fmla="*/ 61 h 93"/>
                  <a:gd name="T44" fmla="*/ 4 w 395"/>
                  <a:gd name="T45" fmla="*/ 55 h 93"/>
                  <a:gd name="T46" fmla="*/ 2 w 395"/>
                  <a:gd name="T47" fmla="*/ 51 h 93"/>
                  <a:gd name="T48" fmla="*/ 0 w 395"/>
                  <a:gd name="T49" fmla="*/ 46 h 93"/>
                  <a:gd name="T50" fmla="*/ 0 w 395"/>
                  <a:gd name="T51" fmla="*/ 46 h 93"/>
                  <a:gd name="T52" fmla="*/ 2 w 395"/>
                  <a:gd name="T53" fmla="*/ 42 h 93"/>
                  <a:gd name="T54" fmla="*/ 4 w 395"/>
                  <a:gd name="T55" fmla="*/ 36 h 93"/>
                  <a:gd name="T56" fmla="*/ 10 w 395"/>
                  <a:gd name="T57" fmla="*/ 32 h 93"/>
                  <a:gd name="T58" fmla="*/ 17 w 395"/>
                  <a:gd name="T59" fmla="*/ 28 h 93"/>
                  <a:gd name="T60" fmla="*/ 25 w 395"/>
                  <a:gd name="T61" fmla="*/ 24 h 93"/>
                  <a:gd name="T62" fmla="*/ 34 w 395"/>
                  <a:gd name="T63" fmla="*/ 20 h 93"/>
                  <a:gd name="T64" fmla="*/ 58 w 395"/>
                  <a:gd name="T65" fmla="*/ 13 h 93"/>
                  <a:gd name="T66" fmla="*/ 87 w 395"/>
                  <a:gd name="T67" fmla="*/ 8 h 93"/>
                  <a:gd name="T68" fmla="*/ 121 w 395"/>
                  <a:gd name="T69" fmla="*/ 3 h 93"/>
                  <a:gd name="T70" fmla="*/ 158 w 395"/>
                  <a:gd name="T71" fmla="*/ 0 h 93"/>
                  <a:gd name="T72" fmla="*/ 198 w 395"/>
                  <a:gd name="T73" fmla="*/ 0 h 93"/>
                  <a:gd name="T74" fmla="*/ 198 w 395"/>
                  <a:gd name="T75" fmla="*/ 0 h 93"/>
                  <a:gd name="T76" fmla="*/ 237 w 395"/>
                  <a:gd name="T77" fmla="*/ 0 h 93"/>
                  <a:gd name="T78" fmla="*/ 274 w 395"/>
                  <a:gd name="T79" fmla="*/ 3 h 93"/>
                  <a:gd name="T80" fmla="*/ 308 w 395"/>
                  <a:gd name="T81" fmla="*/ 8 h 93"/>
                  <a:gd name="T82" fmla="*/ 337 w 395"/>
                  <a:gd name="T83" fmla="*/ 13 h 93"/>
                  <a:gd name="T84" fmla="*/ 361 w 395"/>
                  <a:gd name="T85" fmla="*/ 20 h 93"/>
                  <a:gd name="T86" fmla="*/ 370 w 395"/>
                  <a:gd name="T87" fmla="*/ 24 h 93"/>
                  <a:gd name="T88" fmla="*/ 378 w 395"/>
                  <a:gd name="T89" fmla="*/ 28 h 93"/>
                  <a:gd name="T90" fmla="*/ 385 w 395"/>
                  <a:gd name="T91" fmla="*/ 32 h 93"/>
                  <a:gd name="T92" fmla="*/ 391 w 395"/>
                  <a:gd name="T93" fmla="*/ 36 h 93"/>
                  <a:gd name="T94" fmla="*/ 393 w 395"/>
                  <a:gd name="T95" fmla="*/ 42 h 93"/>
                  <a:gd name="T96" fmla="*/ 395 w 395"/>
                  <a:gd name="T97" fmla="*/ 46 h 93"/>
                  <a:gd name="T98" fmla="*/ 395 w 395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5" h="93">
                    <a:moveTo>
                      <a:pt x="395" y="46"/>
                    </a:moveTo>
                    <a:lnTo>
                      <a:pt x="395" y="46"/>
                    </a:lnTo>
                    <a:lnTo>
                      <a:pt x="393" y="51"/>
                    </a:lnTo>
                    <a:lnTo>
                      <a:pt x="391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61" y="73"/>
                    </a:lnTo>
                    <a:lnTo>
                      <a:pt x="337" y="80"/>
                    </a:lnTo>
                    <a:lnTo>
                      <a:pt x="308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8" y="93"/>
                    </a:lnTo>
                    <a:lnTo>
                      <a:pt x="198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4" y="73"/>
                    </a:lnTo>
                    <a:lnTo>
                      <a:pt x="25" y="69"/>
                    </a:lnTo>
                    <a:lnTo>
                      <a:pt x="17" y="65"/>
                    </a:lnTo>
                    <a:lnTo>
                      <a:pt x="10" y="61"/>
                    </a:lnTo>
                    <a:lnTo>
                      <a:pt x="4" y="55"/>
                    </a:lnTo>
                    <a:lnTo>
                      <a:pt x="2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10" y="32"/>
                    </a:lnTo>
                    <a:lnTo>
                      <a:pt x="17" y="28"/>
                    </a:lnTo>
                    <a:lnTo>
                      <a:pt x="25" y="24"/>
                    </a:lnTo>
                    <a:lnTo>
                      <a:pt x="34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8" y="8"/>
                    </a:lnTo>
                    <a:lnTo>
                      <a:pt x="337" y="13"/>
                    </a:lnTo>
                    <a:lnTo>
                      <a:pt x="361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91" y="36"/>
                    </a:lnTo>
                    <a:lnTo>
                      <a:pt x="393" y="42"/>
                    </a:lnTo>
                    <a:lnTo>
                      <a:pt x="395" y="46"/>
                    </a:lnTo>
                    <a:lnTo>
                      <a:pt x="395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6" name="Freeform 85"/>
              <p:cNvSpPr>
                <a:spLocks/>
              </p:cNvSpPr>
              <p:nvPr/>
            </p:nvSpPr>
            <p:spPr bwMode="auto">
              <a:xfrm>
                <a:off x="1978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7" name="Freeform 86"/>
              <p:cNvSpPr>
                <a:spLocks/>
              </p:cNvSpPr>
              <p:nvPr/>
            </p:nvSpPr>
            <p:spPr bwMode="auto">
              <a:xfrm>
                <a:off x="1959" y="3348"/>
                <a:ext cx="49" cy="49"/>
              </a:xfrm>
              <a:custGeom>
                <a:avLst/>
                <a:gdLst>
                  <a:gd name="T0" fmla="*/ 49 w 49"/>
                  <a:gd name="T1" fmla="*/ 24 h 49"/>
                  <a:gd name="T2" fmla="*/ 49 w 49"/>
                  <a:gd name="T3" fmla="*/ 24 h 49"/>
                  <a:gd name="T4" fmla="*/ 49 w 49"/>
                  <a:gd name="T5" fmla="*/ 28 h 49"/>
                  <a:gd name="T6" fmla="*/ 47 w 49"/>
                  <a:gd name="T7" fmla="*/ 34 h 49"/>
                  <a:gd name="T8" fmla="*/ 45 w 49"/>
                  <a:gd name="T9" fmla="*/ 38 h 49"/>
                  <a:gd name="T10" fmla="*/ 42 w 49"/>
                  <a:gd name="T11" fmla="*/ 42 h 49"/>
                  <a:gd name="T12" fmla="*/ 38 w 49"/>
                  <a:gd name="T13" fmla="*/ 45 h 49"/>
                  <a:gd name="T14" fmla="*/ 34 w 49"/>
                  <a:gd name="T15" fmla="*/ 47 h 49"/>
                  <a:gd name="T16" fmla="*/ 30 w 49"/>
                  <a:gd name="T17" fmla="*/ 49 h 49"/>
                  <a:gd name="T18" fmla="*/ 24 w 49"/>
                  <a:gd name="T19" fmla="*/ 49 h 49"/>
                  <a:gd name="T20" fmla="*/ 24 w 49"/>
                  <a:gd name="T21" fmla="*/ 49 h 49"/>
                  <a:gd name="T22" fmla="*/ 19 w 49"/>
                  <a:gd name="T23" fmla="*/ 49 h 49"/>
                  <a:gd name="T24" fmla="*/ 15 w 49"/>
                  <a:gd name="T25" fmla="*/ 47 h 49"/>
                  <a:gd name="T26" fmla="*/ 11 w 49"/>
                  <a:gd name="T27" fmla="*/ 45 h 49"/>
                  <a:gd name="T28" fmla="*/ 7 w 49"/>
                  <a:gd name="T29" fmla="*/ 42 h 49"/>
                  <a:gd name="T30" fmla="*/ 4 w 49"/>
                  <a:gd name="T31" fmla="*/ 38 h 49"/>
                  <a:gd name="T32" fmla="*/ 1 w 49"/>
                  <a:gd name="T33" fmla="*/ 34 h 49"/>
                  <a:gd name="T34" fmla="*/ 0 w 49"/>
                  <a:gd name="T35" fmla="*/ 28 h 49"/>
                  <a:gd name="T36" fmla="*/ 0 w 49"/>
                  <a:gd name="T37" fmla="*/ 24 h 49"/>
                  <a:gd name="T38" fmla="*/ 0 w 49"/>
                  <a:gd name="T39" fmla="*/ 24 h 49"/>
                  <a:gd name="T40" fmla="*/ 0 w 49"/>
                  <a:gd name="T41" fmla="*/ 19 h 49"/>
                  <a:gd name="T42" fmla="*/ 1 w 49"/>
                  <a:gd name="T43" fmla="*/ 15 h 49"/>
                  <a:gd name="T44" fmla="*/ 4 w 49"/>
                  <a:gd name="T45" fmla="*/ 11 h 49"/>
                  <a:gd name="T46" fmla="*/ 7 w 49"/>
                  <a:gd name="T47" fmla="*/ 7 h 49"/>
                  <a:gd name="T48" fmla="*/ 11 w 49"/>
                  <a:gd name="T49" fmla="*/ 4 h 49"/>
                  <a:gd name="T50" fmla="*/ 15 w 49"/>
                  <a:gd name="T51" fmla="*/ 1 h 49"/>
                  <a:gd name="T52" fmla="*/ 19 w 49"/>
                  <a:gd name="T53" fmla="*/ 0 h 49"/>
                  <a:gd name="T54" fmla="*/ 24 w 49"/>
                  <a:gd name="T55" fmla="*/ 0 h 49"/>
                  <a:gd name="T56" fmla="*/ 24 w 49"/>
                  <a:gd name="T57" fmla="*/ 0 h 49"/>
                  <a:gd name="T58" fmla="*/ 30 w 49"/>
                  <a:gd name="T59" fmla="*/ 0 h 49"/>
                  <a:gd name="T60" fmla="*/ 34 w 49"/>
                  <a:gd name="T61" fmla="*/ 1 h 49"/>
                  <a:gd name="T62" fmla="*/ 38 w 49"/>
                  <a:gd name="T63" fmla="*/ 4 h 49"/>
                  <a:gd name="T64" fmla="*/ 42 w 49"/>
                  <a:gd name="T65" fmla="*/ 7 h 49"/>
                  <a:gd name="T66" fmla="*/ 45 w 49"/>
                  <a:gd name="T67" fmla="*/ 11 h 49"/>
                  <a:gd name="T68" fmla="*/ 47 w 49"/>
                  <a:gd name="T69" fmla="*/ 15 h 49"/>
                  <a:gd name="T70" fmla="*/ 49 w 49"/>
                  <a:gd name="T71" fmla="*/ 19 h 49"/>
                  <a:gd name="T72" fmla="*/ 49 w 49"/>
                  <a:gd name="T73" fmla="*/ 24 h 49"/>
                  <a:gd name="T74" fmla="*/ 49 w 49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" h="49">
                    <a:moveTo>
                      <a:pt x="49" y="24"/>
                    </a:moveTo>
                    <a:lnTo>
                      <a:pt x="49" y="24"/>
                    </a:lnTo>
                    <a:lnTo>
                      <a:pt x="49" y="28"/>
                    </a:lnTo>
                    <a:lnTo>
                      <a:pt x="47" y="34"/>
                    </a:lnTo>
                    <a:lnTo>
                      <a:pt x="45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5" y="11"/>
                    </a:lnTo>
                    <a:lnTo>
                      <a:pt x="47" y="15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49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Freeform 87"/>
              <p:cNvSpPr>
                <a:spLocks/>
              </p:cNvSpPr>
              <p:nvPr/>
            </p:nvSpPr>
            <p:spPr bwMode="auto">
              <a:xfrm>
                <a:off x="1964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3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3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3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9" name="Freeform 88"/>
              <p:cNvSpPr>
                <a:spLocks/>
              </p:cNvSpPr>
              <p:nvPr/>
            </p:nvSpPr>
            <p:spPr bwMode="auto">
              <a:xfrm>
                <a:off x="1971" y="3360"/>
                <a:ext cx="25" cy="24"/>
              </a:xfrm>
              <a:custGeom>
                <a:avLst/>
                <a:gdLst>
                  <a:gd name="T0" fmla="*/ 25 w 25"/>
                  <a:gd name="T1" fmla="*/ 12 h 24"/>
                  <a:gd name="T2" fmla="*/ 25 w 25"/>
                  <a:gd name="T3" fmla="*/ 12 h 24"/>
                  <a:gd name="T4" fmla="*/ 25 w 25"/>
                  <a:gd name="T5" fmla="*/ 18 h 24"/>
                  <a:gd name="T6" fmla="*/ 22 w 25"/>
                  <a:gd name="T7" fmla="*/ 20 h 24"/>
                  <a:gd name="T8" fmla="*/ 18 w 25"/>
                  <a:gd name="T9" fmla="*/ 23 h 24"/>
                  <a:gd name="T10" fmla="*/ 12 w 25"/>
                  <a:gd name="T11" fmla="*/ 24 h 24"/>
                  <a:gd name="T12" fmla="*/ 12 w 25"/>
                  <a:gd name="T13" fmla="*/ 24 h 24"/>
                  <a:gd name="T14" fmla="*/ 8 w 25"/>
                  <a:gd name="T15" fmla="*/ 23 h 24"/>
                  <a:gd name="T16" fmla="*/ 4 w 25"/>
                  <a:gd name="T17" fmla="*/ 20 h 24"/>
                  <a:gd name="T18" fmla="*/ 2 w 25"/>
                  <a:gd name="T19" fmla="*/ 18 h 24"/>
                  <a:gd name="T20" fmla="*/ 0 w 25"/>
                  <a:gd name="T21" fmla="*/ 12 h 24"/>
                  <a:gd name="T22" fmla="*/ 0 w 25"/>
                  <a:gd name="T23" fmla="*/ 12 h 24"/>
                  <a:gd name="T24" fmla="*/ 2 w 25"/>
                  <a:gd name="T25" fmla="*/ 7 h 24"/>
                  <a:gd name="T26" fmla="*/ 4 w 25"/>
                  <a:gd name="T27" fmla="*/ 4 h 24"/>
                  <a:gd name="T28" fmla="*/ 8 w 25"/>
                  <a:gd name="T29" fmla="*/ 2 h 24"/>
                  <a:gd name="T30" fmla="*/ 12 w 25"/>
                  <a:gd name="T31" fmla="*/ 0 h 24"/>
                  <a:gd name="T32" fmla="*/ 12 w 25"/>
                  <a:gd name="T33" fmla="*/ 0 h 24"/>
                  <a:gd name="T34" fmla="*/ 18 w 25"/>
                  <a:gd name="T35" fmla="*/ 2 h 24"/>
                  <a:gd name="T36" fmla="*/ 22 w 25"/>
                  <a:gd name="T37" fmla="*/ 4 h 24"/>
                  <a:gd name="T38" fmla="*/ 25 w 25"/>
                  <a:gd name="T39" fmla="*/ 7 h 24"/>
                  <a:gd name="T40" fmla="*/ 25 w 25"/>
                  <a:gd name="T41" fmla="*/ 12 h 24"/>
                  <a:gd name="T42" fmla="*/ 25 w 25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5" y="12"/>
                    </a:lnTo>
                    <a:lnTo>
                      <a:pt x="25" y="18"/>
                    </a:lnTo>
                    <a:lnTo>
                      <a:pt x="22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3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0" name="Freeform 89"/>
              <p:cNvSpPr>
                <a:spLocks/>
              </p:cNvSpPr>
              <p:nvPr/>
            </p:nvSpPr>
            <p:spPr bwMode="auto">
              <a:xfrm>
                <a:off x="1952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4 w 62"/>
                  <a:gd name="T7" fmla="*/ 9 h 35"/>
                  <a:gd name="T8" fmla="*/ 48 w 62"/>
                  <a:gd name="T9" fmla="*/ 12 h 35"/>
                  <a:gd name="T10" fmla="*/ 53 w 62"/>
                  <a:gd name="T11" fmla="*/ 15 h 35"/>
                  <a:gd name="T12" fmla="*/ 56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4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5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2 w 62"/>
                  <a:gd name="T67" fmla="*/ 30 h 35"/>
                  <a:gd name="T68" fmla="*/ 4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1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4" y="9"/>
                    </a:lnTo>
                    <a:lnTo>
                      <a:pt x="48" y="12"/>
                    </a:lnTo>
                    <a:lnTo>
                      <a:pt x="53" y="15"/>
                    </a:lnTo>
                    <a:lnTo>
                      <a:pt x="56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1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1" name="Freeform 90"/>
              <p:cNvSpPr>
                <a:spLocks/>
              </p:cNvSpPr>
              <p:nvPr/>
            </p:nvSpPr>
            <p:spPr bwMode="auto">
              <a:xfrm>
                <a:off x="2179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80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80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2" name="Freeform 91"/>
              <p:cNvSpPr>
                <a:spLocks/>
              </p:cNvSpPr>
              <p:nvPr/>
            </p:nvSpPr>
            <p:spPr bwMode="auto">
              <a:xfrm>
                <a:off x="2332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1 w 48"/>
                  <a:gd name="T7" fmla="*/ 34 h 49"/>
                  <a:gd name="T8" fmla="*/ 4 w 48"/>
                  <a:gd name="T9" fmla="*/ 38 h 49"/>
                  <a:gd name="T10" fmla="*/ 6 w 48"/>
                  <a:gd name="T11" fmla="*/ 42 h 49"/>
                  <a:gd name="T12" fmla="*/ 10 w 48"/>
                  <a:gd name="T13" fmla="*/ 45 h 49"/>
                  <a:gd name="T14" fmla="*/ 15 w 48"/>
                  <a:gd name="T15" fmla="*/ 47 h 49"/>
                  <a:gd name="T16" fmla="*/ 19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28 w 48"/>
                  <a:gd name="T23" fmla="*/ 49 h 49"/>
                  <a:gd name="T24" fmla="*/ 33 w 48"/>
                  <a:gd name="T25" fmla="*/ 47 h 49"/>
                  <a:gd name="T26" fmla="*/ 37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6 w 48"/>
                  <a:gd name="T33" fmla="*/ 34 h 49"/>
                  <a:gd name="T34" fmla="*/ 47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7 w 48"/>
                  <a:gd name="T41" fmla="*/ 19 h 49"/>
                  <a:gd name="T42" fmla="*/ 46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7 w 48"/>
                  <a:gd name="T49" fmla="*/ 4 h 49"/>
                  <a:gd name="T50" fmla="*/ 33 w 48"/>
                  <a:gd name="T51" fmla="*/ 1 h 49"/>
                  <a:gd name="T52" fmla="*/ 28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19 w 48"/>
                  <a:gd name="T59" fmla="*/ 0 h 49"/>
                  <a:gd name="T60" fmla="*/ 15 w 48"/>
                  <a:gd name="T61" fmla="*/ 1 h 49"/>
                  <a:gd name="T62" fmla="*/ 10 w 48"/>
                  <a:gd name="T63" fmla="*/ 4 h 49"/>
                  <a:gd name="T64" fmla="*/ 6 w 48"/>
                  <a:gd name="T65" fmla="*/ 7 h 49"/>
                  <a:gd name="T66" fmla="*/ 4 w 48"/>
                  <a:gd name="T67" fmla="*/ 11 h 49"/>
                  <a:gd name="T68" fmla="*/ 1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1" y="34"/>
                    </a:lnTo>
                    <a:lnTo>
                      <a:pt x="4" y="38"/>
                    </a:lnTo>
                    <a:lnTo>
                      <a:pt x="6" y="42"/>
                    </a:lnTo>
                    <a:lnTo>
                      <a:pt x="10" y="45"/>
                    </a:lnTo>
                    <a:lnTo>
                      <a:pt x="15" y="47"/>
                    </a:lnTo>
                    <a:lnTo>
                      <a:pt x="19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8" y="49"/>
                    </a:lnTo>
                    <a:lnTo>
                      <a:pt x="33" y="47"/>
                    </a:lnTo>
                    <a:lnTo>
                      <a:pt x="37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6" y="34"/>
                    </a:lnTo>
                    <a:lnTo>
                      <a:pt x="47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7" y="19"/>
                    </a:lnTo>
                    <a:lnTo>
                      <a:pt x="46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1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4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3" name="Freeform 92"/>
              <p:cNvSpPr>
                <a:spLocks/>
              </p:cNvSpPr>
              <p:nvPr/>
            </p:nvSpPr>
            <p:spPr bwMode="auto">
              <a:xfrm>
                <a:off x="2336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8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8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8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4" name="Freeform 93"/>
              <p:cNvSpPr>
                <a:spLocks/>
              </p:cNvSpPr>
              <p:nvPr/>
            </p:nvSpPr>
            <p:spPr bwMode="auto">
              <a:xfrm>
                <a:off x="2344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0 w 24"/>
                  <a:gd name="T5" fmla="*/ 18 h 24"/>
                  <a:gd name="T6" fmla="*/ 3 w 24"/>
                  <a:gd name="T7" fmla="*/ 20 h 24"/>
                  <a:gd name="T8" fmla="*/ 7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6 w 24"/>
                  <a:gd name="T15" fmla="*/ 23 h 24"/>
                  <a:gd name="T16" fmla="*/ 20 w 24"/>
                  <a:gd name="T17" fmla="*/ 20 h 24"/>
                  <a:gd name="T18" fmla="*/ 23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3 w 24"/>
                  <a:gd name="T25" fmla="*/ 7 h 24"/>
                  <a:gd name="T26" fmla="*/ 20 w 24"/>
                  <a:gd name="T27" fmla="*/ 4 h 24"/>
                  <a:gd name="T28" fmla="*/ 16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7 w 24"/>
                  <a:gd name="T35" fmla="*/ 2 h 24"/>
                  <a:gd name="T36" fmla="*/ 3 w 24"/>
                  <a:gd name="T37" fmla="*/ 4 h 24"/>
                  <a:gd name="T38" fmla="*/ 0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3" y="20"/>
                    </a:lnTo>
                    <a:lnTo>
                      <a:pt x="7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3"/>
                    </a:lnTo>
                    <a:lnTo>
                      <a:pt x="20" y="20"/>
                    </a:lnTo>
                    <a:lnTo>
                      <a:pt x="23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3" y="7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5" name="Freeform 94"/>
              <p:cNvSpPr>
                <a:spLocks/>
              </p:cNvSpPr>
              <p:nvPr/>
            </p:nvSpPr>
            <p:spPr bwMode="auto">
              <a:xfrm>
                <a:off x="2324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25 w 63"/>
                  <a:gd name="T5" fmla="*/ 8 h 35"/>
                  <a:gd name="T6" fmla="*/ 20 w 63"/>
                  <a:gd name="T7" fmla="*/ 9 h 35"/>
                  <a:gd name="T8" fmla="*/ 16 w 63"/>
                  <a:gd name="T9" fmla="*/ 12 h 35"/>
                  <a:gd name="T10" fmla="*/ 10 w 63"/>
                  <a:gd name="T11" fmla="*/ 15 h 35"/>
                  <a:gd name="T12" fmla="*/ 6 w 63"/>
                  <a:gd name="T13" fmla="*/ 19 h 35"/>
                  <a:gd name="T14" fmla="*/ 4 w 63"/>
                  <a:gd name="T15" fmla="*/ 24 h 35"/>
                  <a:gd name="T16" fmla="*/ 1 w 63"/>
                  <a:gd name="T17" fmla="*/ 30 h 35"/>
                  <a:gd name="T18" fmla="*/ 1 w 63"/>
                  <a:gd name="T19" fmla="*/ 35 h 35"/>
                  <a:gd name="T20" fmla="*/ 1 w 63"/>
                  <a:gd name="T21" fmla="*/ 35 h 35"/>
                  <a:gd name="T22" fmla="*/ 0 w 63"/>
                  <a:gd name="T23" fmla="*/ 31 h 35"/>
                  <a:gd name="T24" fmla="*/ 0 w 63"/>
                  <a:gd name="T25" fmla="*/ 31 h 35"/>
                  <a:gd name="T26" fmla="*/ 1 w 63"/>
                  <a:gd name="T27" fmla="*/ 24 h 35"/>
                  <a:gd name="T28" fmla="*/ 2 w 63"/>
                  <a:gd name="T29" fmla="*/ 19 h 35"/>
                  <a:gd name="T30" fmla="*/ 5 w 63"/>
                  <a:gd name="T31" fmla="*/ 13 h 35"/>
                  <a:gd name="T32" fmla="*/ 9 w 63"/>
                  <a:gd name="T33" fmla="*/ 8 h 35"/>
                  <a:gd name="T34" fmla="*/ 14 w 63"/>
                  <a:gd name="T35" fmla="*/ 5 h 35"/>
                  <a:gd name="T36" fmla="*/ 20 w 63"/>
                  <a:gd name="T37" fmla="*/ 1 h 35"/>
                  <a:gd name="T38" fmla="*/ 25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37 w 63"/>
                  <a:gd name="T45" fmla="*/ 0 h 35"/>
                  <a:gd name="T46" fmla="*/ 44 w 63"/>
                  <a:gd name="T47" fmla="*/ 1 h 35"/>
                  <a:gd name="T48" fmla="*/ 50 w 63"/>
                  <a:gd name="T49" fmla="*/ 5 h 35"/>
                  <a:gd name="T50" fmla="*/ 54 w 63"/>
                  <a:gd name="T51" fmla="*/ 8 h 35"/>
                  <a:gd name="T52" fmla="*/ 58 w 63"/>
                  <a:gd name="T53" fmla="*/ 13 h 35"/>
                  <a:gd name="T54" fmla="*/ 60 w 63"/>
                  <a:gd name="T55" fmla="*/ 19 h 35"/>
                  <a:gd name="T56" fmla="*/ 63 w 63"/>
                  <a:gd name="T57" fmla="*/ 24 h 35"/>
                  <a:gd name="T58" fmla="*/ 63 w 63"/>
                  <a:gd name="T59" fmla="*/ 31 h 35"/>
                  <a:gd name="T60" fmla="*/ 63 w 63"/>
                  <a:gd name="T61" fmla="*/ 31 h 35"/>
                  <a:gd name="T62" fmla="*/ 63 w 63"/>
                  <a:gd name="T63" fmla="*/ 35 h 35"/>
                  <a:gd name="T64" fmla="*/ 63 w 63"/>
                  <a:gd name="T65" fmla="*/ 35 h 35"/>
                  <a:gd name="T66" fmla="*/ 62 w 63"/>
                  <a:gd name="T67" fmla="*/ 30 h 35"/>
                  <a:gd name="T68" fmla="*/ 59 w 63"/>
                  <a:gd name="T69" fmla="*/ 24 h 35"/>
                  <a:gd name="T70" fmla="*/ 56 w 63"/>
                  <a:gd name="T71" fmla="*/ 19 h 35"/>
                  <a:gd name="T72" fmla="*/ 52 w 63"/>
                  <a:gd name="T73" fmla="*/ 15 h 35"/>
                  <a:gd name="T74" fmla="*/ 48 w 63"/>
                  <a:gd name="T75" fmla="*/ 12 h 35"/>
                  <a:gd name="T76" fmla="*/ 43 w 63"/>
                  <a:gd name="T77" fmla="*/ 9 h 35"/>
                  <a:gd name="T78" fmla="*/ 37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25" y="8"/>
                    </a:lnTo>
                    <a:lnTo>
                      <a:pt x="20" y="9"/>
                    </a:lnTo>
                    <a:lnTo>
                      <a:pt x="16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4" y="5"/>
                    </a:lnTo>
                    <a:lnTo>
                      <a:pt x="20" y="1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4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0" y="19"/>
                    </a:lnTo>
                    <a:lnTo>
                      <a:pt x="63" y="24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2" y="30"/>
                    </a:lnTo>
                    <a:lnTo>
                      <a:pt x="59" y="24"/>
                    </a:lnTo>
                    <a:lnTo>
                      <a:pt x="56" y="19"/>
                    </a:lnTo>
                    <a:lnTo>
                      <a:pt x="52" y="15"/>
                    </a:lnTo>
                    <a:lnTo>
                      <a:pt x="48" y="12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6" name="Rectangle 95"/>
              <p:cNvSpPr>
                <a:spLocks noChangeArrowheads="1"/>
              </p:cNvSpPr>
              <p:nvPr/>
            </p:nvSpPr>
            <p:spPr bwMode="auto">
              <a:xfrm>
                <a:off x="2044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7" name="Rectangle 96"/>
              <p:cNvSpPr>
                <a:spLocks noChangeArrowheads="1"/>
              </p:cNvSpPr>
              <p:nvPr/>
            </p:nvSpPr>
            <p:spPr bwMode="auto">
              <a:xfrm>
                <a:off x="2159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8" name="Rectangle 97"/>
              <p:cNvSpPr>
                <a:spLocks noChangeArrowheads="1"/>
              </p:cNvSpPr>
              <p:nvPr/>
            </p:nvSpPr>
            <p:spPr bwMode="auto">
              <a:xfrm>
                <a:off x="2149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9" name="Rectangle 98"/>
              <p:cNvSpPr>
                <a:spLocks noChangeArrowheads="1"/>
              </p:cNvSpPr>
              <p:nvPr/>
            </p:nvSpPr>
            <p:spPr bwMode="auto">
              <a:xfrm>
                <a:off x="2156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0" name="Rectangle 99"/>
              <p:cNvSpPr>
                <a:spLocks noChangeArrowheads="1"/>
              </p:cNvSpPr>
              <p:nvPr/>
            </p:nvSpPr>
            <p:spPr bwMode="auto">
              <a:xfrm>
                <a:off x="2149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1" name="Freeform 100"/>
              <p:cNvSpPr>
                <a:spLocks/>
              </p:cNvSpPr>
              <p:nvPr/>
            </p:nvSpPr>
            <p:spPr bwMode="auto">
              <a:xfrm>
                <a:off x="1970" y="2816"/>
                <a:ext cx="395" cy="77"/>
              </a:xfrm>
              <a:custGeom>
                <a:avLst/>
                <a:gdLst>
                  <a:gd name="T0" fmla="*/ 1 w 395"/>
                  <a:gd name="T1" fmla="*/ 3 h 77"/>
                  <a:gd name="T2" fmla="*/ 1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1 w 395"/>
                  <a:gd name="T9" fmla="*/ 31 h 77"/>
                  <a:gd name="T10" fmla="*/ 1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4 w 395"/>
                  <a:gd name="T23" fmla="*/ 57 h 77"/>
                  <a:gd name="T24" fmla="*/ 58 w 395"/>
                  <a:gd name="T25" fmla="*/ 64 h 77"/>
                  <a:gd name="T26" fmla="*/ 88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8 w 395"/>
                  <a:gd name="T41" fmla="*/ 70 h 77"/>
                  <a:gd name="T42" fmla="*/ 337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4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1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4" y="57"/>
                    </a:lnTo>
                    <a:lnTo>
                      <a:pt x="58" y="64"/>
                    </a:lnTo>
                    <a:lnTo>
                      <a:pt x="88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8" y="70"/>
                    </a:lnTo>
                    <a:lnTo>
                      <a:pt x="337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4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2" name="Freeform 101"/>
              <p:cNvSpPr>
                <a:spLocks/>
              </p:cNvSpPr>
              <p:nvPr/>
            </p:nvSpPr>
            <p:spPr bwMode="auto">
              <a:xfrm>
                <a:off x="1971" y="2773"/>
                <a:ext cx="393" cy="93"/>
              </a:xfrm>
              <a:custGeom>
                <a:avLst/>
                <a:gdLst>
                  <a:gd name="T0" fmla="*/ 393 w 393"/>
                  <a:gd name="T1" fmla="*/ 46 h 93"/>
                  <a:gd name="T2" fmla="*/ 393 w 393"/>
                  <a:gd name="T3" fmla="*/ 46 h 93"/>
                  <a:gd name="T4" fmla="*/ 393 w 393"/>
                  <a:gd name="T5" fmla="*/ 51 h 93"/>
                  <a:gd name="T6" fmla="*/ 389 w 393"/>
                  <a:gd name="T7" fmla="*/ 55 h 93"/>
                  <a:gd name="T8" fmla="*/ 385 w 393"/>
                  <a:gd name="T9" fmla="*/ 61 h 93"/>
                  <a:gd name="T10" fmla="*/ 378 w 393"/>
                  <a:gd name="T11" fmla="*/ 65 h 93"/>
                  <a:gd name="T12" fmla="*/ 370 w 393"/>
                  <a:gd name="T13" fmla="*/ 69 h 93"/>
                  <a:gd name="T14" fmla="*/ 359 w 393"/>
                  <a:gd name="T15" fmla="*/ 73 h 93"/>
                  <a:gd name="T16" fmla="*/ 336 w 393"/>
                  <a:gd name="T17" fmla="*/ 80 h 93"/>
                  <a:gd name="T18" fmla="*/ 307 w 393"/>
                  <a:gd name="T19" fmla="*/ 85 h 93"/>
                  <a:gd name="T20" fmla="*/ 273 w 393"/>
                  <a:gd name="T21" fmla="*/ 89 h 93"/>
                  <a:gd name="T22" fmla="*/ 236 w 393"/>
                  <a:gd name="T23" fmla="*/ 92 h 93"/>
                  <a:gd name="T24" fmla="*/ 196 w 393"/>
                  <a:gd name="T25" fmla="*/ 93 h 93"/>
                  <a:gd name="T26" fmla="*/ 196 w 393"/>
                  <a:gd name="T27" fmla="*/ 93 h 93"/>
                  <a:gd name="T28" fmla="*/ 157 w 393"/>
                  <a:gd name="T29" fmla="*/ 92 h 93"/>
                  <a:gd name="T30" fmla="*/ 120 w 393"/>
                  <a:gd name="T31" fmla="*/ 89 h 93"/>
                  <a:gd name="T32" fmla="*/ 87 w 393"/>
                  <a:gd name="T33" fmla="*/ 85 h 93"/>
                  <a:gd name="T34" fmla="*/ 57 w 393"/>
                  <a:gd name="T35" fmla="*/ 80 h 93"/>
                  <a:gd name="T36" fmla="*/ 33 w 393"/>
                  <a:gd name="T37" fmla="*/ 73 h 93"/>
                  <a:gd name="T38" fmla="*/ 23 w 393"/>
                  <a:gd name="T39" fmla="*/ 69 h 93"/>
                  <a:gd name="T40" fmla="*/ 15 w 393"/>
                  <a:gd name="T41" fmla="*/ 65 h 93"/>
                  <a:gd name="T42" fmla="*/ 8 w 393"/>
                  <a:gd name="T43" fmla="*/ 61 h 93"/>
                  <a:gd name="T44" fmla="*/ 3 w 393"/>
                  <a:gd name="T45" fmla="*/ 55 h 93"/>
                  <a:gd name="T46" fmla="*/ 0 w 393"/>
                  <a:gd name="T47" fmla="*/ 51 h 93"/>
                  <a:gd name="T48" fmla="*/ 0 w 393"/>
                  <a:gd name="T49" fmla="*/ 46 h 93"/>
                  <a:gd name="T50" fmla="*/ 0 w 393"/>
                  <a:gd name="T51" fmla="*/ 46 h 93"/>
                  <a:gd name="T52" fmla="*/ 0 w 393"/>
                  <a:gd name="T53" fmla="*/ 42 h 93"/>
                  <a:gd name="T54" fmla="*/ 3 w 393"/>
                  <a:gd name="T55" fmla="*/ 36 h 93"/>
                  <a:gd name="T56" fmla="*/ 8 w 393"/>
                  <a:gd name="T57" fmla="*/ 32 h 93"/>
                  <a:gd name="T58" fmla="*/ 15 w 393"/>
                  <a:gd name="T59" fmla="*/ 28 h 93"/>
                  <a:gd name="T60" fmla="*/ 23 w 393"/>
                  <a:gd name="T61" fmla="*/ 24 h 93"/>
                  <a:gd name="T62" fmla="*/ 33 w 393"/>
                  <a:gd name="T63" fmla="*/ 20 h 93"/>
                  <a:gd name="T64" fmla="*/ 57 w 393"/>
                  <a:gd name="T65" fmla="*/ 13 h 93"/>
                  <a:gd name="T66" fmla="*/ 87 w 393"/>
                  <a:gd name="T67" fmla="*/ 8 h 93"/>
                  <a:gd name="T68" fmla="*/ 120 w 393"/>
                  <a:gd name="T69" fmla="*/ 3 h 93"/>
                  <a:gd name="T70" fmla="*/ 157 w 393"/>
                  <a:gd name="T71" fmla="*/ 0 h 93"/>
                  <a:gd name="T72" fmla="*/ 196 w 393"/>
                  <a:gd name="T73" fmla="*/ 0 h 93"/>
                  <a:gd name="T74" fmla="*/ 196 w 393"/>
                  <a:gd name="T75" fmla="*/ 0 h 93"/>
                  <a:gd name="T76" fmla="*/ 236 w 393"/>
                  <a:gd name="T77" fmla="*/ 0 h 93"/>
                  <a:gd name="T78" fmla="*/ 273 w 393"/>
                  <a:gd name="T79" fmla="*/ 3 h 93"/>
                  <a:gd name="T80" fmla="*/ 307 w 393"/>
                  <a:gd name="T81" fmla="*/ 8 h 93"/>
                  <a:gd name="T82" fmla="*/ 336 w 393"/>
                  <a:gd name="T83" fmla="*/ 13 h 93"/>
                  <a:gd name="T84" fmla="*/ 359 w 393"/>
                  <a:gd name="T85" fmla="*/ 20 h 93"/>
                  <a:gd name="T86" fmla="*/ 370 w 393"/>
                  <a:gd name="T87" fmla="*/ 24 h 93"/>
                  <a:gd name="T88" fmla="*/ 378 w 393"/>
                  <a:gd name="T89" fmla="*/ 28 h 93"/>
                  <a:gd name="T90" fmla="*/ 385 w 393"/>
                  <a:gd name="T91" fmla="*/ 32 h 93"/>
                  <a:gd name="T92" fmla="*/ 389 w 393"/>
                  <a:gd name="T93" fmla="*/ 36 h 93"/>
                  <a:gd name="T94" fmla="*/ 393 w 393"/>
                  <a:gd name="T95" fmla="*/ 42 h 93"/>
                  <a:gd name="T96" fmla="*/ 393 w 393"/>
                  <a:gd name="T97" fmla="*/ 46 h 93"/>
                  <a:gd name="T98" fmla="*/ 393 w 393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3" h="93">
                    <a:moveTo>
                      <a:pt x="393" y="46"/>
                    </a:moveTo>
                    <a:lnTo>
                      <a:pt x="393" y="46"/>
                    </a:lnTo>
                    <a:lnTo>
                      <a:pt x="393" y="51"/>
                    </a:lnTo>
                    <a:lnTo>
                      <a:pt x="389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59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3" y="89"/>
                    </a:lnTo>
                    <a:lnTo>
                      <a:pt x="236" y="92"/>
                    </a:lnTo>
                    <a:lnTo>
                      <a:pt x="196" y="93"/>
                    </a:lnTo>
                    <a:lnTo>
                      <a:pt x="196" y="93"/>
                    </a:lnTo>
                    <a:lnTo>
                      <a:pt x="157" y="92"/>
                    </a:lnTo>
                    <a:lnTo>
                      <a:pt x="120" y="89"/>
                    </a:lnTo>
                    <a:lnTo>
                      <a:pt x="87" y="85"/>
                    </a:lnTo>
                    <a:lnTo>
                      <a:pt x="57" y="80"/>
                    </a:lnTo>
                    <a:lnTo>
                      <a:pt x="33" y="73"/>
                    </a:lnTo>
                    <a:lnTo>
                      <a:pt x="23" y="69"/>
                    </a:lnTo>
                    <a:lnTo>
                      <a:pt x="15" y="65"/>
                    </a:lnTo>
                    <a:lnTo>
                      <a:pt x="8" y="61"/>
                    </a:lnTo>
                    <a:lnTo>
                      <a:pt x="3" y="55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3" y="36"/>
                    </a:lnTo>
                    <a:lnTo>
                      <a:pt x="8" y="32"/>
                    </a:lnTo>
                    <a:lnTo>
                      <a:pt x="15" y="28"/>
                    </a:lnTo>
                    <a:lnTo>
                      <a:pt x="23" y="24"/>
                    </a:lnTo>
                    <a:lnTo>
                      <a:pt x="33" y="20"/>
                    </a:lnTo>
                    <a:lnTo>
                      <a:pt x="57" y="13"/>
                    </a:lnTo>
                    <a:lnTo>
                      <a:pt x="87" y="8"/>
                    </a:lnTo>
                    <a:lnTo>
                      <a:pt x="120" y="3"/>
                    </a:lnTo>
                    <a:lnTo>
                      <a:pt x="157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36" y="0"/>
                    </a:lnTo>
                    <a:lnTo>
                      <a:pt x="273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59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89" y="36"/>
                    </a:lnTo>
                    <a:lnTo>
                      <a:pt x="393" y="42"/>
                    </a:lnTo>
                    <a:lnTo>
                      <a:pt x="393" y="46"/>
                    </a:lnTo>
                    <a:lnTo>
                      <a:pt x="393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3" name="Freeform 102"/>
              <p:cNvSpPr>
                <a:spLocks/>
              </p:cNvSpPr>
              <p:nvPr/>
            </p:nvSpPr>
            <p:spPr bwMode="auto">
              <a:xfrm>
                <a:off x="855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4" name="Freeform 103"/>
              <p:cNvSpPr>
                <a:spLocks/>
              </p:cNvSpPr>
              <p:nvPr/>
            </p:nvSpPr>
            <p:spPr bwMode="auto">
              <a:xfrm>
                <a:off x="836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7 w 48"/>
                  <a:gd name="T7" fmla="*/ 34 h 49"/>
                  <a:gd name="T8" fmla="*/ 44 w 48"/>
                  <a:gd name="T9" fmla="*/ 38 h 49"/>
                  <a:gd name="T10" fmla="*/ 42 w 48"/>
                  <a:gd name="T11" fmla="*/ 42 h 49"/>
                  <a:gd name="T12" fmla="*/ 38 w 48"/>
                  <a:gd name="T13" fmla="*/ 45 h 49"/>
                  <a:gd name="T14" fmla="*/ 34 w 48"/>
                  <a:gd name="T15" fmla="*/ 47 h 49"/>
                  <a:gd name="T16" fmla="*/ 3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5 w 48"/>
                  <a:gd name="T25" fmla="*/ 47 h 49"/>
                  <a:gd name="T26" fmla="*/ 11 w 48"/>
                  <a:gd name="T27" fmla="*/ 45 h 49"/>
                  <a:gd name="T28" fmla="*/ 7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7 w 48"/>
                  <a:gd name="T47" fmla="*/ 7 h 49"/>
                  <a:gd name="T48" fmla="*/ 11 w 48"/>
                  <a:gd name="T49" fmla="*/ 4 h 49"/>
                  <a:gd name="T50" fmla="*/ 15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30 w 48"/>
                  <a:gd name="T59" fmla="*/ 0 h 49"/>
                  <a:gd name="T60" fmla="*/ 34 w 48"/>
                  <a:gd name="T61" fmla="*/ 1 h 49"/>
                  <a:gd name="T62" fmla="*/ 38 w 48"/>
                  <a:gd name="T63" fmla="*/ 4 h 49"/>
                  <a:gd name="T64" fmla="*/ 42 w 48"/>
                  <a:gd name="T65" fmla="*/ 7 h 49"/>
                  <a:gd name="T66" fmla="*/ 44 w 48"/>
                  <a:gd name="T67" fmla="*/ 11 h 49"/>
                  <a:gd name="T68" fmla="*/ 47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7" y="34"/>
                    </a:lnTo>
                    <a:lnTo>
                      <a:pt x="44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4" y="11"/>
                    </a:lnTo>
                    <a:lnTo>
                      <a:pt x="47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5" name="Freeform 104"/>
              <p:cNvSpPr>
                <a:spLocks/>
              </p:cNvSpPr>
              <p:nvPr/>
            </p:nvSpPr>
            <p:spPr bwMode="auto">
              <a:xfrm>
                <a:off x="841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1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1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1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6" name="Freeform 105"/>
              <p:cNvSpPr>
                <a:spLocks/>
              </p:cNvSpPr>
              <p:nvPr/>
            </p:nvSpPr>
            <p:spPr bwMode="auto">
              <a:xfrm>
                <a:off x="848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4 w 24"/>
                  <a:gd name="T17" fmla="*/ 20 h 24"/>
                  <a:gd name="T18" fmla="*/ 1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1 w 24"/>
                  <a:gd name="T25" fmla="*/ 7 h 24"/>
                  <a:gd name="T26" fmla="*/ 4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8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4" y="20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7" name="Freeform 106"/>
              <p:cNvSpPr>
                <a:spLocks/>
              </p:cNvSpPr>
              <p:nvPr/>
            </p:nvSpPr>
            <p:spPr bwMode="auto">
              <a:xfrm>
                <a:off x="829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2 w 62"/>
                  <a:gd name="T7" fmla="*/ 9 h 35"/>
                  <a:gd name="T8" fmla="*/ 47 w 62"/>
                  <a:gd name="T9" fmla="*/ 12 h 35"/>
                  <a:gd name="T10" fmla="*/ 53 w 62"/>
                  <a:gd name="T11" fmla="*/ 15 h 35"/>
                  <a:gd name="T12" fmla="*/ 55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3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4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1 w 62"/>
                  <a:gd name="T67" fmla="*/ 30 h 35"/>
                  <a:gd name="T68" fmla="*/ 3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0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3" y="15"/>
                    </a:lnTo>
                    <a:lnTo>
                      <a:pt x="55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8" name="Freeform 107"/>
              <p:cNvSpPr>
                <a:spLocks/>
              </p:cNvSpPr>
              <p:nvPr/>
            </p:nvSpPr>
            <p:spPr bwMode="auto">
              <a:xfrm>
                <a:off x="1056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79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9" name="Freeform 108"/>
              <p:cNvSpPr>
                <a:spLocks/>
              </p:cNvSpPr>
              <p:nvPr/>
            </p:nvSpPr>
            <p:spPr bwMode="auto">
              <a:xfrm>
                <a:off x="1207" y="3348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0 w 50"/>
                  <a:gd name="T3" fmla="*/ 24 h 49"/>
                  <a:gd name="T4" fmla="*/ 1 w 50"/>
                  <a:gd name="T5" fmla="*/ 28 h 49"/>
                  <a:gd name="T6" fmla="*/ 3 w 50"/>
                  <a:gd name="T7" fmla="*/ 34 h 49"/>
                  <a:gd name="T8" fmla="*/ 6 w 50"/>
                  <a:gd name="T9" fmla="*/ 38 h 49"/>
                  <a:gd name="T10" fmla="*/ 8 w 50"/>
                  <a:gd name="T11" fmla="*/ 42 h 49"/>
                  <a:gd name="T12" fmla="*/ 11 w 50"/>
                  <a:gd name="T13" fmla="*/ 45 h 49"/>
                  <a:gd name="T14" fmla="*/ 16 w 50"/>
                  <a:gd name="T15" fmla="*/ 47 h 49"/>
                  <a:gd name="T16" fmla="*/ 20 w 50"/>
                  <a:gd name="T17" fmla="*/ 49 h 49"/>
                  <a:gd name="T18" fmla="*/ 26 w 50"/>
                  <a:gd name="T19" fmla="*/ 49 h 49"/>
                  <a:gd name="T20" fmla="*/ 26 w 50"/>
                  <a:gd name="T21" fmla="*/ 49 h 49"/>
                  <a:gd name="T22" fmla="*/ 30 w 50"/>
                  <a:gd name="T23" fmla="*/ 49 h 49"/>
                  <a:gd name="T24" fmla="*/ 35 w 50"/>
                  <a:gd name="T25" fmla="*/ 47 h 49"/>
                  <a:gd name="T26" fmla="*/ 39 w 50"/>
                  <a:gd name="T27" fmla="*/ 45 h 49"/>
                  <a:gd name="T28" fmla="*/ 42 w 50"/>
                  <a:gd name="T29" fmla="*/ 42 h 49"/>
                  <a:gd name="T30" fmla="*/ 46 w 50"/>
                  <a:gd name="T31" fmla="*/ 38 h 49"/>
                  <a:gd name="T32" fmla="*/ 47 w 50"/>
                  <a:gd name="T33" fmla="*/ 34 h 49"/>
                  <a:gd name="T34" fmla="*/ 49 w 50"/>
                  <a:gd name="T35" fmla="*/ 28 h 49"/>
                  <a:gd name="T36" fmla="*/ 50 w 50"/>
                  <a:gd name="T37" fmla="*/ 24 h 49"/>
                  <a:gd name="T38" fmla="*/ 50 w 50"/>
                  <a:gd name="T39" fmla="*/ 24 h 49"/>
                  <a:gd name="T40" fmla="*/ 49 w 50"/>
                  <a:gd name="T41" fmla="*/ 19 h 49"/>
                  <a:gd name="T42" fmla="*/ 47 w 50"/>
                  <a:gd name="T43" fmla="*/ 15 h 49"/>
                  <a:gd name="T44" fmla="*/ 46 w 50"/>
                  <a:gd name="T45" fmla="*/ 11 h 49"/>
                  <a:gd name="T46" fmla="*/ 42 w 50"/>
                  <a:gd name="T47" fmla="*/ 7 h 49"/>
                  <a:gd name="T48" fmla="*/ 39 w 50"/>
                  <a:gd name="T49" fmla="*/ 4 h 49"/>
                  <a:gd name="T50" fmla="*/ 35 w 50"/>
                  <a:gd name="T51" fmla="*/ 1 h 49"/>
                  <a:gd name="T52" fmla="*/ 30 w 50"/>
                  <a:gd name="T53" fmla="*/ 0 h 49"/>
                  <a:gd name="T54" fmla="*/ 26 w 50"/>
                  <a:gd name="T55" fmla="*/ 0 h 49"/>
                  <a:gd name="T56" fmla="*/ 26 w 50"/>
                  <a:gd name="T57" fmla="*/ 0 h 49"/>
                  <a:gd name="T58" fmla="*/ 20 w 50"/>
                  <a:gd name="T59" fmla="*/ 0 h 49"/>
                  <a:gd name="T60" fmla="*/ 16 w 50"/>
                  <a:gd name="T61" fmla="*/ 1 h 49"/>
                  <a:gd name="T62" fmla="*/ 11 w 50"/>
                  <a:gd name="T63" fmla="*/ 4 h 49"/>
                  <a:gd name="T64" fmla="*/ 8 w 50"/>
                  <a:gd name="T65" fmla="*/ 7 h 49"/>
                  <a:gd name="T66" fmla="*/ 6 w 50"/>
                  <a:gd name="T67" fmla="*/ 11 h 49"/>
                  <a:gd name="T68" fmla="*/ 3 w 50"/>
                  <a:gd name="T69" fmla="*/ 15 h 49"/>
                  <a:gd name="T70" fmla="*/ 1 w 50"/>
                  <a:gd name="T71" fmla="*/ 19 h 49"/>
                  <a:gd name="T72" fmla="*/ 0 w 50"/>
                  <a:gd name="T73" fmla="*/ 24 h 49"/>
                  <a:gd name="T74" fmla="*/ 0 w 50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lnTo>
                      <a:pt x="0" y="24"/>
                    </a:lnTo>
                    <a:lnTo>
                      <a:pt x="1" y="28"/>
                    </a:lnTo>
                    <a:lnTo>
                      <a:pt x="3" y="34"/>
                    </a:lnTo>
                    <a:lnTo>
                      <a:pt x="6" y="38"/>
                    </a:lnTo>
                    <a:lnTo>
                      <a:pt x="8" y="42"/>
                    </a:lnTo>
                    <a:lnTo>
                      <a:pt x="11" y="45"/>
                    </a:lnTo>
                    <a:lnTo>
                      <a:pt x="16" y="47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30" y="49"/>
                    </a:lnTo>
                    <a:lnTo>
                      <a:pt x="35" y="47"/>
                    </a:lnTo>
                    <a:lnTo>
                      <a:pt x="39" y="45"/>
                    </a:lnTo>
                    <a:lnTo>
                      <a:pt x="42" y="42"/>
                    </a:lnTo>
                    <a:lnTo>
                      <a:pt x="46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9" y="19"/>
                    </a:lnTo>
                    <a:lnTo>
                      <a:pt x="47" y="15"/>
                    </a:lnTo>
                    <a:lnTo>
                      <a:pt x="46" y="11"/>
                    </a:lnTo>
                    <a:lnTo>
                      <a:pt x="42" y="7"/>
                    </a:lnTo>
                    <a:lnTo>
                      <a:pt x="39" y="4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6" y="1"/>
                    </a:lnTo>
                    <a:lnTo>
                      <a:pt x="11" y="4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3" y="15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0" name="Freeform 109"/>
              <p:cNvSpPr>
                <a:spLocks/>
              </p:cNvSpPr>
              <p:nvPr/>
            </p:nvSpPr>
            <p:spPr bwMode="auto">
              <a:xfrm>
                <a:off x="1213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1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1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1" name="Freeform 110"/>
              <p:cNvSpPr>
                <a:spLocks/>
              </p:cNvSpPr>
              <p:nvPr/>
            </p:nvSpPr>
            <p:spPr bwMode="auto">
              <a:xfrm>
                <a:off x="1219" y="3360"/>
                <a:ext cx="26" cy="24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2 h 24"/>
                  <a:gd name="T4" fmla="*/ 2 w 26"/>
                  <a:gd name="T5" fmla="*/ 18 h 24"/>
                  <a:gd name="T6" fmla="*/ 4 w 26"/>
                  <a:gd name="T7" fmla="*/ 20 h 24"/>
                  <a:gd name="T8" fmla="*/ 8 w 26"/>
                  <a:gd name="T9" fmla="*/ 23 h 24"/>
                  <a:gd name="T10" fmla="*/ 14 w 26"/>
                  <a:gd name="T11" fmla="*/ 24 h 24"/>
                  <a:gd name="T12" fmla="*/ 14 w 26"/>
                  <a:gd name="T13" fmla="*/ 24 h 24"/>
                  <a:gd name="T14" fmla="*/ 18 w 26"/>
                  <a:gd name="T15" fmla="*/ 23 h 24"/>
                  <a:gd name="T16" fmla="*/ 22 w 26"/>
                  <a:gd name="T17" fmla="*/ 20 h 24"/>
                  <a:gd name="T18" fmla="*/ 25 w 26"/>
                  <a:gd name="T19" fmla="*/ 18 h 24"/>
                  <a:gd name="T20" fmla="*/ 26 w 26"/>
                  <a:gd name="T21" fmla="*/ 12 h 24"/>
                  <a:gd name="T22" fmla="*/ 26 w 26"/>
                  <a:gd name="T23" fmla="*/ 12 h 24"/>
                  <a:gd name="T24" fmla="*/ 25 w 26"/>
                  <a:gd name="T25" fmla="*/ 7 h 24"/>
                  <a:gd name="T26" fmla="*/ 22 w 26"/>
                  <a:gd name="T27" fmla="*/ 4 h 24"/>
                  <a:gd name="T28" fmla="*/ 18 w 26"/>
                  <a:gd name="T29" fmla="*/ 2 h 24"/>
                  <a:gd name="T30" fmla="*/ 14 w 26"/>
                  <a:gd name="T31" fmla="*/ 0 h 24"/>
                  <a:gd name="T32" fmla="*/ 14 w 26"/>
                  <a:gd name="T33" fmla="*/ 0 h 24"/>
                  <a:gd name="T34" fmla="*/ 8 w 26"/>
                  <a:gd name="T35" fmla="*/ 2 h 24"/>
                  <a:gd name="T36" fmla="*/ 4 w 26"/>
                  <a:gd name="T37" fmla="*/ 4 h 24"/>
                  <a:gd name="T38" fmla="*/ 2 w 26"/>
                  <a:gd name="T39" fmla="*/ 7 h 24"/>
                  <a:gd name="T40" fmla="*/ 0 w 26"/>
                  <a:gd name="T41" fmla="*/ 12 h 24"/>
                  <a:gd name="T42" fmla="*/ 0 w 26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5" y="1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11"/>
              <p:cNvSpPr>
                <a:spLocks/>
              </p:cNvSpPr>
              <p:nvPr/>
            </p:nvSpPr>
            <p:spPr bwMode="auto">
              <a:xfrm>
                <a:off x="1200" y="3336"/>
                <a:ext cx="64" cy="35"/>
              </a:xfrm>
              <a:custGeom>
                <a:avLst/>
                <a:gdLst>
                  <a:gd name="T0" fmla="*/ 33 w 64"/>
                  <a:gd name="T1" fmla="*/ 7 h 35"/>
                  <a:gd name="T2" fmla="*/ 33 w 64"/>
                  <a:gd name="T3" fmla="*/ 7 h 35"/>
                  <a:gd name="T4" fmla="*/ 26 w 64"/>
                  <a:gd name="T5" fmla="*/ 8 h 35"/>
                  <a:gd name="T6" fmla="*/ 21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2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2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5 w 64"/>
                  <a:gd name="T35" fmla="*/ 5 h 35"/>
                  <a:gd name="T36" fmla="*/ 21 w 64"/>
                  <a:gd name="T37" fmla="*/ 1 h 35"/>
                  <a:gd name="T38" fmla="*/ 26 w 64"/>
                  <a:gd name="T39" fmla="*/ 0 h 35"/>
                  <a:gd name="T40" fmla="*/ 33 w 64"/>
                  <a:gd name="T41" fmla="*/ 0 h 35"/>
                  <a:gd name="T42" fmla="*/ 33 w 64"/>
                  <a:gd name="T43" fmla="*/ 0 h 35"/>
                  <a:gd name="T44" fmla="*/ 38 w 64"/>
                  <a:gd name="T45" fmla="*/ 0 h 35"/>
                  <a:gd name="T46" fmla="*/ 45 w 64"/>
                  <a:gd name="T47" fmla="*/ 1 h 35"/>
                  <a:gd name="T48" fmla="*/ 50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4 w 64"/>
                  <a:gd name="T63" fmla="*/ 35 h 35"/>
                  <a:gd name="T64" fmla="*/ 64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9 w 64"/>
                  <a:gd name="T75" fmla="*/ 12 h 35"/>
                  <a:gd name="T76" fmla="*/ 44 w 64"/>
                  <a:gd name="T77" fmla="*/ 9 h 35"/>
                  <a:gd name="T78" fmla="*/ 38 w 64"/>
                  <a:gd name="T79" fmla="*/ 8 h 35"/>
                  <a:gd name="T80" fmla="*/ 33 w 64"/>
                  <a:gd name="T81" fmla="*/ 7 h 35"/>
                  <a:gd name="T82" fmla="*/ 33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3" y="7"/>
                    </a:moveTo>
                    <a:lnTo>
                      <a:pt x="33" y="7"/>
                    </a:lnTo>
                    <a:lnTo>
                      <a:pt x="26" y="8"/>
                    </a:lnTo>
                    <a:lnTo>
                      <a:pt x="21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2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5"/>
                    </a:lnTo>
                    <a:lnTo>
                      <a:pt x="21" y="1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5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4" y="35"/>
                    </a:lnTo>
                    <a:lnTo>
                      <a:pt x="64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9" y="12"/>
                    </a:lnTo>
                    <a:lnTo>
                      <a:pt x="44" y="9"/>
                    </a:lnTo>
                    <a:lnTo>
                      <a:pt x="38" y="8"/>
                    </a:lnTo>
                    <a:lnTo>
                      <a:pt x="33" y="7"/>
                    </a:lnTo>
                    <a:lnTo>
                      <a:pt x="33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Rectangle 112"/>
              <p:cNvSpPr>
                <a:spLocks noChangeArrowheads="1"/>
              </p:cNvSpPr>
              <p:nvPr/>
            </p:nvSpPr>
            <p:spPr bwMode="auto">
              <a:xfrm>
                <a:off x="921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Rectangle 113"/>
              <p:cNvSpPr>
                <a:spLocks noChangeArrowheads="1"/>
              </p:cNvSpPr>
              <p:nvPr/>
            </p:nvSpPr>
            <p:spPr bwMode="auto">
              <a:xfrm>
                <a:off x="1036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Rectangle 114"/>
              <p:cNvSpPr>
                <a:spLocks noChangeArrowheads="1"/>
              </p:cNvSpPr>
              <p:nvPr/>
            </p:nvSpPr>
            <p:spPr bwMode="auto">
              <a:xfrm>
                <a:off x="1026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Rectangle 115"/>
              <p:cNvSpPr>
                <a:spLocks noChangeArrowheads="1"/>
              </p:cNvSpPr>
              <p:nvPr/>
            </p:nvSpPr>
            <p:spPr bwMode="auto">
              <a:xfrm>
                <a:off x="1033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Rectangle 116"/>
              <p:cNvSpPr>
                <a:spLocks noChangeArrowheads="1"/>
              </p:cNvSpPr>
              <p:nvPr/>
            </p:nvSpPr>
            <p:spPr bwMode="auto">
              <a:xfrm>
                <a:off x="1026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17"/>
              <p:cNvSpPr>
                <a:spLocks/>
              </p:cNvSpPr>
              <p:nvPr/>
            </p:nvSpPr>
            <p:spPr bwMode="auto">
              <a:xfrm>
                <a:off x="847" y="2816"/>
                <a:ext cx="395" cy="77"/>
              </a:xfrm>
              <a:custGeom>
                <a:avLst/>
                <a:gdLst>
                  <a:gd name="T0" fmla="*/ 0 w 395"/>
                  <a:gd name="T1" fmla="*/ 3 h 77"/>
                  <a:gd name="T2" fmla="*/ 0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0 w 395"/>
                  <a:gd name="T9" fmla="*/ 31 h 77"/>
                  <a:gd name="T10" fmla="*/ 0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3 w 395"/>
                  <a:gd name="T23" fmla="*/ 57 h 77"/>
                  <a:gd name="T24" fmla="*/ 58 w 395"/>
                  <a:gd name="T25" fmla="*/ 64 h 77"/>
                  <a:gd name="T26" fmla="*/ 87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7 w 395"/>
                  <a:gd name="T41" fmla="*/ 70 h 77"/>
                  <a:gd name="T42" fmla="*/ 336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3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0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0" y="3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3" y="57"/>
                    </a:lnTo>
                    <a:lnTo>
                      <a:pt x="58" y="64"/>
                    </a:lnTo>
                    <a:lnTo>
                      <a:pt x="87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7" y="70"/>
                    </a:lnTo>
                    <a:lnTo>
                      <a:pt x="336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3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18"/>
              <p:cNvSpPr>
                <a:spLocks/>
              </p:cNvSpPr>
              <p:nvPr/>
            </p:nvSpPr>
            <p:spPr bwMode="auto">
              <a:xfrm>
                <a:off x="847" y="2773"/>
                <a:ext cx="394" cy="93"/>
              </a:xfrm>
              <a:custGeom>
                <a:avLst/>
                <a:gdLst>
                  <a:gd name="T0" fmla="*/ 394 w 394"/>
                  <a:gd name="T1" fmla="*/ 46 h 93"/>
                  <a:gd name="T2" fmla="*/ 394 w 394"/>
                  <a:gd name="T3" fmla="*/ 46 h 93"/>
                  <a:gd name="T4" fmla="*/ 393 w 394"/>
                  <a:gd name="T5" fmla="*/ 51 h 93"/>
                  <a:gd name="T6" fmla="*/ 390 w 394"/>
                  <a:gd name="T7" fmla="*/ 55 h 93"/>
                  <a:gd name="T8" fmla="*/ 386 w 394"/>
                  <a:gd name="T9" fmla="*/ 61 h 93"/>
                  <a:gd name="T10" fmla="*/ 379 w 394"/>
                  <a:gd name="T11" fmla="*/ 65 h 93"/>
                  <a:gd name="T12" fmla="*/ 371 w 394"/>
                  <a:gd name="T13" fmla="*/ 69 h 93"/>
                  <a:gd name="T14" fmla="*/ 360 w 394"/>
                  <a:gd name="T15" fmla="*/ 73 h 93"/>
                  <a:gd name="T16" fmla="*/ 336 w 394"/>
                  <a:gd name="T17" fmla="*/ 80 h 93"/>
                  <a:gd name="T18" fmla="*/ 307 w 394"/>
                  <a:gd name="T19" fmla="*/ 85 h 93"/>
                  <a:gd name="T20" fmla="*/ 274 w 394"/>
                  <a:gd name="T21" fmla="*/ 89 h 93"/>
                  <a:gd name="T22" fmla="*/ 237 w 394"/>
                  <a:gd name="T23" fmla="*/ 92 h 93"/>
                  <a:gd name="T24" fmla="*/ 197 w 394"/>
                  <a:gd name="T25" fmla="*/ 93 h 93"/>
                  <a:gd name="T26" fmla="*/ 197 w 394"/>
                  <a:gd name="T27" fmla="*/ 93 h 93"/>
                  <a:gd name="T28" fmla="*/ 158 w 394"/>
                  <a:gd name="T29" fmla="*/ 92 h 93"/>
                  <a:gd name="T30" fmla="*/ 121 w 394"/>
                  <a:gd name="T31" fmla="*/ 89 h 93"/>
                  <a:gd name="T32" fmla="*/ 87 w 394"/>
                  <a:gd name="T33" fmla="*/ 85 h 93"/>
                  <a:gd name="T34" fmla="*/ 58 w 394"/>
                  <a:gd name="T35" fmla="*/ 80 h 93"/>
                  <a:gd name="T36" fmla="*/ 33 w 394"/>
                  <a:gd name="T37" fmla="*/ 73 h 93"/>
                  <a:gd name="T38" fmla="*/ 24 w 394"/>
                  <a:gd name="T39" fmla="*/ 69 h 93"/>
                  <a:gd name="T40" fmla="*/ 16 w 394"/>
                  <a:gd name="T41" fmla="*/ 65 h 93"/>
                  <a:gd name="T42" fmla="*/ 9 w 394"/>
                  <a:gd name="T43" fmla="*/ 61 h 93"/>
                  <a:gd name="T44" fmla="*/ 4 w 394"/>
                  <a:gd name="T45" fmla="*/ 55 h 93"/>
                  <a:gd name="T46" fmla="*/ 1 w 394"/>
                  <a:gd name="T47" fmla="*/ 51 h 93"/>
                  <a:gd name="T48" fmla="*/ 0 w 394"/>
                  <a:gd name="T49" fmla="*/ 46 h 93"/>
                  <a:gd name="T50" fmla="*/ 0 w 394"/>
                  <a:gd name="T51" fmla="*/ 46 h 93"/>
                  <a:gd name="T52" fmla="*/ 1 w 394"/>
                  <a:gd name="T53" fmla="*/ 42 h 93"/>
                  <a:gd name="T54" fmla="*/ 4 w 394"/>
                  <a:gd name="T55" fmla="*/ 36 h 93"/>
                  <a:gd name="T56" fmla="*/ 9 w 394"/>
                  <a:gd name="T57" fmla="*/ 32 h 93"/>
                  <a:gd name="T58" fmla="*/ 16 w 394"/>
                  <a:gd name="T59" fmla="*/ 28 h 93"/>
                  <a:gd name="T60" fmla="*/ 24 w 394"/>
                  <a:gd name="T61" fmla="*/ 24 h 93"/>
                  <a:gd name="T62" fmla="*/ 33 w 394"/>
                  <a:gd name="T63" fmla="*/ 20 h 93"/>
                  <a:gd name="T64" fmla="*/ 58 w 394"/>
                  <a:gd name="T65" fmla="*/ 13 h 93"/>
                  <a:gd name="T66" fmla="*/ 87 w 394"/>
                  <a:gd name="T67" fmla="*/ 8 h 93"/>
                  <a:gd name="T68" fmla="*/ 121 w 394"/>
                  <a:gd name="T69" fmla="*/ 3 h 93"/>
                  <a:gd name="T70" fmla="*/ 158 w 394"/>
                  <a:gd name="T71" fmla="*/ 0 h 93"/>
                  <a:gd name="T72" fmla="*/ 197 w 394"/>
                  <a:gd name="T73" fmla="*/ 0 h 93"/>
                  <a:gd name="T74" fmla="*/ 197 w 394"/>
                  <a:gd name="T75" fmla="*/ 0 h 93"/>
                  <a:gd name="T76" fmla="*/ 237 w 394"/>
                  <a:gd name="T77" fmla="*/ 0 h 93"/>
                  <a:gd name="T78" fmla="*/ 274 w 394"/>
                  <a:gd name="T79" fmla="*/ 3 h 93"/>
                  <a:gd name="T80" fmla="*/ 307 w 394"/>
                  <a:gd name="T81" fmla="*/ 8 h 93"/>
                  <a:gd name="T82" fmla="*/ 336 w 394"/>
                  <a:gd name="T83" fmla="*/ 13 h 93"/>
                  <a:gd name="T84" fmla="*/ 360 w 394"/>
                  <a:gd name="T85" fmla="*/ 20 h 93"/>
                  <a:gd name="T86" fmla="*/ 371 w 394"/>
                  <a:gd name="T87" fmla="*/ 24 h 93"/>
                  <a:gd name="T88" fmla="*/ 379 w 394"/>
                  <a:gd name="T89" fmla="*/ 28 h 93"/>
                  <a:gd name="T90" fmla="*/ 386 w 394"/>
                  <a:gd name="T91" fmla="*/ 32 h 93"/>
                  <a:gd name="T92" fmla="*/ 390 w 394"/>
                  <a:gd name="T93" fmla="*/ 36 h 93"/>
                  <a:gd name="T94" fmla="*/ 393 w 394"/>
                  <a:gd name="T95" fmla="*/ 42 h 93"/>
                  <a:gd name="T96" fmla="*/ 394 w 394"/>
                  <a:gd name="T97" fmla="*/ 46 h 93"/>
                  <a:gd name="T98" fmla="*/ 394 w 394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4" h="93">
                    <a:moveTo>
                      <a:pt x="394" y="46"/>
                    </a:moveTo>
                    <a:lnTo>
                      <a:pt x="394" y="46"/>
                    </a:lnTo>
                    <a:lnTo>
                      <a:pt x="393" y="51"/>
                    </a:lnTo>
                    <a:lnTo>
                      <a:pt x="390" y="55"/>
                    </a:lnTo>
                    <a:lnTo>
                      <a:pt x="386" y="61"/>
                    </a:lnTo>
                    <a:lnTo>
                      <a:pt x="379" y="65"/>
                    </a:lnTo>
                    <a:lnTo>
                      <a:pt x="371" y="69"/>
                    </a:lnTo>
                    <a:lnTo>
                      <a:pt x="360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7" y="93"/>
                    </a:lnTo>
                    <a:lnTo>
                      <a:pt x="197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3" y="73"/>
                    </a:lnTo>
                    <a:lnTo>
                      <a:pt x="24" y="69"/>
                    </a:lnTo>
                    <a:lnTo>
                      <a:pt x="16" y="65"/>
                    </a:lnTo>
                    <a:lnTo>
                      <a:pt x="9" y="61"/>
                    </a:lnTo>
                    <a:lnTo>
                      <a:pt x="4" y="55"/>
                    </a:lnTo>
                    <a:lnTo>
                      <a:pt x="1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36"/>
                    </a:lnTo>
                    <a:lnTo>
                      <a:pt x="9" y="32"/>
                    </a:lnTo>
                    <a:lnTo>
                      <a:pt x="16" y="28"/>
                    </a:lnTo>
                    <a:lnTo>
                      <a:pt x="24" y="24"/>
                    </a:lnTo>
                    <a:lnTo>
                      <a:pt x="33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60" y="20"/>
                    </a:lnTo>
                    <a:lnTo>
                      <a:pt x="371" y="24"/>
                    </a:lnTo>
                    <a:lnTo>
                      <a:pt x="379" y="28"/>
                    </a:lnTo>
                    <a:lnTo>
                      <a:pt x="386" y="32"/>
                    </a:lnTo>
                    <a:lnTo>
                      <a:pt x="390" y="36"/>
                    </a:lnTo>
                    <a:lnTo>
                      <a:pt x="393" y="42"/>
                    </a:lnTo>
                    <a:lnTo>
                      <a:pt x="394" y="46"/>
                    </a:lnTo>
                    <a:lnTo>
                      <a:pt x="394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0" name="Freeform 119"/>
              <p:cNvSpPr>
                <a:spLocks/>
              </p:cNvSpPr>
              <p:nvPr/>
            </p:nvSpPr>
            <p:spPr bwMode="auto">
              <a:xfrm>
                <a:off x="2668" y="2442"/>
                <a:ext cx="351" cy="211"/>
              </a:xfrm>
              <a:custGeom>
                <a:avLst/>
                <a:gdLst>
                  <a:gd name="T0" fmla="*/ 332 w 351"/>
                  <a:gd name="T1" fmla="*/ 189 h 211"/>
                  <a:gd name="T2" fmla="*/ 332 w 351"/>
                  <a:gd name="T3" fmla="*/ 189 h 211"/>
                  <a:gd name="T4" fmla="*/ 332 w 351"/>
                  <a:gd name="T5" fmla="*/ 193 h 211"/>
                  <a:gd name="T6" fmla="*/ 331 w 351"/>
                  <a:gd name="T7" fmla="*/ 197 h 211"/>
                  <a:gd name="T8" fmla="*/ 327 w 351"/>
                  <a:gd name="T9" fmla="*/ 204 h 211"/>
                  <a:gd name="T10" fmla="*/ 320 w 351"/>
                  <a:gd name="T11" fmla="*/ 208 h 211"/>
                  <a:gd name="T12" fmla="*/ 316 w 351"/>
                  <a:gd name="T13" fmla="*/ 209 h 211"/>
                  <a:gd name="T14" fmla="*/ 310 w 351"/>
                  <a:gd name="T15" fmla="*/ 211 h 211"/>
                  <a:gd name="T16" fmla="*/ 39 w 351"/>
                  <a:gd name="T17" fmla="*/ 211 h 211"/>
                  <a:gd name="T18" fmla="*/ 39 w 351"/>
                  <a:gd name="T19" fmla="*/ 211 h 211"/>
                  <a:gd name="T20" fmla="*/ 35 w 351"/>
                  <a:gd name="T21" fmla="*/ 209 h 211"/>
                  <a:gd name="T22" fmla="*/ 31 w 351"/>
                  <a:gd name="T23" fmla="*/ 208 h 211"/>
                  <a:gd name="T24" fmla="*/ 24 w 351"/>
                  <a:gd name="T25" fmla="*/ 204 h 211"/>
                  <a:gd name="T26" fmla="*/ 19 w 351"/>
                  <a:gd name="T27" fmla="*/ 197 h 211"/>
                  <a:gd name="T28" fmla="*/ 17 w 351"/>
                  <a:gd name="T29" fmla="*/ 193 h 211"/>
                  <a:gd name="T30" fmla="*/ 17 w 351"/>
                  <a:gd name="T31" fmla="*/ 189 h 211"/>
                  <a:gd name="T32" fmla="*/ 0 w 351"/>
                  <a:gd name="T33" fmla="*/ 22 h 211"/>
                  <a:gd name="T34" fmla="*/ 0 w 351"/>
                  <a:gd name="T35" fmla="*/ 22 h 211"/>
                  <a:gd name="T36" fmla="*/ 0 w 351"/>
                  <a:gd name="T37" fmla="*/ 16 h 211"/>
                  <a:gd name="T38" fmla="*/ 1 w 351"/>
                  <a:gd name="T39" fmla="*/ 12 h 211"/>
                  <a:gd name="T40" fmla="*/ 5 w 351"/>
                  <a:gd name="T41" fmla="*/ 6 h 211"/>
                  <a:gd name="T42" fmla="*/ 13 w 351"/>
                  <a:gd name="T43" fmla="*/ 2 h 211"/>
                  <a:gd name="T44" fmla="*/ 17 w 351"/>
                  <a:gd name="T45" fmla="*/ 0 h 211"/>
                  <a:gd name="T46" fmla="*/ 21 w 351"/>
                  <a:gd name="T47" fmla="*/ 0 h 211"/>
                  <a:gd name="T48" fmla="*/ 329 w 351"/>
                  <a:gd name="T49" fmla="*/ 0 h 211"/>
                  <a:gd name="T50" fmla="*/ 329 w 351"/>
                  <a:gd name="T51" fmla="*/ 0 h 211"/>
                  <a:gd name="T52" fmla="*/ 333 w 351"/>
                  <a:gd name="T53" fmla="*/ 0 h 211"/>
                  <a:gd name="T54" fmla="*/ 337 w 351"/>
                  <a:gd name="T55" fmla="*/ 2 h 211"/>
                  <a:gd name="T56" fmla="*/ 344 w 351"/>
                  <a:gd name="T57" fmla="*/ 6 h 211"/>
                  <a:gd name="T58" fmla="*/ 349 w 351"/>
                  <a:gd name="T59" fmla="*/ 12 h 211"/>
                  <a:gd name="T60" fmla="*/ 349 w 351"/>
                  <a:gd name="T61" fmla="*/ 16 h 211"/>
                  <a:gd name="T62" fmla="*/ 351 w 351"/>
                  <a:gd name="T63" fmla="*/ 22 h 211"/>
                  <a:gd name="T64" fmla="*/ 332 w 351"/>
                  <a:gd name="T65" fmla="*/ 18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1" h="211">
                    <a:moveTo>
                      <a:pt x="332" y="189"/>
                    </a:moveTo>
                    <a:lnTo>
                      <a:pt x="332" y="189"/>
                    </a:lnTo>
                    <a:lnTo>
                      <a:pt x="332" y="193"/>
                    </a:lnTo>
                    <a:lnTo>
                      <a:pt x="331" y="197"/>
                    </a:lnTo>
                    <a:lnTo>
                      <a:pt x="327" y="204"/>
                    </a:lnTo>
                    <a:lnTo>
                      <a:pt x="320" y="208"/>
                    </a:lnTo>
                    <a:lnTo>
                      <a:pt x="316" y="209"/>
                    </a:lnTo>
                    <a:lnTo>
                      <a:pt x="310" y="211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5" y="209"/>
                    </a:lnTo>
                    <a:lnTo>
                      <a:pt x="31" y="208"/>
                    </a:lnTo>
                    <a:lnTo>
                      <a:pt x="24" y="204"/>
                    </a:lnTo>
                    <a:lnTo>
                      <a:pt x="19" y="197"/>
                    </a:lnTo>
                    <a:lnTo>
                      <a:pt x="17" y="193"/>
                    </a:lnTo>
                    <a:lnTo>
                      <a:pt x="17" y="18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3" y="0"/>
                    </a:lnTo>
                    <a:lnTo>
                      <a:pt x="337" y="2"/>
                    </a:lnTo>
                    <a:lnTo>
                      <a:pt x="344" y="6"/>
                    </a:lnTo>
                    <a:lnTo>
                      <a:pt x="349" y="12"/>
                    </a:lnTo>
                    <a:lnTo>
                      <a:pt x="349" y="16"/>
                    </a:lnTo>
                    <a:lnTo>
                      <a:pt x="351" y="22"/>
                    </a:lnTo>
                    <a:lnTo>
                      <a:pt x="332" y="1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20"/>
              <p:cNvSpPr>
                <a:spLocks/>
              </p:cNvSpPr>
              <p:nvPr/>
            </p:nvSpPr>
            <p:spPr bwMode="auto">
              <a:xfrm>
                <a:off x="2679" y="2457"/>
                <a:ext cx="328" cy="196"/>
              </a:xfrm>
              <a:custGeom>
                <a:avLst/>
                <a:gdLst>
                  <a:gd name="T0" fmla="*/ 310 w 328"/>
                  <a:gd name="T1" fmla="*/ 176 h 196"/>
                  <a:gd name="T2" fmla="*/ 310 w 328"/>
                  <a:gd name="T3" fmla="*/ 176 h 196"/>
                  <a:gd name="T4" fmla="*/ 310 w 328"/>
                  <a:gd name="T5" fmla="*/ 180 h 196"/>
                  <a:gd name="T6" fmla="*/ 309 w 328"/>
                  <a:gd name="T7" fmla="*/ 184 h 196"/>
                  <a:gd name="T8" fmla="*/ 305 w 328"/>
                  <a:gd name="T9" fmla="*/ 189 h 196"/>
                  <a:gd name="T10" fmla="*/ 298 w 328"/>
                  <a:gd name="T11" fmla="*/ 194 h 196"/>
                  <a:gd name="T12" fmla="*/ 294 w 328"/>
                  <a:gd name="T13" fmla="*/ 194 h 196"/>
                  <a:gd name="T14" fmla="*/ 290 w 328"/>
                  <a:gd name="T15" fmla="*/ 196 h 196"/>
                  <a:gd name="T16" fmla="*/ 39 w 328"/>
                  <a:gd name="T17" fmla="*/ 196 h 196"/>
                  <a:gd name="T18" fmla="*/ 39 w 328"/>
                  <a:gd name="T19" fmla="*/ 196 h 196"/>
                  <a:gd name="T20" fmla="*/ 35 w 328"/>
                  <a:gd name="T21" fmla="*/ 194 h 196"/>
                  <a:gd name="T22" fmla="*/ 31 w 328"/>
                  <a:gd name="T23" fmla="*/ 194 h 196"/>
                  <a:gd name="T24" fmla="*/ 24 w 328"/>
                  <a:gd name="T25" fmla="*/ 189 h 196"/>
                  <a:gd name="T26" fmla="*/ 20 w 328"/>
                  <a:gd name="T27" fmla="*/ 184 h 196"/>
                  <a:gd name="T28" fmla="*/ 19 w 328"/>
                  <a:gd name="T29" fmla="*/ 180 h 196"/>
                  <a:gd name="T30" fmla="*/ 19 w 328"/>
                  <a:gd name="T31" fmla="*/ 176 h 196"/>
                  <a:gd name="T32" fmla="*/ 0 w 328"/>
                  <a:gd name="T33" fmla="*/ 20 h 196"/>
                  <a:gd name="T34" fmla="*/ 0 w 328"/>
                  <a:gd name="T35" fmla="*/ 20 h 196"/>
                  <a:gd name="T36" fmla="*/ 1 w 328"/>
                  <a:gd name="T37" fmla="*/ 16 h 196"/>
                  <a:gd name="T38" fmla="*/ 1 w 328"/>
                  <a:gd name="T39" fmla="*/ 14 h 196"/>
                  <a:gd name="T40" fmla="*/ 6 w 328"/>
                  <a:gd name="T41" fmla="*/ 7 h 196"/>
                  <a:gd name="T42" fmla="*/ 12 w 328"/>
                  <a:gd name="T43" fmla="*/ 3 h 196"/>
                  <a:gd name="T44" fmla="*/ 16 w 328"/>
                  <a:gd name="T45" fmla="*/ 1 h 196"/>
                  <a:gd name="T46" fmla="*/ 20 w 328"/>
                  <a:gd name="T47" fmla="*/ 0 h 196"/>
                  <a:gd name="T48" fmla="*/ 307 w 328"/>
                  <a:gd name="T49" fmla="*/ 0 h 196"/>
                  <a:gd name="T50" fmla="*/ 307 w 328"/>
                  <a:gd name="T51" fmla="*/ 0 h 196"/>
                  <a:gd name="T52" fmla="*/ 311 w 328"/>
                  <a:gd name="T53" fmla="*/ 1 h 196"/>
                  <a:gd name="T54" fmla="*/ 316 w 328"/>
                  <a:gd name="T55" fmla="*/ 3 h 196"/>
                  <a:gd name="T56" fmla="*/ 322 w 328"/>
                  <a:gd name="T57" fmla="*/ 7 h 196"/>
                  <a:gd name="T58" fmla="*/ 326 w 328"/>
                  <a:gd name="T59" fmla="*/ 14 h 196"/>
                  <a:gd name="T60" fmla="*/ 328 w 328"/>
                  <a:gd name="T61" fmla="*/ 16 h 196"/>
                  <a:gd name="T62" fmla="*/ 328 w 328"/>
                  <a:gd name="T63" fmla="*/ 20 h 196"/>
                  <a:gd name="T64" fmla="*/ 310 w 328"/>
                  <a:gd name="T65" fmla="*/ 17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8" h="196">
                    <a:moveTo>
                      <a:pt x="310" y="176"/>
                    </a:moveTo>
                    <a:lnTo>
                      <a:pt x="310" y="176"/>
                    </a:lnTo>
                    <a:lnTo>
                      <a:pt x="310" y="180"/>
                    </a:lnTo>
                    <a:lnTo>
                      <a:pt x="309" y="184"/>
                    </a:lnTo>
                    <a:lnTo>
                      <a:pt x="305" y="189"/>
                    </a:lnTo>
                    <a:lnTo>
                      <a:pt x="298" y="194"/>
                    </a:lnTo>
                    <a:lnTo>
                      <a:pt x="294" y="194"/>
                    </a:lnTo>
                    <a:lnTo>
                      <a:pt x="290" y="196"/>
                    </a:lnTo>
                    <a:lnTo>
                      <a:pt x="39" y="196"/>
                    </a:lnTo>
                    <a:lnTo>
                      <a:pt x="39" y="196"/>
                    </a:lnTo>
                    <a:lnTo>
                      <a:pt x="35" y="194"/>
                    </a:lnTo>
                    <a:lnTo>
                      <a:pt x="31" y="194"/>
                    </a:lnTo>
                    <a:lnTo>
                      <a:pt x="24" y="189"/>
                    </a:lnTo>
                    <a:lnTo>
                      <a:pt x="20" y="184"/>
                    </a:lnTo>
                    <a:lnTo>
                      <a:pt x="19" y="180"/>
                    </a:lnTo>
                    <a:lnTo>
                      <a:pt x="19" y="17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6" y="7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11" y="1"/>
                    </a:lnTo>
                    <a:lnTo>
                      <a:pt x="316" y="3"/>
                    </a:lnTo>
                    <a:lnTo>
                      <a:pt x="322" y="7"/>
                    </a:lnTo>
                    <a:lnTo>
                      <a:pt x="326" y="14"/>
                    </a:lnTo>
                    <a:lnTo>
                      <a:pt x="328" y="16"/>
                    </a:lnTo>
                    <a:lnTo>
                      <a:pt x="328" y="20"/>
                    </a:lnTo>
                    <a:lnTo>
                      <a:pt x="310" y="176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21"/>
              <p:cNvSpPr>
                <a:spLocks noEditPoints="1"/>
              </p:cNvSpPr>
              <p:nvPr/>
            </p:nvSpPr>
            <p:spPr bwMode="auto">
              <a:xfrm>
                <a:off x="2812" y="2519"/>
                <a:ext cx="75" cy="76"/>
              </a:xfrm>
              <a:custGeom>
                <a:avLst/>
                <a:gdLst>
                  <a:gd name="T0" fmla="*/ 37 w 75"/>
                  <a:gd name="T1" fmla="*/ 0 h 76"/>
                  <a:gd name="T2" fmla="*/ 23 w 75"/>
                  <a:gd name="T3" fmla="*/ 4 h 76"/>
                  <a:gd name="T4" fmla="*/ 11 w 75"/>
                  <a:gd name="T5" fmla="*/ 12 h 76"/>
                  <a:gd name="T6" fmla="*/ 3 w 75"/>
                  <a:gd name="T7" fmla="*/ 23 h 76"/>
                  <a:gd name="T8" fmla="*/ 0 w 75"/>
                  <a:gd name="T9" fmla="*/ 38 h 76"/>
                  <a:gd name="T10" fmla="*/ 0 w 75"/>
                  <a:gd name="T11" fmla="*/ 46 h 76"/>
                  <a:gd name="T12" fmla="*/ 7 w 75"/>
                  <a:gd name="T13" fmla="*/ 58 h 76"/>
                  <a:gd name="T14" fmla="*/ 16 w 75"/>
                  <a:gd name="T15" fmla="*/ 69 h 76"/>
                  <a:gd name="T16" fmla="*/ 30 w 75"/>
                  <a:gd name="T17" fmla="*/ 74 h 76"/>
                  <a:gd name="T18" fmla="*/ 37 w 75"/>
                  <a:gd name="T19" fmla="*/ 76 h 76"/>
                  <a:gd name="T20" fmla="*/ 52 w 75"/>
                  <a:gd name="T21" fmla="*/ 72 h 76"/>
                  <a:gd name="T22" fmla="*/ 64 w 75"/>
                  <a:gd name="T23" fmla="*/ 64 h 76"/>
                  <a:gd name="T24" fmla="*/ 72 w 75"/>
                  <a:gd name="T25" fmla="*/ 53 h 76"/>
                  <a:gd name="T26" fmla="*/ 75 w 75"/>
                  <a:gd name="T27" fmla="*/ 38 h 76"/>
                  <a:gd name="T28" fmla="*/ 73 w 75"/>
                  <a:gd name="T29" fmla="*/ 30 h 76"/>
                  <a:gd name="T30" fmla="*/ 68 w 75"/>
                  <a:gd name="T31" fmla="*/ 18 h 76"/>
                  <a:gd name="T32" fmla="*/ 58 w 75"/>
                  <a:gd name="T33" fmla="*/ 7 h 76"/>
                  <a:gd name="T34" fmla="*/ 45 w 75"/>
                  <a:gd name="T35" fmla="*/ 1 h 76"/>
                  <a:gd name="T36" fmla="*/ 37 w 75"/>
                  <a:gd name="T37" fmla="*/ 0 h 76"/>
                  <a:gd name="T38" fmla="*/ 37 w 75"/>
                  <a:gd name="T39" fmla="*/ 66 h 76"/>
                  <a:gd name="T40" fmla="*/ 26 w 75"/>
                  <a:gd name="T41" fmla="*/ 65 h 76"/>
                  <a:gd name="T42" fmla="*/ 16 w 75"/>
                  <a:gd name="T43" fmla="*/ 58 h 76"/>
                  <a:gd name="T44" fmla="*/ 11 w 75"/>
                  <a:gd name="T45" fmla="*/ 49 h 76"/>
                  <a:gd name="T46" fmla="*/ 8 w 75"/>
                  <a:gd name="T47" fmla="*/ 38 h 76"/>
                  <a:gd name="T48" fmla="*/ 10 w 75"/>
                  <a:gd name="T49" fmla="*/ 33 h 76"/>
                  <a:gd name="T50" fmla="*/ 14 w 75"/>
                  <a:gd name="T51" fmla="*/ 22 h 76"/>
                  <a:gd name="T52" fmla="*/ 22 w 75"/>
                  <a:gd name="T53" fmla="*/ 14 h 76"/>
                  <a:gd name="T54" fmla="*/ 31 w 75"/>
                  <a:gd name="T55" fmla="*/ 10 h 76"/>
                  <a:gd name="T56" fmla="*/ 37 w 75"/>
                  <a:gd name="T57" fmla="*/ 10 h 76"/>
                  <a:gd name="T58" fmla="*/ 49 w 75"/>
                  <a:gd name="T59" fmla="*/ 11 h 76"/>
                  <a:gd name="T60" fmla="*/ 57 w 75"/>
                  <a:gd name="T61" fmla="*/ 18 h 76"/>
                  <a:gd name="T62" fmla="*/ 64 w 75"/>
                  <a:gd name="T63" fmla="*/ 27 h 76"/>
                  <a:gd name="T64" fmla="*/ 66 w 75"/>
                  <a:gd name="T65" fmla="*/ 38 h 76"/>
                  <a:gd name="T66" fmla="*/ 65 w 75"/>
                  <a:gd name="T67" fmla="*/ 43 h 76"/>
                  <a:gd name="T68" fmla="*/ 61 w 75"/>
                  <a:gd name="T69" fmla="*/ 54 h 76"/>
                  <a:gd name="T70" fmla="*/ 53 w 75"/>
                  <a:gd name="T71" fmla="*/ 62 h 76"/>
                  <a:gd name="T72" fmla="*/ 43 w 75"/>
                  <a:gd name="T73" fmla="*/ 66 h 76"/>
                  <a:gd name="T74" fmla="*/ 37 w 75"/>
                  <a:gd name="T75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" h="76">
                    <a:moveTo>
                      <a:pt x="37" y="0"/>
                    </a:moveTo>
                    <a:lnTo>
                      <a:pt x="37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7" y="18"/>
                    </a:lnTo>
                    <a:lnTo>
                      <a:pt x="3" y="23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3" y="53"/>
                    </a:lnTo>
                    <a:lnTo>
                      <a:pt x="7" y="58"/>
                    </a:lnTo>
                    <a:lnTo>
                      <a:pt x="11" y="64"/>
                    </a:lnTo>
                    <a:lnTo>
                      <a:pt x="16" y="69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5" y="74"/>
                    </a:lnTo>
                    <a:lnTo>
                      <a:pt x="52" y="72"/>
                    </a:lnTo>
                    <a:lnTo>
                      <a:pt x="58" y="69"/>
                    </a:lnTo>
                    <a:lnTo>
                      <a:pt x="64" y="64"/>
                    </a:lnTo>
                    <a:lnTo>
                      <a:pt x="68" y="58"/>
                    </a:lnTo>
                    <a:lnTo>
                      <a:pt x="72" y="53"/>
                    </a:lnTo>
                    <a:lnTo>
                      <a:pt x="73" y="46"/>
                    </a:lnTo>
                    <a:lnTo>
                      <a:pt x="75" y="38"/>
                    </a:lnTo>
                    <a:lnTo>
                      <a:pt x="75" y="38"/>
                    </a:lnTo>
                    <a:lnTo>
                      <a:pt x="73" y="30"/>
                    </a:lnTo>
                    <a:lnTo>
                      <a:pt x="72" y="23"/>
                    </a:lnTo>
                    <a:lnTo>
                      <a:pt x="68" y="18"/>
                    </a:lnTo>
                    <a:lnTo>
                      <a:pt x="64" y="12"/>
                    </a:lnTo>
                    <a:lnTo>
                      <a:pt x="58" y="7"/>
                    </a:lnTo>
                    <a:lnTo>
                      <a:pt x="52" y="4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1" y="66"/>
                    </a:lnTo>
                    <a:lnTo>
                      <a:pt x="26" y="65"/>
                    </a:lnTo>
                    <a:lnTo>
                      <a:pt x="22" y="62"/>
                    </a:lnTo>
                    <a:lnTo>
                      <a:pt x="16" y="58"/>
                    </a:lnTo>
                    <a:lnTo>
                      <a:pt x="14" y="54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3"/>
                    </a:lnTo>
                    <a:lnTo>
                      <a:pt x="11" y="27"/>
                    </a:lnTo>
                    <a:lnTo>
                      <a:pt x="14" y="22"/>
                    </a:lnTo>
                    <a:lnTo>
                      <a:pt x="16" y="18"/>
                    </a:lnTo>
                    <a:lnTo>
                      <a:pt x="22" y="14"/>
                    </a:lnTo>
                    <a:lnTo>
                      <a:pt x="26" y="11"/>
                    </a:lnTo>
                    <a:lnTo>
                      <a:pt x="31" y="10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9" y="11"/>
                    </a:lnTo>
                    <a:lnTo>
                      <a:pt x="53" y="14"/>
                    </a:lnTo>
                    <a:lnTo>
                      <a:pt x="57" y="18"/>
                    </a:lnTo>
                    <a:lnTo>
                      <a:pt x="61" y="22"/>
                    </a:lnTo>
                    <a:lnTo>
                      <a:pt x="64" y="27"/>
                    </a:lnTo>
                    <a:lnTo>
                      <a:pt x="65" y="33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5" y="43"/>
                    </a:lnTo>
                    <a:lnTo>
                      <a:pt x="64" y="49"/>
                    </a:lnTo>
                    <a:lnTo>
                      <a:pt x="61" y="54"/>
                    </a:lnTo>
                    <a:lnTo>
                      <a:pt x="57" y="58"/>
                    </a:lnTo>
                    <a:lnTo>
                      <a:pt x="53" y="62"/>
                    </a:lnTo>
                    <a:lnTo>
                      <a:pt x="49" y="65"/>
                    </a:lnTo>
                    <a:lnTo>
                      <a:pt x="43" y="66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22"/>
              <p:cNvSpPr>
                <a:spLocks noEditPoints="1"/>
              </p:cNvSpPr>
              <p:nvPr/>
            </p:nvSpPr>
            <p:spPr bwMode="auto">
              <a:xfrm>
                <a:off x="2827" y="2546"/>
                <a:ext cx="19" cy="20"/>
              </a:xfrm>
              <a:custGeom>
                <a:avLst/>
                <a:gdLst>
                  <a:gd name="T0" fmla="*/ 15 w 19"/>
                  <a:gd name="T1" fmla="*/ 0 h 20"/>
                  <a:gd name="T2" fmla="*/ 15 w 19"/>
                  <a:gd name="T3" fmla="*/ 0 h 20"/>
                  <a:gd name="T4" fmla="*/ 18 w 19"/>
                  <a:gd name="T5" fmla="*/ 1 h 20"/>
                  <a:gd name="T6" fmla="*/ 19 w 19"/>
                  <a:gd name="T7" fmla="*/ 4 h 20"/>
                  <a:gd name="T8" fmla="*/ 19 w 19"/>
                  <a:gd name="T9" fmla="*/ 11 h 20"/>
                  <a:gd name="T10" fmla="*/ 19 w 19"/>
                  <a:gd name="T11" fmla="*/ 11 h 20"/>
                  <a:gd name="T12" fmla="*/ 18 w 19"/>
                  <a:gd name="T13" fmla="*/ 15 h 20"/>
                  <a:gd name="T14" fmla="*/ 15 w 19"/>
                  <a:gd name="T15" fmla="*/ 15 h 20"/>
                  <a:gd name="T16" fmla="*/ 3 w 19"/>
                  <a:gd name="T17" fmla="*/ 15 h 20"/>
                  <a:gd name="T18" fmla="*/ 3 w 19"/>
                  <a:gd name="T19" fmla="*/ 19 h 20"/>
                  <a:gd name="T20" fmla="*/ 3 w 19"/>
                  <a:gd name="T21" fmla="*/ 19 h 20"/>
                  <a:gd name="T22" fmla="*/ 1 w 19"/>
                  <a:gd name="T23" fmla="*/ 20 h 20"/>
                  <a:gd name="T24" fmla="*/ 1 w 19"/>
                  <a:gd name="T25" fmla="*/ 20 h 20"/>
                  <a:gd name="T26" fmla="*/ 0 w 19"/>
                  <a:gd name="T27" fmla="*/ 19 h 20"/>
                  <a:gd name="T28" fmla="*/ 0 w 19"/>
                  <a:gd name="T29" fmla="*/ 4 h 20"/>
                  <a:gd name="T30" fmla="*/ 0 w 19"/>
                  <a:gd name="T31" fmla="*/ 4 h 20"/>
                  <a:gd name="T32" fmla="*/ 1 w 19"/>
                  <a:gd name="T33" fmla="*/ 1 h 20"/>
                  <a:gd name="T34" fmla="*/ 6 w 19"/>
                  <a:gd name="T35" fmla="*/ 0 h 20"/>
                  <a:gd name="T36" fmla="*/ 15 w 19"/>
                  <a:gd name="T37" fmla="*/ 0 h 20"/>
                  <a:gd name="T38" fmla="*/ 3 w 19"/>
                  <a:gd name="T39" fmla="*/ 14 h 20"/>
                  <a:gd name="T40" fmla="*/ 15 w 19"/>
                  <a:gd name="T41" fmla="*/ 14 h 20"/>
                  <a:gd name="T42" fmla="*/ 15 w 19"/>
                  <a:gd name="T43" fmla="*/ 14 h 20"/>
                  <a:gd name="T44" fmla="*/ 16 w 19"/>
                  <a:gd name="T45" fmla="*/ 12 h 20"/>
                  <a:gd name="T46" fmla="*/ 18 w 19"/>
                  <a:gd name="T47" fmla="*/ 11 h 20"/>
                  <a:gd name="T48" fmla="*/ 18 w 19"/>
                  <a:gd name="T49" fmla="*/ 4 h 20"/>
                  <a:gd name="T50" fmla="*/ 18 w 19"/>
                  <a:gd name="T51" fmla="*/ 4 h 20"/>
                  <a:gd name="T52" fmla="*/ 16 w 19"/>
                  <a:gd name="T53" fmla="*/ 3 h 20"/>
                  <a:gd name="T54" fmla="*/ 15 w 19"/>
                  <a:gd name="T55" fmla="*/ 3 h 20"/>
                  <a:gd name="T56" fmla="*/ 6 w 19"/>
                  <a:gd name="T57" fmla="*/ 3 h 20"/>
                  <a:gd name="T58" fmla="*/ 6 w 19"/>
                  <a:gd name="T59" fmla="*/ 3 h 20"/>
                  <a:gd name="T60" fmla="*/ 4 w 19"/>
                  <a:gd name="T61" fmla="*/ 3 h 20"/>
                  <a:gd name="T62" fmla="*/ 3 w 19"/>
                  <a:gd name="T63" fmla="*/ 4 h 20"/>
                  <a:gd name="T64" fmla="*/ 3 w 19"/>
                  <a:gd name="T6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20">
                    <a:moveTo>
                      <a:pt x="15" y="0"/>
                    </a:moveTo>
                    <a:lnTo>
                      <a:pt x="15" y="0"/>
                    </a:lnTo>
                    <a:lnTo>
                      <a:pt x="18" y="1"/>
                    </a:lnTo>
                    <a:lnTo>
                      <a:pt x="19" y="4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8" y="15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4"/>
                    </a:moveTo>
                    <a:lnTo>
                      <a:pt x="15" y="14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23"/>
              <p:cNvSpPr>
                <a:spLocks/>
              </p:cNvSpPr>
              <p:nvPr/>
            </p:nvSpPr>
            <p:spPr bwMode="auto">
              <a:xfrm>
                <a:off x="2849" y="2546"/>
                <a:ext cx="17" cy="20"/>
              </a:xfrm>
              <a:custGeom>
                <a:avLst/>
                <a:gdLst>
                  <a:gd name="T0" fmla="*/ 16 w 17"/>
                  <a:gd name="T1" fmla="*/ 0 h 20"/>
                  <a:gd name="T2" fmla="*/ 16 w 17"/>
                  <a:gd name="T3" fmla="*/ 0 h 20"/>
                  <a:gd name="T4" fmla="*/ 17 w 17"/>
                  <a:gd name="T5" fmla="*/ 1 h 20"/>
                  <a:gd name="T6" fmla="*/ 17 w 17"/>
                  <a:gd name="T7" fmla="*/ 1 h 20"/>
                  <a:gd name="T8" fmla="*/ 16 w 17"/>
                  <a:gd name="T9" fmla="*/ 3 h 20"/>
                  <a:gd name="T10" fmla="*/ 5 w 17"/>
                  <a:gd name="T11" fmla="*/ 3 h 20"/>
                  <a:gd name="T12" fmla="*/ 5 w 17"/>
                  <a:gd name="T13" fmla="*/ 3 h 20"/>
                  <a:gd name="T14" fmla="*/ 4 w 17"/>
                  <a:gd name="T15" fmla="*/ 3 h 20"/>
                  <a:gd name="T16" fmla="*/ 2 w 17"/>
                  <a:gd name="T17" fmla="*/ 4 h 20"/>
                  <a:gd name="T18" fmla="*/ 2 w 17"/>
                  <a:gd name="T19" fmla="*/ 16 h 20"/>
                  <a:gd name="T20" fmla="*/ 2 w 17"/>
                  <a:gd name="T21" fmla="*/ 16 h 20"/>
                  <a:gd name="T22" fmla="*/ 4 w 17"/>
                  <a:gd name="T23" fmla="*/ 18 h 20"/>
                  <a:gd name="T24" fmla="*/ 5 w 17"/>
                  <a:gd name="T25" fmla="*/ 18 h 20"/>
                  <a:gd name="T26" fmla="*/ 16 w 17"/>
                  <a:gd name="T27" fmla="*/ 18 h 20"/>
                  <a:gd name="T28" fmla="*/ 16 w 17"/>
                  <a:gd name="T29" fmla="*/ 18 h 20"/>
                  <a:gd name="T30" fmla="*/ 17 w 17"/>
                  <a:gd name="T31" fmla="*/ 19 h 20"/>
                  <a:gd name="T32" fmla="*/ 17 w 17"/>
                  <a:gd name="T33" fmla="*/ 19 h 20"/>
                  <a:gd name="T34" fmla="*/ 17 w 17"/>
                  <a:gd name="T35" fmla="*/ 20 h 20"/>
                  <a:gd name="T36" fmla="*/ 16 w 17"/>
                  <a:gd name="T37" fmla="*/ 20 h 20"/>
                  <a:gd name="T38" fmla="*/ 5 w 17"/>
                  <a:gd name="T39" fmla="*/ 20 h 20"/>
                  <a:gd name="T40" fmla="*/ 5 w 17"/>
                  <a:gd name="T41" fmla="*/ 20 h 20"/>
                  <a:gd name="T42" fmla="*/ 1 w 17"/>
                  <a:gd name="T43" fmla="*/ 19 h 20"/>
                  <a:gd name="T44" fmla="*/ 0 w 17"/>
                  <a:gd name="T45" fmla="*/ 16 h 20"/>
                  <a:gd name="T46" fmla="*/ 0 w 17"/>
                  <a:gd name="T47" fmla="*/ 4 h 20"/>
                  <a:gd name="T48" fmla="*/ 0 w 17"/>
                  <a:gd name="T49" fmla="*/ 4 h 20"/>
                  <a:gd name="T50" fmla="*/ 1 w 17"/>
                  <a:gd name="T51" fmla="*/ 1 h 20"/>
                  <a:gd name="T52" fmla="*/ 5 w 17"/>
                  <a:gd name="T53" fmla="*/ 0 h 20"/>
                  <a:gd name="T54" fmla="*/ 16 w 17"/>
                  <a:gd name="T5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" h="20">
                    <a:moveTo>
                      <a:pt x="16" y="0"/>
                    </a:moveTo>
                    <a:lnTo>
                      <a:pt x="16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24"/>
              <p:cNvSpPr>
                <a:spLocks noEditPoints="1"/>
              </p:cNvSpPr>
              <p:nvPr/>
            </p:nvSpPr>
            <p:spPr bwMode="auto">
              <a:xfrm>
                <a:off x="2806" y="2518"/>
                <a:ext cx="74" cy="74"/>
              </a:xfrm>
              <a:custGeom>
                <a:avLst/>
                <a:gdLst>
                  <a:gd name="T0" fmla="*/ 37 w 74"/>
                  <a:gd name="T1" fmla="*/ 0 h 74"/>
                  <a:gd name="T2" fmla="*/ 22 w 74"/>
                  <a:gd name="T3" fmla="*/ 2 h 74"/>
                  <a:gd name="T4" fmla="*/ 10 w 74"/>
                  <a:gd name="T5" fmla="*/ 11 h 74"/>
                  <a:gd name="T6" fmla="*/ 2 w 74"/>
                  <a:gd name="T7" fmla="*/ 23 h 74"/>
                  <a:gd name="T8" fmla="*/ 0 w 74"/>
                  <a:gd name="T9" fmla="*/ 38 h 74"/>
                  <a:gd name="T10" fmla="*/ 1 w 74"/>
                  <a:gd name="T11" fmla="*/ 44 h 74"/>
                  <a:gd name="T12" fmla="*/ 6 w 74"/>
                  <a:gd name="T13" fmla="*/ 58 h 74"/>
                  <a:gd name="T14" fmla="*/ 16 w 74"/>
                  <a:gd name="T15" fmla="*/ 67 h 74"/>
                  <a:gd name="T16" fmla="*/ 29 w 74"/>
                  <a:gd name="T17" fmla="*/ 74 h 74"/>
                  <a:gd name="T18" fmla="*/ 37 w 74"/>
                  <a:gd name="T19" fmla="*/ 74 h 74"/>
                  <a:gd name="T20" fmla="*/ 52 w 74"/>
                  <a:gd name="T21" fmla="*/ 71 h 74"/>
                  <a:gd name="T22" fmla="*/ 63 w 74"/>
                  <a:gd name="T23" fmla="*/ 63 h 74"/>
                  <a:gd name="T24" fmla="*/ 71 w 74"/>
                  <a:gd name="T25" fmla="*/ 51 h 74"/>
                  <a:gd name="T26" fmla="*/ 74 w 74"/>
                  <a:gd name="T27" fmla="*/ 38 h 74"/>
                  <a:gd name="T28" fmla="*/ 74 w 74"/>
                  <a:gd name="T29" fmla="*/ 29 h 74"/>
                  <a:gd name="T30" fmla="*/ 68 w 74"/>
                  <a:gd name="T31" fmla="*/ 16 h 74"/>
                  <a:gd name="T32" fmla="*/ 58 w 74"/>
                  <a:gd name="T33" fmla="*/ 7 h 74"/>
                  <a:gd name="T34" fmla="*/ 44 w 74"/>
                  <a:gd name="T35" fmla="*/ 1 h 74"/>
                  <a:gd name="T36" fmla="*/ 37 w 74"/>
                  <a:gd name="T37" fmla="*/ 0 h 74"/>
                  <a:gd name="T38" fmla="*/ 37 w 74"/>
                  <a:gd name="T39" fmla="*/ 66 h 74"/>
                  <a:gd name="T40" fmla="*/ 27 w 74"/>
                  <a:gd name="T41" fmla="*/ 63 h 74"/>
                  <a:gd name="T42" fmla="*/ 17 w 74"/>
                  <a:gd name="T43" fmla="*/ 58 h 74"/>
                  <a:gd name="T44" fmla="*/ 10 w 74"/>
                  <a:gd name="T45" fmla="*/ 48 h 74"/>
                  <a:gd name="T46" fmla="*/ 9 w 74"/>
                  <a:gd name="T47" fmla="*/ 38 h 74"/>
                  <a:gd name="T48" fmla="*/ 9 w 74"/>
                  <a:gd name="T49" fmla="*/ 31 h 74"/>
                  <a:gd name="T50" fmla="*/ 13 w 74"/>
                  <a:gd name="T51" fmla="*/ 21 h 74"/>
                  <a:gd name="T52" fmla="*/ 21 w 74"/>
                  <a:gd name="T53" fmla="*/ 13 h 74"/>
                  <a:gd name="T54" fmla="*/ 32 w 74"/>
                  <a:gd name="T55" fmla="*/ 9 h 74"/>
                  <a:gd name="T56" fmla="*/ 37 w 74"/>
                  <a:gd name="T57" fmla="*/ 8 h 74"/>
                  <a:gd name="T58" fmla="*/ 48 w 74"/>
                  <a:gd name="T59" fmla="*/ 11 h 74"/>
                  <a:gd name="T60" fmla="*/ 58 w 74"/>
                  <a:gd name="T61" fmla="*/ 17 h 74"/>
                  <a:gd name="T62" fmla="*/ 63 w 74"/>
                  <a:gd name="T63" fmla="*/ 25 h 74"/>
                  <a:gd name="T64" fmla="*/ 66 w 74"/>
                  <a:gd name="T65" fmla="*/ 38 h 74"/>
                  <a:gd name="T66" fmla="*/ 66 w 74"/>
                  <a:gd name="T67" fmla="*/ 43 h 74"/>
                  <a:gd name="T68" fmla="*/ 60 w 74"/>
                  <a:gd name="T69" fmla="*/ 52 h 74"/>
                  <a:gd name="T70" fmla="*/ 54 w 74"/>
                  <a:gd name="T71" fmla="*/ 61 h 74"/>
                  <a:gd name="T72" fmla="*/ 43 w 74"/>
                  <a:gd name="T73" fmla="*/ 65 h 74"/>
                  <a:gd name="T74" fmla="*/ 37 w 74"/>
                  <a:gd name="T75" fmla="*/ 6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4" h="74">
                    <a:moveTo>
                      <a:pt x="37" y="0"/>
                    </a:moveTo>
                    <a:lnTo>
                      <a:pt x="37" y="0"/>
                    </a:lnTo>
                    <a:lnTo>
                      <a:pt x="29" y="1"/>
                    </a:lnTo>
                    <a:lnTo>
                      <a:pt x="22" y="2"/>
                    </a:lnTo>
                    <a:lnTo>
                      <a:pt x="16" y="7"/>
                    </a:lnTo>
                    <a:lnTo>
                      <a:pt x="10" y="11"/>
                    </a:lnTo>
                    <a:lnTo>
                      <a:pt x="6" y="16"/>
                    </a:lnTo>
                    <a:lnTo>
                      <a:pt x="2" y="23"/>
                    </a:lnTo>
                    <a:lnTo>
                      <a:pt x="1" y="2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51"/>
                    </a:lnTo>
                    <a:lnTo>
                      <a:pt x="6" y="58"/>
                    </a:lnTo>
                    <a:lnTo>
                      <a:pt x="10" y="63"/>
                    </a:lnTo>
                    <a:lnTo>
                      <a:pt x="16" y="67"/>
                    </a:lnTo>
                    <a:lnTo>
                      <a:pt x="22" y="71"/>
                    </a:lnTo>
                    <a:lnTo>
                      <a:pt x="29" y="74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44" y="74"/>
                    </a:lnTo>
                    <a:lnTo>
                      <a:pt x="52" y="71"/>
                    </a:lnTo>
                    <a:lnTo>
                      <a:pt x="58" y="67"/>
                    </a:lnTo>
                    <a:lnTo>
                      <a:pt x="63" y="63"/>
                    </a:lnTo>
                    <a:lnTo>
                      <a:pt x="68" y="58"/>
                    </a:lnTo>
                    <a:lnTo>
                      <a:pt x="71" y="51"/>
                    </a:lnTo>
                    <a:lnTo>
                      <a:pt x="74" y="44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29"/>
                    </a:lnTo>
                    <a:lnTo>
                      <a:pt x="71" y="23"/>
                    </a:lnTo>
                    <a:lnTo>
                      <a:pt x="68" y="16"/>
                    </a:lnTo>
                    <a:lnTo>
                      <a:pt x="63" y="11"/>
                    </a:lnTo>
                    <a:lnTo>
                      <a:pt x="58" y="7"/>
                    </a:lnTo>
                    <a:lnTo>
                      <a:pt x="52" y="2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2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7" y="58"/>
                    </a:lnTo>
                    <a:lnTo>
                      <a:pt x="13" y="52"/>
                    </a:lnTo>
                    <a:lnTo>
                      <a:pt x="10" y="48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3" y="21"/>
                    </a:lnTo>
                    <a:lnTo>
                      <a:pt x="17" y="17"/>
                    </a:lnTo>
                    <a:lnTo>
                      <a:pt x="21" y="13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1"/>
                    </a:lnTo>
                    <a:lnTo>
                      <a:pt x="54" y="13"/>
                    </a:lnTo>
                    <a:lnTo>
                      <a:pt x="58" y="17"/>
                    </a:lnTo>
                    <a:lnTo>
                      <a:pt x="60" y="21"/>
                    </a:lnTo>
                    <a:lnTo>
                      <a:pt x="63" y="25"/>
                    </a:lnTo>
                    <a:lnTo>
                      <a:pt x="66" y="31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6" y="43"/>
                    </a:lnTo>
                    <a:lnTo>
                      <a:pt x="63" y="48"/>
                    </a:lnTo>
                    <a:lnTo>
                      <a:pt x="60" y="52"/>
                    </a:lnTo>
                    <a:lnTo>
                      <a:pt x="58" y="58"/>
                    </a:lnTo>
                    <a:lnTo>
                      <a:pt x="54" y="61"/>
                    </a:lnTo>
                    <a:lnTo>
                      <a:pt x="48" y="63"/>
                    </a:lnTo>
                    <a:lnTo>
                      <a:pt x="43" y="65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25"/>
              <p:cNvSpPr>
                <a:spLocks noEditPoints="1"/>
              </p:cNvSpPr>
              <p:nvPr/>
            </p:nvSpPr>
            <p:spPr bwMode="auto">
              <a:xfrm>
                <a:off x="2824" y="2545"/>
                <a:ext cx="21" cy="20"/>
              </a:xfrm>
              <a:custGeom>
                <a:avLst/>
                <a:gdLst>
                  <a:gd name="T0" fmla="*/ 15 w 21"/>
                  <a:gd name="T1" fmla="*/ 0 h 20"/>
                  <a:gd name="T2" fmla="*/ 15 w 21"/>
                  <a:gd name="T3" fmla="*/ 0 h 20"/>
                  <a:gd name="T4" fmla="*/ 19 w 21"/>
                  <a:gd name="T5" fmla="*/ 1 h 20"/>
                  <a:gd name="T6" fmla="*/ 21 w 21"/>
                  <a:gd name="T7" fmla="*/ 4 h 20"/>
                  <a:gd name="T8" fmla="*/ 21 w 21"/>
                  <a:gd name="T9" fmla="*/ 11 h 20"/>
                  <a:gd name="T10" fmla="*/ 21 w 21"/>
                  <a:gd name="T11" fmla="*/ 11 h 20"/>
                  <a:gd name="T12" fmla="*/ 19 w 21"/>
                  <a:gd name="T13" fmla="*/ 13 h 20"/>
                  <a:gd name="T14" fmla="*/ 15 w 21"/>
                  <a:gd name="T15" fmla="*/ 15 h 20"/>
                  <a:gd name="T16" fmla="*/ 3 w 21"/>
                  <a:gd name="T17" fmla="*/ 15 h 20"/>
                  <a:gd name="T18" fmla="*/ 3 w 21"/>
                  <a:gd name="T19" fmla="*/ 19 h 20"/>
                  <a:gd name="T20" fmla="*/ 3 w 21"/>
                  <a:gd name="T21" fmla="*/ 19 h 20"/>
                  <a:gd name="T22" fmla="*/ 2 w 21"/>
                  <a:gd name="T23" fmla="*/ 20 h 20"/>
                  <a:gd name="T24" fmla="*/ 2 w 21"/>
                  <a:gd name="T25" fmla="*/ 20 h 20"/>
                  <a:gd name="T26" fmla="*/ 0 w 21"/>
                  <a:gd name="T27" fmla="*/ 19 h 20"/>
                  <a:gd name="T28" fmla="*/ 0 w 21"/>
                  <a:gd name="T29" fmla="*/ 4 h 20"/>
                  <a:gd name="T30" fmla="*/ 0 w 21"/>
                  <a:gd name="T31" fmla="*/ 4 h 20"/>
                  <a:gd name="T32" fmla="*/ 2 w 21"/>
                  <a:gd name="T33" fmla="*/ 1 h 20"/>
                  <a:gd name="T34" fmla="*/ 6 w 21"/>
                  <a:gd name="T35" fmla="*/ 0 h 20"/>
                  <a:gd name="T36" fmla="*/ 15 w 21"/>
                  <a:gd name="T37" fmla="*/ 0 h 20"/>
                  <a:gd name="T38" fmla="*/ 3 w 21"/>
                  <a:gd name="T39" fmla="*/ 12 h 20"/>
                  <a:gd name="T40" fmla="*/ 15 w 21"/>
                  <a:gd name="T41" fmla="*/ 12 h 20"/>
                  <a:gd name="T42" fmla="*/ 15 w 21"/>
                  <a:gd name="T43" fmla="*/ 12 h 20"/>
                  <a:gd name="T44" fmla="*/ 17 w 21"/>
                  <a:gd name="T45" fmla="*/ 12 h 20"/>
                  <a:gd name="T46" fmla="*/ 18 w 21"/>
                  <a:gd name="T47" fmla="*/ 11 h 20"/>
                  <a:gd name="T48" fmla="*/ 18 w 21"/>
                  <a:gd name="T49" fmla="*/ 4 h 20"/>
                  <a:gd name="T50" fmla="*/ 18 w 21"/>
                  <a:gd name="T51" fmla="*/ 4 h 20"/>
                  <a:gd name="T52" fmla="*/ 17 w 21"/>
                  <a:gd name="T53" fmla="*/ 2 h 20"/>
                  <a:gd name="T54" fmla="*/ 15 w 21"/>
                  <a:gd name="T55" fmla="*/ 2 h 20"/>
                  <a:gd name="T56" fmla="*/ 6 w 21"/>
                  <a:gd name="T57" fmla="*/ 2 h 20"/>
                  <a:gd name="T58" fmla="*/ 6 w 21"/>
                  <a:gd name="T59" fmla="*/ 2 h 20"/>
                  <a:gd name="T60" fmla="*/ 4 w 21"/>
                  <a:gd name="T61" fmla="*/ 2 h 20"/>
                  <a:gd name="T62" fmla="*/ 3 w 21"/>
                  <a:gd name="T63" fmla="*/ 4 h 20"/>
                  <a:gd name="T64" fmla="*/ 3 w 21"/>
                  <a:gd name="T6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20">
                    <a:moveTo>
                      <a:pt x="15" y="0"/>
                    </a:moveTo>
                    <a:lnTo>
                      <a:pt x="15" y="0"/>
                    </a:lnTo>
                    <a:lnTo>
                      <a:pt x="19" y="1"/>
                    </a:lnTo>
                    <a:lnTo>
                      <a:pt x="21" y="4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2"/>
                    </a:moveTo>
                    <a:lnTo>
                      <a:pt x="15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126"/>
              <p:cNvSpPr>
                <a:spLocks/>
              </p:cNvSpPr>
              <p:nvPr/>
            </p:nvSpPr>
            <p:spPr bwMode="auto">
              <a:xfrm>
                <a:off x="2847" y="2545"/>
                <a:ext cx="17" cy="20"/>
              </a:xfrm>
              <a:custGeom>
                <a:avLst/>
                <a:gdLst>
                  <a:gd name="T0" fmla="*/ 17 w 17"/>
                  <a:gd name="T1" fmla="*/ 0 h 20"/>
                  <a:gd name="T2" fmla="*/ 17 w 17"/>
                  <a:gd name="T3" fmla="*/ 0 h 20"/>
                  <a:gd name="T4" fmla="*/ 17 w 17"/>
                  <a:gd name="T5" fmla="*/ 0 h 20"/>
                  <a:gd name="T6" fmla="*/ 17 w 17"/>
                  <a:gd name="T7" fmla="*/ 1 h 20"/>
                  <a:gd name="T8" fmla="*/ 17 w 17"/>
                  <a:gd name="T9" fmla="*/ 1 h 20"/>
                  <a:gd name="T10" fmla="*/ 17 w 17"/>
                  <a:gd name="T11" fmla="*/ 2 h 20"/>
                  <a:gd name="T12" fmla="*/ 17 w 17"/>
                  <a:gd name="T13" fmla="*/ 2 h 20"/>
                  <a:gd name="T14" fmla="*/ 4 w 17"/>
                  <a:gd name="T15" fmla="*/ 2 h 20"/>
                  <a:gd name="T16" fmla="*/ 4 w 17"/>
                  <a:gd name="T17" fmla="*/ 2 h 20"/>
                  <a:gd name="T18" fmla="*/ 3 w 17"/>
                  <a:gd name="T19" fmla="*/ 2 h 20"/>
                  <a:gd name="T20" fmla="*/ 3 w 17"/>
                  <a:gd name="T21" fmla="*/ 4 h 20"/>
                  <a:gd name="T22" fmla="*/ 3 w 17"/>
                  <a:gd name="T23" fmla="*/ 16 h 20"/>
                  <a:gd name="T24" fmla="*/ 3 w 17"/>
                  <a:gd name="T25" fmla="*/ 16 h 20"/>
                  <a:gd name="T26" fmla="*/ 3 w 17"/>
                  <a:gd name="T27" fmla="*/ 17 h 20"/>
                  <a:gd name="T28" fmla="*/ 4 w 17"/>
                  <a:gd name="T29" fmla="*/ 17 h 20"/>
                  <a:gd name="T30" fmla="*/ 17 w 17"/>
                  <a:gd name="T31" fmla="*/ 17 h 20"/>
                  <a:gd name="T32" fmla="*/ 17 w 17"/>
                  <a:gd name="T33" fmla="*/ 17 h 20"/>
                  <a:gd name="T34" fmla="*/ 17 w 17"/>
                  <a:gd name="T35" fmla="*/ 19 h 20"/>
                  <a:gd name="T36" fmla="*/ 17 w 17"/>
                  <a:gd name="T37" fmla="*/ 19 h 20"/>
                  <a:gd name="T38" fmla="*/ 17 w 17"/>
                  <a:gd name="T39" fmla="*/ 19 h 20"/>
                  <a:gd name="T40" fmla="*/ 17 w 17"/>
                  <a:gd name="T41" fmla="*/ 20 h 20"/>
                  <a:gd name="T42" fmla="*/ 17 w 17"/>
                  <a:gd name="T43" fmla="*/ 20 h 20"/>
                  <a:gd name="T44" fmla="*/ 4 w 17"/>
                  <a:gd name="T45" fmla="*/ 20 h 20"/>
                  <a:gd name="T46" fmla="*/ 4 w 17"/>
                  <a:gd name="T47" fmla="*/ 20 h 20"/>
                  <a:gd name="T48" fmla="*/ 2 w 17"/>
                  <a:gd name="T49" fmla="*/ 19 h 20"/>
                  <a:gd name="T50" fmla="*/ 0 w 17"/>
                  <a:gd name="T51" fmla="*/ 16 h 20"/>
                  <a:gd name="T52" fmla="*/ 0 w 17"/>
                  <a:gd name="T53" fmla="*/ 4 h 20"/>
                  <a:gd name="T54" fmla="*/ 0 w 17"/>
                  <a:gd name="T55" fmla="*/ 4 h 20"/>
                  <a:gd name="T56" fmla="*/ 2 w 17"/>
                  <a:gd name="T57" fmla="*/ 1 h 20"/>
                  <a:gd name="T58" fmla="*/ 4 w 17"/>
                  <a:gd name="T59" fmla="*/ 0 h 20"/>
                  <a:gd name="T60" fmla="*/ 17 w 17"/>
                  <a:gd name="T6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20">
                    <a:moveTo>
                      <a:pt x="17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27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  <a:close/>
                  </a:path>
                </a:pathLst>
              </a:cu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9" name="Freeform 128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29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  <a:close/>
                  </a:path>
                </a:pathLst>
              </a:custGeom>
              <a:solidFill>
                <a:srgbClr val="EEA1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30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Rectangle 131"/>
              <p:cNvSpPr>
                <a:spLocks noChangeArrowheads="1"/>
              </p:cNvSpPr>
              <p:nvPr/>
            </p:nvSpPr>
            <p:spPr bwMode="auto">
              <a:xfrm>
                <a:off x="3962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Rectangle 132"/>
              <p:cNvSpPr>
                <a:spLocks noChangeArrowheads="1"/>
              </p:cNvSpPr>
              <p:nvPr/>
            </p:nvSpPr>
            <p:spPr bwMode="auto">
              <a:xfrm>
                <a:off x="1520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33"/>
              <p:cNvSpPr>
                <a:spLocks/>
              </p:cNvSpPr>
              <p:nvPr/>
            </p:nvSpPr>
            <p:spPr bwMode="auto">
              <a:xfrm>
                <a:off x="1387" y="2101"/>
                <a:ext cx="137" cy="434"/>
              </a:xfrm>
              <a:custGeom>
                <a:avLst/>
                <a:gdLst>
                  <a:gd name="T0" fmla="*/ 74 w 137"/>
                  <a:gd name="T1" fmla="*/ 434 h 434"/>
                  <a:gd name="T2" fmla="*/ 137 w 137"/>
                  <a:gd name="T3" fmla="*/ 12 h 434"/>
                  <a:gd name="T4" fmla="*/ 63 w 137"/>
                  <a:gd name="T5" fmla="*/ 0 h 434"/>
                  <a:gd name="T6" fmla="*/ 0 w 137"/>
                  <a:gd name="T7" fmla="*/ 424 h 434"/>
                  <a:gd name="T8" fmla="*/ 74 w 13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434">
                    <a:moveTo>
                      <a:pt x="74" y="434"/>
                    </a:moveTo>
                    <a:lnTo>
                      <a:pt x="137" y="12"/>
                    </a:lnTo>
                    <a:lnTo>
                      <a:pt x="63" y="0"/>
                    </a:lnTo>
                    <a:lnTo>
                      <a:pt x="0" y="424"/>
                    </a:lnTo>
                    <a:lnTo>
                      <a:pt x="74" y="434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134"/>
              <p:cNvSpPr>
                <a:spLocks/>
              </p:cNvSpPr>
              <p:nvPr/>
            </p:nvSpPr>
            <p:spPr bwMode="auto">
              <a:xfrm>
                <a:off x="1461" y="2125"/>
                <a:ext cx="82" cy="410"/>
              </a:xfrm>
              <a:custGeom>
                <a:avLst/>
                <a:gdLst>
                  <a:gd name="T0" fmla="*/ 62 w 82"/>
                  <a:gd name="T1" fmla="*/ 0 h 410"/>
                  <a:gd name="T2" fmla="*/ 62 w 82"/>
                  <a:gd name="T3" fmla="*/ 0 h 410"/>
                  <a:gd name="T4" fmla="*/ 66 w 82"/>
                  <a:gd name="T5" fmla="*/ 5 h 410"/>
                  <a:gd name="T6" fmla="*/ 70 w 82"/>
                  <a:gd name="T7" fmla="*/ 12 h 410"/>
                  <a:gd name="T8" fmla="*/ 74 w 82"/>
                  <a:gd name="T9" fmla="*/ 24 h 410"/>
                  <a:gd name="T10" fmla="*/ 78 w 82"/>
                  <a:gd name="T11" fmla="*/ 42 h 410"/>
                  <a:gd name="T12" fmla="*/ 81 w 82"/>
                  <a:gd name="T13" fmla="*/ 65 h 410"/>
                  <a:gd name="T14" fmla="*/ 82 w 82"/>
                  <a:gd name="T15" fmla="*/ 96 h 410"/>
                  <a:gd name="T16" fmla="*/ 81 w 82"/>
                  <a:gd name="T17" fmla="*/ 135 h 410"/>
                  <a:gd name="T18" fmla="*/ 81 w 82"/>
                  <a:gd name="T19" fmla="*/ 135 h 410"/>
                  <a:gd name="T20" fmla="*/ 80 w 82"/>
                  <a:gd name="T21" fmla="*/ 144 h 410"/>
                  <a:gd name="T22" fmla="*/ 78 w 82"/>
                  <a:gd name="T23" fmla="*/ 170 h 410"/>
                  <a:gd name="T24" fmla="*/ 77 w 82"/>
                  <a:gd name="T25" fmla="*/ 186 h 410"/>
                  <a:gd name="T26" fmla="*/ 78 w 82"/>
                  <a:gd name="T27" fmla="*/ 205 h 410"/>
                  <a:gd name="T28" fmla="*/ 80 w 82"/>
                  <a:gd name="T29" fmla="*/ 224 h 410"/>
                  <a:gd name="T30" fmla="*/ 82 w 82"/>
                  <a:gd name="T31" fmla="*/ 242 h 410"/>
                  <a:gd name="T32" fmla="*/ 82 w 82"/>
                  <a:gd name="T33" fmla="*/ 242 h 410"/>
                  <a:gd name="T34" fmla="*/ 82 w 82"/>
                  <a:gd name="T35" fmla="*/ 251 h 410"/>
                  <a:gd name="T36" fmla="*/ 82 w 82"/>
                  <a:gd name="T37" fmla="*/ 262 h 410"/>
                  <a:gd name="T38" fmla="*/ 81 w 82"/>
                  <a:gd name="T39" fmla="*/ 275 h 410"/>
                  <a:gd name="T40" fmla="*/ 77 w 82"/>
                  <a:gd name="T41" fmla="*/ 292 h 410"/>
                  <a:gd name="T42" fmla="*/ 70 w 82"/>
                  <a:gd name="T43" fmla="*/ 308 h 410"/>
                  <a:gd name="T44" fmla="*/ 66 w 82"/>
                  <a:gd name="T45" fmla="*/ 317 h 410"/>
                  <a:gd name="T46" fmla="*/ 61 w 82"/>
                  <a:gd name="T47" fmla="*/ 325 h 410"/>
                  <a:gd name="T48" fmla="*/ 54 w 82"/>
                  <a:gd name="T49" fmla="*/ 333 h 410"/>
                  <a:gd name="T50" fmla="*/ 47 w 82"/>
                  <a:gd name="T51" fmla="*/ 341 h 410"/>
                  <a:gd name="T52" fmla="*/ 47 w 82"/>
                  <a:gd name="T53" fmla="*/ 341 h 410"/>
                  <a:gd name="T54" fmla="*/ 40 w 82"/>
                  <a:gd name="T55" fmla="*/ 348 h 410"/>
                  <a:gd name="T56" fmla="*/ 27 w 82"/>
                  <a:gd name="T57" fmla="*/ 366 h 410"/>
                  <a:gd name="T58" fmla="*/ 11 w 82"/>
                  <a:gd name="T59" fmla="*/ 389 h 410"/>
                  <a:gd name="T60" fmla="*/ 5 w 82"/>
                  <a:gd name="T61" fmla="*/ 400 h 410"/>
                  <a:gd name="T62" fmla="*/ 0 w 82"/>
                  <a:gd name="T63" fmla="*/ 410 h 410"/>
                  <a:gd name="T64" fmla="*/ 62 w 82"/>
                  <a:gd name="T6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410">
                    <a:moveTo>
                      <a:pt x="62" y="0"/>
                    </a:moveTo>
                    <a:lnTo>
                      <a:pt x="62" y="0"/>
                    </a:lnTo>
                    <a:lnTo>
                      <a:pt x="66" y="5"/>
                    </a:lnTo>
                    <a:lnTo>
                      <a:pt x="70" y="12"/>
                    </a:lnTo>
                    <a:lnTo>
                      <a:pt x="74" y="24"/>
                    </a:lnTo>
                    <a:lnTo>
                      <a:pt x="78" y="42"/>
                    </a:lnTo>
                    <a:lnTo>
                      <a:pt x="81" y="65"/>
                    </a:lnTo>
                    <a:lnTo>
                      <a:pt x="82" y="96"/>
                    </a:lnTo>
                    <a:lnTo>
                      <a:pt x="81" y="135"/>
                    </a:lnTo>
                    <a:lnTo>
                      <a:pt x="81" y="135"/>
                    </a:lnTo>
                    <a:lnTo>
                      <a:pt x="80" y="144"/>
                    </a:lnTo>
                    <a:lnTo>
                      <a:pt x="78" y="170"/>
                    </a:lnTo>
                    <a:lnTo>
                      <a:pt x="77" y="186"/>
                    </a:lnTo>
                    <a:lnTo>
                      <a:pt x="78" y="205"/>
                    </a:lnTo>
                    <a:lnTo>
                      <a:pt x="80" y="224"/>
                    </a:lnTo>
                    <a:lnTo>
                      <a:pt x="82" y="242"/>
                    </a:lnTo>
                    <a:lnTo>
                      <a:pt x="82" y="242"/>
                    </a:lnTo>
                    <a:lnTo>
                      <a:pt x="82" y="251"/>
                    </a:lnTo>
                    <a:lnTo>
                      <a:pt x="82" y="262"/>
                    </a:lnTo>
                    <a:lnTo>
                      <a:pt x="81" y="275"/>
                    </a:lnTo>
                    <a:lnTo>
                      <a:pt x="77" y="292"/>
                    </a:lnTo>
                    <a:lnTo>
                      <a:pt x="70" y="308"/>
                    </a:lnTo>
                    <a:lnTo>
                      <a:pt x="66" y="317"/>
                    </a:lnTo>
                    <a:lnTo>
                      <a:pt x="61" y="325"/>
                    </a:lnTo>
                    <a:lnTo>
                      <a:pt x="54" y="333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0" y="348"/>
                    </a:lnTo>
                    <a:lnTo>
                      <a:pt x="27" y="366"/>
                    </a:lnTo>
                    <a:lnTo>
                      <a:pt x="11" y="389"/>
                    </a:lnTo>
                    <a:lnTo>
                      <a:pt x="5" y="400"/>
                    </a:lnTo>
                    <a:lnTo>
                      <a:pt x="0" y="41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135"/>
              <p:cNvSpPr>
                <a:spLocks/>
              </p:cNvSpPr>
              <p:nvPr/>
            </p:nvSpPr>
            <p:spPr bwMode="auto">
              <a:xfrm>
                <a:off x="1500" y="2426"/>
                <a:ext cx="59" cy="201"/>
              </a:xfrm>
              <a:custGeom>
                <a:avLst/>
                <a:gdLst>
                  <a:gd name="T0" fmla="*/ 30 w 59"/>
                  <a:gd name="T1" fmla="*/ 0 h 201"/>
                  <a:gd name="T2" fmla="*/ 7 w 59"/>
                  <a:gd name="T3" fmla="*/ 11 h 201"/>
                  <a:gd name="T4" fmla="*/ 0 w 59"/>
                  <a:gd name="T5" fmla="*/ 201 h 201"/>
                  <a:gd name="T6" fmla="*/ 59 w 59"/>
                  <a:gd name="T7" fmla="*/ 201 h 201"/>
                  <a:gd name="T8" fmla="*/ 30 w 59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1">
                    <a:moveTo>
                      <a:pt x="30" y="0"/>
                    </a:moveTo>
                    <a:lnTo>
                      <a:pt x="7" y="11"/>
                    </a:lnTo>
                    <a:lnTo>
                      <a:pt x="0" y="201"/>
                    </a:lnTo>
                    <a:lnTo>
                      <a:pt x="59" y="20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7" name="Rectangle 136"/>
              <p:cNvSpPr>
                <a:spLocks noChangeArrowheads="1"/>
              </p:cNvSpPr>
              <p:nvPr/>
            </p:nvSpPr>
            <p:spPr bwMode="auto">
              <a:xfrm>
                <a:off x="1443" y="2627"/>
                <a:ext cx="135" cy="31"/>
              </a:xfrm>
              <a:prstGeom prst="rect">
                <a:avLst/>
              </a:prstGeom>
              <a:solidFill>
                <a:srgbClr val="383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8" name="Freeform 137"/>
              <p:cNvSpPr>
                <a:spLocks/>
              </p:cNvSpPr>
              <p:nvPr/>
            </p:nvSpPr>
            <p:spPr bwMode="auto">
              <a:xfrm>
                <a:off x="3375" y="2480"/>
                <a:ext cx="293" cy="175"/>
              </a:xfrm>
              <a:custGeom>
                <a:avLst/>
                <a:gdLst>
                  <a:gd name="T0" fmla="*/ 278 w 293"/>
                  <a:gd name="T1" fmla="*/ 158 h 175"/>
                  <a:gd name="T2" fmla="*/ 278 w 293"/>
                  <a:gd name="T3" fmla="*/ 158 h 175"/>
                  <a:gd name="T4" fmla="*/ 277 w 293"/>
                  <a:gd name="T5" fmla="*/ 165 h 175"/>
                  <a:gd name="T6" fmla="*/ 273 w 293"/>
                  <a:gd name="T7" fmla="*/ 170 h 175"/>
                  <a:gd name="T8" fmla="*/ 268 w 293"/>
                  <a:gd name="T9" fmla="*/ 174 h 175"/>
                  <a:gd name="T10" fmla="*/ 261 w 293"/>
                  <a:gd name="T11" fmla="*/ 175 h 175"/>
                  <a:gd name="T12" fmla="*/ 34 w 293"/>
                  <a:gd name="T13" fmla="*/ 175 h 175"/>
                  <a:gd name="T14" fmla="*/ 34 w 293"/>
                  <a:gd name="T15" fmla="*/ 175 h 175"/>
                  <a:gd name="T16" fmla="*/ 27 w 293"/>
                  <a:gd name="T17" fmla="*/ 174 h 175"/>
                  <a:gd name="T18" fmla="*/ 20 w 293"/>
                  <a:gd name="T19" fmla="*/ 170 h 175"/>
                  <a:gd name="T20" fmla="*/ 16 w 293"/>
                  <a:gd name="T21" fmla="*/ 165 h 175"/>
                  <a:gd name="T22" fmla="*/ 15 w 293"/>
                  <a:gd name="T23" fmla="*/ 158 h 175"/>
                  <a:gd name="T24" fmla="*/ 0 w 293"/>
                  <a:gd name="T25" fmla="*/ 18 h 175"/>
                  <a:gd name="T26" fmla="*/ 0 w 293"/>
                  <a:gd name="T27" fmla="*/ 18 h 175"/>
                  <a:gd name="T28" fmla="*/ 2 w 293"/>
                  <a:gd name="T29" fmla="*/ 11 h 175"/>
                  <a:gd name="T30" fmla="*/ 6 w 293"/>
                  <a:gd name="T31" fmla="*/ 5 h 175"/>
                  <a:gd name="T32" fmla="*/ 12 w 293"/>
                  <a:gd name="T33" fmla="*/ 1 h 175"/>
                  <a:gd name="T34" fmla="*/ 19 w 293"/>
                  <a:gd name="T35" fmla="*/ 0 h 175"/>
                  <a:gd name="T36" fmla="*/ 276 w 293"/>
                  <a:gd name="T37" fmla="*/ 0 h 175"/>
                  <a:gd name="T38" fmla="*/ 276 w 293"/>
                  <a:gd name="T39" fmla="*/ 0 h 175"/>
                  <a:gd name="T40" fmla="*/ 282 w 293"/>
                  <a:gd name="T41" fmla="*/ 1 h 175"/>
                  <a:gd name="T42" fmla="*/ 288 w 293"/>
                  <a:gd name="T43" fmla="*/ 5 h 175"/>
                  <a:gd name="T44" fmla="*/ 292 w 293"/>
                  <a:gd name="T45" fmla="*/ 11 h 175"/>
                  <a:gd name="T46" fmla="*/ 293 w 293"/>
                  <a:gd name="T47" fmla="*/ 18 h 175"/>
                  <a:gd name="T48" fmla="*/ 278 w 293"/>
                  <a:gd name="T49" fmla="*/ 1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3" h="175">
                    <a:moveTo>
                      <a:pt x="278" y="158"/>
                    </a:moveTo>
                    <a:lnTo>
                      <a:pt x="278" y="158"/>
                    </a:lnTo>
                    <a:lnTo>
                      <a:pt x="277" y="165"/>
                    </a:lnTo>
                    <a:lnTo>
                      <a:pt x="273" y="170"/>
                    </a:lnTo>
                    <a:lnTo>
                      <a:pt x="268" y="174"/>
                    </a:lnTo>
                    <a:lnTo>
                      <a:pt x="261" y="175"/>
                    </a:lnTo>
                    <a:lnTo>
                      <a:pt x="34" y="175"/>
                    </a:lnTo>
                    <a:lnTo>
                      <a:pt x="34" y="175"/>
                    </a:lnTo>
                    <a:lnTo>
                      <a:pt x="27" y="174"/>
                    </a:lnTo>
                    <a:lnTo>
                      <a:pt x="20" y="170"/>
                    </a:lnTo>
                    <a:lnTo>
                      <a:pt x="16" y="165"/>
                    </a:lnTo>
                    <a:lnTo>
                      <a:pt x="15" y="15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1"/>
                    </a:lnTo>
                    <a:lnTo>
                      <a:pt x="288" y="5"/>
                    </a:lnTo>
                    <a:lnTo>
                      <a:pt x="292" y="11"/>
                    </a:lnTo>
                    <a:lnTo>
                      <a:pt x="293" y="18"/>
                    </a:lnTo>
                    <a:lnTo>
                      <a:pt x="278" y="15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9" name="Freeform 138"/>
              <p:cNvSpPr>
                <a:spLocks/>
              </p:cNvSpPr>
              <p:nvPr/>
            </p:nvSpPr>
            <p:spPr bwMode="auto">
              <a:xfrm>
                <a:off x="3385" y="2493"/>
                <a:ext cx="274" cy="162"/>
              </a:xfrm>
              <a:custGeom>
                <a:avLst/>
                <a:gdLst>
                  <a:gd name="T0" fmla="*/ 259 w 274"/>
                  <a:gd name="T1" fmla="*/ 146 h 162"/>
                  <a:gd name="T2" fmla="*/ 259 w 274"/>
                  <a:gd name="T3" fmla="*/ 146 h 162"/>
                  <a:gd name="T4" fmla="*/ 258 w 274"/>
                  <a:gd name="T5" fmla="*/ 153 h 162"/>
                  <a:gd name="T6" fmla="*/ 253 w 274"/>
                  <a:gd name="T7" fmla="*/ 158 h 162"/>
                  <a:gd name="T8" fmla="*/ 248 w 274"/>
                  <a:gd name="T9" fmla="*/ 161 h 162"/>
                  <a:gd name="T10" fmla="*/ 243 w 274"/>
                  <a:gd name="T11" fmla="*/ 162 h 162"/>
                  <a:gd name="T12" fmla="*/ 32 w 274"/>
                  <a:gd name="T13" fmla="*/ 162 h 162"/>
                  <a:gd name="T14" fmla="*/ 32 w 274"/>
                  <a:gd name="T15" fmla="*/ 162 h 162"/>
                  <a:gd name="T16" fmla="*/ 25 w 274"/>
                  <a:gd name="T17" fmla="*/ 161 h 162"/>
                  <a:gd name="T18" fmla="*/ 20 w 274"/>
                  <a:gd name="T19" fmla="*/ 158 h 162"/>
                  <a:gd name="T20" fmla="*/ 16 w 274"/>
                  <a:gd name="T21" fmla="*/ 153 h 162"/>
                  <a:gd name="T22" fmla="*/ 16 w 274"/>
                  <a:gd name="T23" fmla="*/ 146 h 162"/>
                  <a:gd name="T24" fmla="*/ 0 w 274"/>
                  <a:gd name="T25" fmla="*/ 18 h 162"/>
                  <a:gd name="T26" fmla="*/ 0 w 274"/>
                  <a:gd name="T27" fmla="*/ 18 h 162"/>
                  <a:gd name="T28" fmla="*/ 1 w 274"/>
                  <a:gd name="T29" fmla="*/ 11 h 162"/>
                  <a:gd name="T30" fmla="*/ 5 w 274"/>
                  <a:gd name="T31" fmla="*/ 6 h 162"/>
                  <a:gd name="T32" fmla="*/ 10 w 274"/>
                  <a:gd name="T33" fmla="*/ 2 h 162"/>
                  <a:gd name="T34" fmla="*/ 17 w 274"/>
                  <a:gd name="T35" fmla="*/ 0 h 162"/>
                  <a:gd name="T36" fmla="*/ 258 w 274"/>
                  <a:gd name="T37" fmla="*/ 0 h 162"/>
                  <a:gd name="T38" fmla="*/ 258 w 274"/>
                  <a:gd name="T39" fmla="*/ 0 h 162"/>
                  <a:gd name="T40" fmla="*/ 264 w 274"/>
                  <a:gd name="T41" fmla="*/ 2 h 162"/>
                  <a:gd name="T42" fmla="*/ 268 w 274"/>
                  <a:gd name="T43" fmla="*/ 6 h 162"/>
                  <a:gd name="T44" fmla="*/ 272 w 274"/>
                  <a:gd name="T45" fmla="*/ 11 h 162"/>
                  <a:gd name="T46" fmla="*/ 274 w 274"/>
                  <a:gd name="T47" fmla="*/ 18 h 162"/>
                  <a:gd name="T48" fmla="*/ 259 w 274"/>
                  <a:gd name="T49" fmla="*/ 14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4" h="162">
                    <a:moveTo>
                      <a:pt x="259" y="146"/>
                    </a:moveTo>
                    <a:lnTo>
                      <a:pt x="259" y="146"/>
                    </a:lnTo>
                    <a:lnTo>
                      <a:pt x="258" y="153"/>
                    </a:lnTo>
                    <a:lnTo>
                      <a:pt x="253" y="158"/>
                    </a:lnTo>
                    <a:lnTo>
                      <a:pt x="248" y="161"/>
                    </a:lnTo>
                    <a:lnTo>
                      <a:pt x="243" y="162"/>
                    </a:lnTo>
                    <a:lnTo>
                      <a:pt x="32" y="162"/>
                    </a:lnTo>
                    <a:lnTo>
                      <a:pt x="32" y="162"/>
                    </a:lnTo>
                    <a:lnTo>
                      <a:pt x="25" y="161"/>
                    </a:lnTo>
                    <a:lnTo>
                      <a:pt x="20" y="158"/>
                    </a:lnTo>
                    <a:lnTo>
                      <a:pt x="16" y="153"/>
                    </a:lnTo>
                    <a:lnTo>
                      <a:pt x="16" y="14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2"/>
                    </a:lnTo>
                    <a:lnTo>
                      <a:pt x="268" y="6"/>
                    </a:lnTo>
                    <a:lnTo>
                      <a:pt x="272" y="11"/>
                    </a:lnTo>
                    <a:lnTo>
                      <a:pt x="274" y="18"/>
                    </a:lnTo>
                    <a:lnTo>
                      <a:pt x="259" y="146"/>
                    </a:lnTo>
                    <a:close/>
                  </a:path>
                </a:pathLst>
              </a:custGeom>
              <a:solidFill>
                <a:srgbClr val="323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0" name="Freeform 139"/>
              <p:cNvSpPr>
                <a:spLocks noEditPoints="1"/>
              </p:cNvSpPr>
              <p:nvPr/>
            </p:nvSpPr>
            <p:spPr bwMode="auto">
              <a:xfrm>
                <a:off x="3497" y="2545"/>
                <a:ext cx="62" cy="62"/>
              </a:xfrm>
              <a:custGeom>
                <a:avLst/>
                <a:gdLst>
                  <a:gd name="T0" fmla="*/ 31 w 62"/>
                  <a:gd name="T1" fmla="*/ 0 h 62"/>
                  <a:gd name="T2" fmla="*/ 19 w 62"/>
                  <a:gd name="T3" fmla="*/ 2 h 62"/>
                  <a:gd name="T4" fmla="*/ 8 w 62"/>
                  <a:gd name="T5" fmla="*/ 9 h 62"/>
                  <a:gd name="T6" fmla="*/ 2 w 62"/>
                  <a:gd name="T7" fmla="*/ 19 h 62"/>
                  <a:gd name="T8" fmla="*/ 0 w 62"/>
                  <a:gd name="T9" fmla="*/ 31 h 62"/>
                  <a:gd name="T10" fmla="*/ 0 w 62"/>
                  <a:gd name="T11" fmla="*/ 38 h 62"/>
                  <a:gd name="T12" fmla="*/ 5 w 62"/>
                  <a:gd name="T13" fmla="*/ 48 h 62"/>
                  <a:gd name="T14" fmla="*/ 13 w 62"/>
                  <a:gd name="T15" fmla="*/ 56 h 62"/>
                  <a:gd name="T16" fmla="*/ 24 w 62"/>
                  <a:gd name="T17" fmla="*/ 62 h 62"/>
                  <a:gd name="T18" fmla="*/ 31 w 62"/>
                  <a:gd name="T19" fmla="*/ 62 h 62"/>
                  <a:gd name="T20" fmla="*/ 43 w 62"/>
                  <a:gd name="T21" fmla="*/ 61 h 62"/>
                  <a:gd name="T22" fmla="*/ 52 w 62"/>
                  <a:gd name="T23" fmla="*/ 54 h 62"/>
                  <a:gd name="T24" fmla="*/ 59 w 62"/>
                  <a:gd name="T25" fmla="*/ 43 h 62"/>
                  <a:gd name="T26" fmla="*/ 62 w 62"/>
                  <a:gd name="T27" fmla="*/ 31 h 62"/>
                  <a:gd name="T28" fmla="*/ 60 w 62"/>
                  <a:gd name="T29" fmla="*/ 25 h 62"/>
                  <a:gd name="T30" fmla="*/ 56 w 62"/>
                  <a:gd name="T31" fmla="*/ 15 h 62"/>
                  <a:gd name="T32" fmla="*/ 48 w 62"/>
                  <a:gd name="T33" fmla="*/ 5 h 62"/>
                  <a:gd name="T34" fmla="*/ 36 w 62"/>
                  <a:gd name="T35" fmla="*/ 1 h 62"/>
                  <a:gd name="T36" fmla="*/ 31 w 62"/>
                  <a:gd name="T37" fmla="*/ 0 h 62"/>
                  <a:gd name="T38" fmla="*/ 31 w 62"/>
                  <a:gd name="T39" fmla="*/ 55 h 62"/>
                  <a:gd name="T40" fmla="*/ 21 w 62"/>
                  <a:gd name="T41" fmla="*/ 54 h 62"/>
                  <a:gd name="T42" fmla="*/ 13 w 62"/>
                  <a:gd name="T43" fmla="*/ 48 h 62"/>
                  <a:gd name="T44" fmla="*/ 8 w 62"/>
                  <a:gd name="T45" fmla="*/ 40 h 62"/>
                  <a:gd name="T46" fmla="*/ 6 w 62"/>
                  <a:gd name="T47" fmla="*/ 31 h 62"/>
                  <a:gd name="T48" fmla="*/ 6 w 62"/>
                  <a:gd name="T49" fmla="*/ 27 h 62"/>
                  <a:gd name="T50" fmla="*/ 11 w 62"/>
                  <a:gd name="T51" fmla="*/ 17 h 62"/>
                  <a:gd name="T52" fmla="*/ 17 w 62"/>
                  <a:gd name="T53" fmla="*/ 12 h 62"/>
                  <a:gd name="T54" fmla="*/ 25 w 62"/>
                  <a:gd name="T55" fmla="*/ 8 h 62"/>
                  <a:gd name="T56" fmla="*/ 31 w 62"/>
                  <a:gd name="T57" fmla="*/ 8 h 62"/>
                  <a:gd name="T58" fmla="*/ 40 w 62"/>
                  <a:gd name="T59" fmla="*/ 9 h 62"/>
                  <a:gd name="T60" fmla="*/ 47 w 62"/>
                  <a:gd name="T61" fmla="*/ 15 h 62"/>
                  <a:gd name="T62" fmla="*/ 52 w 62"/>
                  <a:gd name="T63" fmla="*/ 21 h 62"/>
                  <a:gd name="T64" fmla="*/ 54 w 62"/>
                  <a:gd name="T65" fmla="*/ 31 h 62"/>
                  <a:gd name="T66" fmla="*/ 54 w 62"/>
                  <a:gd name="T67" fmla="*/ 36 h 62"/>
                  <a:gd name="T68" fmla="*/ 50 w 62"/>
                  <a:gd name="T69" fmla="*/ 44 h 62"/>
                  <a:gd name="T70" fmla="*/ 44 w 62"/>
                  <a:gd name="T71" fmla="*/ 51 h 62"/>
                  <a:gd name="T72" fmla="*/ 35 w 62"/>
                  <a:gd name="T73" fmla="*/ 55 h 62"/>
                  <a:gd name="T74" fmla="*/ 31 w 62"/>
                  <a:gd name="T7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lnTo>
                      <a:pt x="31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8"/>
                    </a:lnTo>
                    <a:lnTo>
                      <a:pt x="8" y="54"/>
                    </a:lnTo>
                    <a:lnTo>
                      <a:pt x="13" y="56"/>
                    </a:lnTo>
                    <a:lnTo>
                      <a:pt x="19" y="61"/>
                    </a:lnTo>
                    <a:lnTo>
                      <a:pt x="24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6" y="62"/>
                    </a:lnTo>
                    <a:lnTo>
                      <a:pt x="43" y="61"/>
                    </a:lnTo>
                    <a:lnTo>
                      <a:pt x="48" y="56"/>
                    </a:lnTo>
                    <a:lnTo>
                      <a:pt x="52" y="54"/>
                    </a:lnTo>
                    <a:lnTo>
                      <a:pt x="56" y="48"/>
                    </a:lnTo>
                    <a:lnTo>
                      <a:pt x="59" y="43"/>
                    </a:lnTo>
                    <a:lnTo>
                      <a:pt x="60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0" y="25"/>
                    </a:lnTo>
                    <a:lnTo>
                      <a:pt x="59" y="19"/>
                    </a:lnTo>
                    <a:lnTo>
                      <a:pt x="56" y="15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3" y="2"/>
                    </a:lnTo>
                    <a:lnTo>
                      <a:pt x="36" y="1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5"/>
                    </a:moveTo>
                    <a:lnTo>
                      <a:pt x="31" y="55"/>
                    </a:lnTo>
                    <a:lnTo>
                      <a:pt x="25" y="55"/>
                    </a:lnTo>
                    <a:lnTo>
                      <a:pt x="21" y="54"/>
                    </a:lnTo>
                    <a:lnTo>
                      <a:pt x="17" y="51"/>
                    </a:lnTo>
                    <a:lnTo>
                      <a:pt x="13" y="48"/>
                    </a:lnTo>
                    <a:lnTo>
                      <a:pt x="11" y="44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1" y="17"/>
                    </a:lnTo>
                    <a:lnTo>
                      <a:pt x="13" y="15"/>
                    </a:lnTo>
                    <a:lnTo>
                      <a:pt x="17" y="12"/>
                    </a:lnTo>
                    <a:lnTo>
                      <a:pt x="21" y="9"/>
                    </a:lnTo>
                    <a:lnTo>
                      <a:pt x="25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0" y="9"/>
                    </a:lnTo>
                    <a:lnTo>
                      <a:pt x="44" y="12"/>
                    </a:lnTo>
                    <a:lnTo>
                      <a:pt x="47" y="15"/>
                    </a:lnTo>
                    <a:lnTo>
                      <a:pt x="50" y="17"/>
                    </a:lnTo>
                    <a:lnTo>
                      <a:pt x="52" y="21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6"/>
                    </a:lnTo>
                    <a:lnTo>
                      <a:pt x="52" y="40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1"/>
                    </a:lnTo>
                    <a:lnTo>
                      <a:pt x="40" y="54"/>
                    </a:lnTo>
                    <a:lnTo>
                      <a:pt x="35" y="55"/>
                    </a:lnTo>
                    <a:lnTo>
                      <a:pt x="31" y="55"/>
                    </a:lnTo>
                    <a:lnTo>
                      <a:pt x="31" y="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1" name="Freeform 140"/>
              <p:cNvSpPr>
                <a:spLocks noEditPoints="1"/>
              </p:cNvSpPr>
              <p:nvPr/>
            </p:nvSpPr>
            <p:spPr bwMode="auto">
              <a:xfrm>
                <a:off x="3509" y="2568"/>
                <a:ext cx="16" cy="16"/>
              </a:xfrm>
              <a:custGeom>
                <a:avLst/>
                <a:gdLst>
                  <a:gd name="T0" fmla="*/ 12 w 16"/>
                  <a:gd name="T1" fmla="*/ 0 h 16"/>
                  <a:gd name="T2" fmla="*/ 12 w 16"/>
                  <a:gd name="T3" fmla="*/ 0 h 16"/>
                  <a:gd name="T4" fmla="*/ 15 w 16"/>
                  <a:gd name="T5" fmla="*/ 0 h 16"/>
                  <a:gd name="T6" fmla="*/ 16 w 16"/>
                  <a:gd name="T7" fmla="*/ 2 h 16"/>
                  <a:gd name="T8" fmla="*/ 16 w 16"/>
                  <a:gd name="T9" fmla="*/ 9 h 16"/>
                  <a:gd name="T10" fmla="*/ 16 w 16"/>
                  <a:gd name="T11" fmla="*/ 9 h 16"/>
                  <a:gd name="T12" fmla="*/ 15 w 16"/>
                  <a:gd name="T13" fmla="*/ 11 h 16"/>
                  <a:gd name="T14" fmla="*/ 12 w 16"/>
                  <a:gd name="T15" fmla="*/ 12 h 16"/>
                  <a:gd name="T16" fmla="*/ 3 w 16"/>
                  <a:gd name="T17" fmla="*/ 12 h 16"/>
                  <a:gd name="T18" fmla="*/ 3 w 16"/>
                  <a:gd name="T19" fmla="*/ 16 h 16"/>
                  <a:gd name="T20" fmla="*/ 3 w 16"/>
                  <a:gd name="T21" fmla="*/ 16 h 16"/>
                  <a:gd name="T22" fmla="*/ 1 w 16"/>
                  <a:gd name="T23" fmla="*/ 16 h 16"/>
                  <a:gd name="T24" fmla="*/ 1 w 16"/>
                  <a:gd name="T25" fmla="*/ 16 h 16"/>
                  <a:gd name="T26" fmla="*/ 0 w 16"/>
                  <a:gd name="T27" fmla="*/ 16 h 16"/>
                  <a:gd name="T28" fmla="*/ 0 w 16"/>
                  <a:gd name="T29" fmla="*/ 2 h 16"/>
                  <a:gd name="T30" fmla="*/ 0 w 16"/>
                  <a:gd name="T31" fmla="*/ 2 h 16"/>
                  <a:gd name="T32" fmla="*/ 1 w 16"/>
                  <a:gd name="T33" fmla="*/ 0 h 16"/>
                  <a:gd name="T34" fmla="*/ 4 w 16"/>
                  <a:gd name="T35" fmla="*/ 0 h 16"/>
                  <a:gd name="T36" fmla="*/ 12 w 16"/>
                  <a:gd name="T37" fmla="*/ 0 h 16"/>
                  <a:gd name="T38" fmla="*/ 3 w 16"/>
                  <a:gd name="T39" fmla="*/ 11 h 16"/>
                  <a:gd name="T40" fmla="*/ 12 w 16"/>
                  <a:gd name="T41" fmla="*/ 11 h 16"/>
                  <a:gd name="T42" fmla="*/ 12 w 16"/>
                  <a:gd name="T43" fmla="*/ 11 h 16"/>
                  <a:gd name="T44" fmla="*/ 13 w 16"/>
                  <a:gd name="T45" fmla="*/ 9 h 16"/>
                  <a:gd name="T46" fmla="*/ 13 w 16"/>
                  <a:gd name="T47" fmla="*/ 9 h 16"/>
                  <a:gd name="T48" fmla="*/ 13 w 16"/>
                  <a:gd name="T49" fmla="*/ 2 h 16"/>
                  <a:gd name="T50" fmla="*/ 13 w 16"/>
                  <a:gd name="T51" fmla="*/ 2 h 16"/>
                  <a:gd name="T52" fmla="*/ 13 w 16"/>
                  <a:gd name="T53" fmla="*/ 2 h 16"/>
                  <a:gd name="T54" fmla="*/ 12 w 16"/>
                  <a:gd name="T55" fmla="*/ 1 h 16"/>
                  <a:gd name="T56" fmla="*/ 4 w 16"/>
                  <a:gd name="T57" fmla="*/ 1 h 16"/>
                  <a:gd name="T58" fmla="*/ 4 w 16"/>
                  <a:gd name="T59" fmla="*/ 1 h 16"/>
                  <a:gd name="T60" fmla="*/ 3 w 16"/>
                  <a:gd name="T61" fmla="*/ 2 h 16"/>
                  <a:gd name="T62" fmla="*/ 3 w 16"/>
                  <a:gd name="T63" fmla="*/ 2 h 16"/>
                  <a:gd name="T64" fmla="*/ 3 w 16"/>
                  <a:gd name="T6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lnTo>
                      <a:pt x="12" y="0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1"/>
                    </a:lnTo>
                    <a:lnTo>
                      <a:pt x="12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12" y="0"/>
                    </a:lnTo>
                    <a:close/>
                    <a:moveTo>
                      <a:pt x="3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2" name="Freeform 141"/>
              <p:cNvSpPr>
                <a:spLocks/>
              </p:cNvSpPr>
              <p:nvPr/>
            </p:nvSpPr>
            <p:spPr bwMode="auto">
              <a:xfrm>
                <a:off x="3528" y="2568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3 w 13"/>
                  <a:gd name="T3" fmla="*/ 0 h 16"/>
                  <a:gd name="T4" fmla="*/ 13 w 13"/>
                  <a:gd name="T5" fmla="*/ 1 h 16"/>
                  <a:gd name="T6" fmla="*/ 13 w 13"/>
                  <a:gd name="T7" fmla="*/ 1 h 16"/>
                  <a:gd name="T8" fmla="*/ 13 w 13"/>
                  <a:gd name="T9" fmla="*/ 1 h 16"/>
                  <a:gd name="T10" fmla="*/ 2 w 13"/>
                  <a:gd name="T11" fmla="*/ 1 h 16"/>
                  <a:gd name="T12" fmla="*/ 2 w 13"/>
                  <a:gd name="T13" fmla="*/ 1 h 16"/>
                  <a:gd name="T14" fmla="*/ 2 w 13"/>
                  <a:gd name="T15" fmla="*/ 2 h 16"/>
                  <a:gd name="T16" fmla="*/ 1 w 13"/>
                  <a:gd name="T17" fmla="*/ 2 h 16"/>
                  <a:gd name="T18" fmla="*/ 1 w 13"/>
                  <a:gd name="T19" fmla="*/ 13 h 16"/>
                  <a:gd name="T20" fmla="*/ 1 w 13"/>
                  <a:gd name="T21" fmla="*/ 13 h 16"/>
                  <a:gd name="T22" fmla="*/ 2 w 13"/>
                  <a:gd name="T23" fmla="*/ 13 h 16"/>
                  <a:gd name="T24" fmla="*/ 2 w 13"/>
                  <a:gd name="T25" fmla="*/ 15 h 16"/>
                  <a:gd name="T26" fmla="*/ 13 w 13"/>
                  <a:gd name="T27" fmla="*/ 15 h 16"/>
                  <a:gd name="T28" fmla="*/ 13 w 13"/>
                  <a:gd name="T29" fmla="*/ 15 h 16"/>
                  <a:gd name="T30" fmla="*/ 13 w 13"/>
                  <a:gd name="T31" fmla="*/ 16 h 16"/>
                  <a:gd name="T32" fmla="*/ 13 w 13"/>
                  <a:gd name="T33" fmla="*/ 16 h 16"/>
                  <a:gd name="T34" fmla="*/ 13 w 13"/>
                  <a:gd name="T35" fmla="*/ 16 h 16"/>
                  <a:gd name="T36" fmla="*/ 2 w 13"/>
                  <a:gd name="T37" fmla="*/ 16 h 16"/>
                  <a:gd name="T38" fmla="*/ 2 w 13"/>
                  <a:gd name="T39" fmla="*/ 16 h 16"/>
                  <a:gd name="T40" fmla="*/ 0 w 13"/>
                  <a:gd name="T41" fmla="*/ 16 h 16"/>
                  <a:gd name="T42" fmla="*/ 0 w 13"/>
                  <a:gd name="T43" fmla="*/ 13 h 16"/>
                  <a:gd name="T44" fmla="*/ 0 w 13"/>
                  <a:gd name="T45" fmla="*/ 2 h 16"/>
                  <a:gd name="T46" fmla="*/ 0 w 13"/>
                  <a:gd name="T47" fmla="*/ 2 h 16"/>
                  <a:gd name="T48" fmla="*/ 0 w 13"/>
                  <a:gd name="T49" fmla="*/ 0 h 16"/>
                  <a:gd name="T50" fmla="*/ 2 w 13"/>
                  <a:gd name="T51" fmla="*/ 0 h 16"/>
                  <a:gd name="T52" fmla="*/ 13 w 13"/>
                  <a:gd name="T5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6">
                    <a:moveTo>
                      <a:pt x="13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3" name="Freeform 142"/>
              <p:cNvSpPr>
                <a:spLocks noEditPoints="1"/>
              </p:cNvSpPr>
              <p:nvPr/>
            </p:nvSpPr>
            <p:spPr bwMode="auto">
              <a:xfrm>
                <a:off x="3491" y="2543"/>
                <a:ext cx="62" cy="63"/>
              </a:xfrm>
              <a:custGeom>
                <a:avLst/>
                <a:gdLst>
                  <a:gd name="T0" fmla="*/ 31 w 62"/>
                  <a:gd name="T1" fmla="*/ 0 h 63"/>
                  <a:gd name="T2" fmla="*/ 19 w 62"/>
                  <a:gd name="T3" fmla="*/ 3 h 63"/>
                  <a:gd name="T4" fmla="*/ 10 w 62"/>
                  <a:gd name="T5" fmla="*/ 10 h 63"/>
                  <a:gd name="T6" fmla="*/ 3 w 62"/>
                  <a:gd name="T7" fmla="*/ 19 h 63"/>
                  <a:gd name="T8" fmla="*/ 0 w 62"/>
                  <a:gd name="T9" fmla="*/ 31 h 63"/>
                  <a:gd name="T10" fmla="*/ 0 w 62"/>
                  <a:gd name="T11" fmla="*/ 38 h 63"/>
                  <a:gd name="T12" fmla="*/ 6 w 62"/>
                  <a:gd name="T13" fmla="*/ 49 h 63"/>
                  <a:gd name="T14" fmla="*/ 14 w 62"/>
                  <a:gd name="T15" fmla="*/ 57 h 63"/>
                  <a:gd name="T16" fmla="*/ 25 w 62"/>
                  <a:gd name="T17" fmla="*/ 63 h 63"/>
                  <a:gd name="T18" fmla="*/ 31 w 62"/>
                  <a:gd name="T19" fmla="*/ 63 h 63"/>
                  <a:gd name="T20" fmla="*/ 44 w 62"/>
                  <a:gd name="T21" fmla="*/ 60 h 63"/>
                  <a:gd name="T22" fmla="*/ 53 w 62"/>
                  <a:gd name="T23" fmla="*/ 53 h 63"/>
                  <a:gd name="T24" fmla="*/ 60 w 62"/>
                  <a:gd name="T25" fmla="*/ 44 h 63"/>
                  <a:gd name="T26" fmla="*/ 62 w 62"/>
                  <a:gd name="T27" fmla="*/ 31 h 63"/>
                  <a:gd name="T28" fmla="*/ 61 w 62"/>
                  <a:gd name="T29" fmla="*/ 26 h 63"/>
                  <a:gd name="T30" fmla="*/ 57 w 62"/>
                  <a:gd name="T31" fmla="*/ 14 h 63"/>
                  <a:gd name="T32" fmla="*/ 49 w 62"/>
                  <a:gd name="T33" fmla="*/ 6 h 63"/>
                  <a:gd name="T34" fmla="*/ 37 w 62"/>
                  <a:gd name="T35" fmla="*/ 2 h 63"/>
                  <a:gd name="T36" fmla="*/ 31 w 62"/>
                  <a:gd name="T37" fmla="*/ 0 h 63"/>
                  <a:gd name="T38" fmla="*/ 31 w 62"/>
                  <a:gd name="T39" fmla="*/ 56 h 63"/>
                  <a:gd name="T40" fmla="*/ 22 w 62"/>
                  <a:gd name="T41" fmla="*/ 53 h 63"/>
                  <a:gd name="T42" fmla="*/ 14 w 62"/>
                  <a:gd name="T43" fmla="*/ 49 h 63"/>
                  <a:gd name="T44" fmla="*/ 10 w 62"/>
                  <a:gd name="T45" fmla="*/ 41 h 63"/>
                  <a:gd name="T46" fmla="*/ 7 w 62"/>
                  <a:gd name="T47" fmla="*/ 31 h 63"/>
                  <a:gd name="T48" fmla="*/ 7 w 62"/>
                  <a:gd name="T49" fmla="*/ 27 h 63"/>
                  <a:gd name="T50" fmla="*/ 11 w 62"/>
                  <a:gd name="T51" fmla="*/ 18 h 63"/>
                  <a:gd name="T52" fmla="*/ 18 w 62"/>
                  <a:gd name="T53" fmla="*/ 13 h 63"/>
                  <a:gd name="T54" fmla="*/ 26 w 62"/>
                  <a:gd name="T55" fmla="*/ 9 h 63"/>
                  <a:gd name="T56" fmla="*/ 31 w 62"/>
                  <a:gd name="T57" fmla="*/ 9 h 63"/>
                  <a:gd name="T58" fmla="*/ 41 w 62"/>
                  <a:gd name="T59" fmla="*/ 10 h 63"/>
                  <a:gd name="T60" fmla="*/ 48 w 62"/>
                  <a:gd name="T61" fmla="*/ 15 h 63"/>
                  <a:gd name="T62" fmla="*/ 53 w 62"/>
                  <a:gd name="T63" fmla="*/ 22 h 63"/>
                  <a:gd name="T64" fmla="*/ 54 w 62"/>
                  <a:gd name="T65" fmla="*/ 31 h 63"/>
                  <a:gd name="T66" fmla="*/ 54 w 62"/>
                  <a:gd name="T67" fmla="*/ 37 h 63"/>
                  <a:gd name="T68" fmla="*/ 50 w 62"/>
                  <a:gd name="T69" fmla="*/ 45 h 63"/>
                  <a:gd name="T70" fmla="*/ 45 w 62"/>
                  <a:gd name="T71" fmla="*/ 52 h 63"/>
                  <a:gd name="T72" fmla="*/ 35 w 62"/>
                  <a:gd name="T73" fmla="*/ 54 h 63"/>
                  <a:gd name="T74" fmla="*/ 31 w 62"/>
                  <a:gd name="T75" fmla="*/ 5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lnTo>
                      <a:pt x="31" y="0"/>
                    </a:lnTo>
                    <a:lnTo>
                      <a:pt x="25" y="2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3" y="19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6" y="49"/>
                    </a:lnTo>
                    <a:lnTo>
                      <a:pt x="10" y="53"/>
                    </a:lnTo>
                    <a:lnTo>
                      <a:pt x="14" y="57"/>
                    </a:lnTo>
                    <a:lnTo>
                      <a:pt x="19" y="60"/>
                    </a:lnTo>
                    <a:lnTo>
                      <a:pt x="25" y="63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7" y="63"/>
                    </a:lnTo>
                    <a:lnTo>
                      <a:pt x="44" y="60"/>
                    </a:lnTo>
                    <a:lnTo>
                      <a:pt x="49" y="57"/>
                    </a:lnTo>
                    <a:lnTo>
                      <a:pt x="53" y="53"/>
                    </a:lnTo>
                    <a:lnTo>
                      <a:pt x="57" y="49"/>
                    </a:lnTo>
                    <a:lnTo>
                      <a:pt x="60" y="44"/>
                    </a:lnTo>
                    <a:lnTo>
                      <a:pt x="61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1" y="26"/>
                    </a:lnTo>
                    <a:lnTo>
                      <a:pt x="60" y="19"/>
                    </a:lnTo>
                    <a:lnTo>
                      <a:pt x="57" y="14"/>
                    </a:lnTo>
                    <a:lnTo>
                      <a:pt x="53" y="10"/>
                    </a:lnTo>
                    <a:lnTo>
                      <a:pt x="49" y="6"/>
                    </a:lnTo>
                    <a:lnTo>
                      <a:pt x="44" y="3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6"/>
                    </a:moveTo>
                    <a:lnTo>
                      <a:pt x="31" y="56"/>
                    </a:lnTo>
                    <a:lnTo>
                      <a:pt x="26" y="54"/>
                    </a:lnTo>
                    <a:lnTo>
                      <a:pt x="22" y="53"/>
                    </a:lnTo>
                    <a:lnTo>
                      <a:pt x="18" y="52"/>
                    </a:lnTo>
                    <a:lnTo>
                      <a:pt x="14" y="49"/>
                    </a:lnTo>
                    <a:lnTo>
                      <a:pt x="11" y="45"/>
                    </a:lnTo>
                    <a:lnTo>
                      <a:pt x="10" y="41"/>
                    </a:lnTo>
                    <a:lnTo>
                      <a:pt x="7" y="37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27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2" y="10"/>
                    </a:lnTo>
                    <a:lnTo>
                      <a:pt x="2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5" y="9"/>
                    </a:lnTo>
                    <a:lnTo>
                      <a:pt x="41" y="10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0" y="18"/>
                    </a:lnTo>
                    <a:lnTo>
                      <a:pt x="53" y="22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7"/>
                    </a:lnTo>
                    <a:lnTo>
                      <a:pt x="53" y="41"/>
                    </a:lnTo>
                    <a:lnTo>
                      <a:pt x="50" y="45"/>
                    </a:lnTo>
                    <a:lnTo>
                      <a:pt x="48" y="49"/>
                    </a:lnTo>
                    <a:lnTo>
                      <a:pt x="45" y="52"/>
                    </a:lnTo>
                    <a:lnTo>
                      <a:pt x="41" y="53"/>
                    </a:lnTo>
                    <a:lnTo>
                      <a:pt x="35" y="54"/>
                    </a:lnTo>
                    <a:lnTo>
                      <a:pt x="31" y="56"/>
                    </a:lnTo>
                    <a:lnTo>
                      <a:pt x="31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4" name="Freeform 143"/>
              <p:cNvSpPr>
                <a:spLocks noEditPoints="1"/>
              </p:cNvSpPr>
              <p:nvPr/>
            </p:nvSpPr>
            <p:spPr bwMode="auto">
              <a:xfrm>
                <a:off x="3508" y="2566"/>
                <a:ext cx="14" cy="18"/>
              </a:xfrm>
              <a:custGeom>
                <a:avLst/>
                <a:gdLst>
                  <a:gd name="T0" fmla="*/ 12 w 14"/>
                  <a:gd name="T1" fmla="*/ 0 h 18"/>
                  <a:gd name="T2" fmla="*/ 12 w 14"/>
                  <a:gd name="T3" fmla="*/ 0 h 18"/>
                  <a:gd name="T4" fmla="*/ 14 w 14"/>
                  <a:gd name="T5" fmla="*/ 2 h 18"/>
                  <a:gd name="T6" fmla="*/ 14 w 14"/>
                  <a:gd name="T7" fmla="*/ 4 h 18"/>
                  <a:gd name="T8" fmla="*/ 14 w 14"/>
                  <a:gd name="T9" fmla="*/ 10 h 18"/>
                  <a:gd name="T10" fmla="*/ 14 w 14"/>
                  <a:gd name="T11" fmla="*/ 10 h 18"/>
                  <a:gd name="T12" fmla="*/ 14 w 14"/>
                  <a:gd name="T13" fmla="*/ 13 h 18"/>
                  <a:gd name="T14" fmla="*/ 12 w 14"/>
                  <a:gd name="T15" fmla="*/ 13 h 18"/>
                  <a:gd name="T16" fmla="*/ 1 w 14"/>
                  <a:gd name="T17" fmla="*/ 13 h 18"/>
                  <a:gd name="T18" fmla="*/ 1 w 14"/>
                  <a:gd name="T19" fmla="*/ 17 h 18"/>
                  <a:gd name="T20" fmla="*/ 1 w 14"/>
                  <a:gd name="T21" fmla="*/ 17 h 18"/>
                  <a:gd name="T22" fmla="*/ 1 w 14"/>
                  <a:gd name="T23" fmla="*/ 18 h 18"/>
                  <a:gd name="T24" fmla="*/ 1 w 14"/>
                  <a:gd name="T25" fmla="*/ 18 h 18"/>
                  <a:gd name="T26" fmla="*/ 0 w 14"/>
                  <a:gd name="T27" fmla="*/ 17 h 18"/>
                  <a:gd name="T28" fmla="*/ 0 w 14"/>
                  <a:gd name="T29" fmla="*/ 4 h 18"/>
                  <a:gd name="T30" fmla="*/ 0 w 14"/>
                  <a:gd name="T31" fmla="*/ 4 h 18"/>
                  <a:gd name="T32" fmla="*/ 0 w 14"/>
                  <a:gd name="T33" fmla="*/ 2 h 18"/>
                  <a:gd name="T34" fmla="*/ 2 w 14"/>
                  <a:gd name="T35" fmla="*/ 0 h 18"/>
                  <a:gd name="T36" fmla="*/ 12 w 14"/>
                  <a:gd name="T37" fmla="*/ 0 h 18"/>
                  <a:gd name="T38" fmla="*/ 1 w 14"/>
                  <a:gd name="T39" fmla="*/ 11 h 18"/>
                  <a:gd name="T40" fmla="*/ 12 w 14"/>
                  <a:gd name="T41" fmla="*/ 11 h 18"/>
                  <a:gd name="T42" fmla="*/ 12 w 14"/>
                  <a:gd name="T43" fmla="*/ 11 h 18"/>
                  <a:gd name="T44" fmla="*/ 12 w 14"/>
                  <a:gd name="T45" fmla="*/ 10 h 18"/>
                  <a:gd name="T46" fmla="*/ 13 w 14"/>
                  <a:gd name="T47" fmla="*/ 10 h 18"/>
                  <a:gd name="T48" fmla="*/ 13 w 14"/>
                  <a:gd name="T49" fmla="*/ 4 h 18"/>
                  <a:gd name="T50" fmla="*/ 13 w 14"/>
                  <a:gd name="T51" fmla="*/ 4 h 18"/>
                  <a:gd name="T52" fmla="*/ 12 w 14"/>
                  <a:gd name="T53" fmla="*/ 3 h 18"/>
                  <a:gd name="T54" fmla="*/ 12 w 14"/>
                  <a:gd name="T55" fmla="*/ 2 h 18"/>
                  <a:gd name="T56" fmla="*/ 2 w 14"/>
                  <a:gd name="T57" fmla="*/ 2 h 18"/>
                  <a:gd name="T58" fmla="*/ 2 w 14"/>
                  <a:gd name="T59" fmla="*/ 2 h 18"/>
                  <a:gd name="T60" fmla="*/ 2 w 14"/>
                  <a:gd name="T61" fmla="*/ 3 h 18"/>
                  <a:gd name="T62" fmla="*/ 1 w 14"/>
                  <a:gd name="T63" fmla="*/ 4 h 18"/>
                  <a:gd name="T64" fmla="*/ 1 w 14"/>
                  <a:gd name="T65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8">
                    <a:moveTo>
                      <a:pt x="12" y="0"/>
                    </a:moveTo>
                    <a:lnTo>
                      <a:pt x="12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" y="0"/>
                    </a:lnTo>
                    <a:close/>
                    <a:moveTo>
                      <a:pt x="1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5" name="Freeform 144"/>
              <p:cNvSpPr>
                <a:spLocks/>
              </p:cNvSpPr>
              <p:nvPr/>
            </p:nvSpPr>
            <p:spPr bwMode="auto">
              <a:xfrm>
                <a:off x="3525" y="2566"/>
                <a:ext cx="15" cy="18"/>
              </a:xfrm>
              <a:custGeom>
                <a:avLst/>
                <a:gdLst>
                  <a:gd name="T0" fmla="*/ 14 w 15"/>
                  <a:gd name="T1" fmla="*/ 0 h 18"/>
                  <a:gd name="T2" fmla="*/ 14 w 15"/>
                  <a:gd name="T3" fmla="*/ 0 h 18"/>
                  <a:gd name="T4" fmla="*/ 15 w 15"/>
                  <a:gd name="T5" fmla="*/ 2 h 18"/>
                  <a:gd name="T6" fmla="*/ 15 w 15"/>
                  <a:gd name="T7" fmla="*/ 2 h 18"/>
                  <a:gd name="T8" fmla="*/ 14 w 15"/>
                  <a:gd name="T9" fmla="*/ 2 h 18"/>
                  <a:gd name="T10" fmla="*/ 4 w 15"/>
                  <a:gd name="T11" fmla="*/ 2 h 18"/>
                  <a:gd name="T12" fmla="*/ 4 w 15"/>
                  <a:gd name="T13" fmla="*/ 2 h 18"/>
                  <a:gd name="T14" fmla="*/ 3 w 15"/>
                  <a:gd name="T15" fmla="*/ 3 h 18"/>
                  <a:gd name="T16" fmla="*/ 3 w 15"/>
                  <a:gd name="T17" fmla="*/ 4 h 18"/>
                  <a:gd name="T18" fmla="*/ 3 w 15"/>
                  <a:gd name="T19" fmla="*/ 14 h 18"/>
                  <a:gd name="T20" fmla="*/ 3 w 15"/>
                  <a:gd name="T21" fmla="*/ 14 h 18"/>
                  <a:gd name="T22" fmla="*/ 3 w 15"/>
                  <a:gd name="T23" fmla="*/ 15 h 18"/>
                  <a:gd name="T24" fmla="*/ 4 w 15"/>
                  <a:gd name="T25" fmla="*/ 15 h 18"/>
                  <a:gd name="T26" fmla="*/ 14 w 15"/>
                  <a:gd name="T27" fmla="*/ 15 h 18"/>
                  <a:gd name="T28" fmla="*/ 14 w 15"/>
                  <a:gd name="T29" fmla="*/ 15 h 18"/>
                  <a:gd name="T30" fmla="*/ 15 w 15"/>
                  <a:gd name="T31" fmla="*/ 17 h 18"/>
                  <a:gd name="T32" fmla="*/ 15 w 15"/>
                  <a:gd name="T33" fmla="*/ 17 h 18"/>
                  <a:gd name="T34" fmla="*/ 14 w 15"/>
                  <a:gd name="T35" fmla="*/ 18 h 18"/>
                  <a:gd name="T36" fmla="*/ 4 w 15"/>
                  <a:gd name="T37" fmla="*/ 18 h 18"/>
                  <a:gd name="T38" fmla="*/ 4 w 15"/>
                  <a:gd name="T39" fmla="*/ 18 h 18"/>
                  <a:gd name="T40" fmla="*/ 1 w 15"/>
                  <a:gd name="T41" fmla="*/ 17 h 18"/>
                  <a:gd name="T42" fmla="*/ 0 w 15"/>
                  <a:gd name="T43" fmla="*/ 14 h 18"/>
                  <a:gd name="T44" fmla="*/ 0 w 15"/>
                  <a:gd name="T45" fmla="*/ 4 h 18"/>
                  <a:gd name="T46" fmla="*/ 0 w 15"/>
                  <a:gd name="T47" fmla="*/ 4 h 18"/>
                  <a:gd name="T48" fmla="*/ 1 w 15"/>
                  <a:gd name="T49" fmla="*/ 2 h 18"/>
                  <a:gd name="T50" fmla="*/ 4 w 15"/>
                  <a:gd name="T51" fmla="*/ 0 h 18"/>
                  <a:gd name="T52" fmla="*/ 14 w 15"/>
                  <a:gd name="T5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8">
                    <a:moveTo>
                      <a:pt x="14" y="0"/>
                    </a:moveTo>
                    <a:lnTo>
                      <a:pt x="14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6" name="Freeform 145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7" name="Freeform 146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8" name="Rectangle 147"/>
              <p:cNvSpPr>
                <a:spLocks noChangeArrowheads="1"/>
              </p:cNvSpPr>
              <p:nvPr/>
            </p:nvSpPr>
            <p:spPr bwMode="auto">
              <a:xfrm>
                <a:off x="1581" y="260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9" name="Rectangle 148"/>
              <p:cNvSpPr>
                <a:spLocks noChangeArrowheads="1"/>
              </p:cNvSpPr>
              <p:nvPr/>
            </p:nvSpPr>
            <p:spPr bwMode="auto">
              <a:xfrm>
                <a:off x="1581" y="260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0" name="Rectangle 149"/>
              <p:cNvSpPr>
                <a:spLocks noChangeArrowheads="1"/>
              </p:cNvSpPr>
              <p:nvPr/>
            </p:nvSpPr>
            <p:spPr bwMode="auto">
              <a:xfrm>
                <a:off x="1581" y="260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1" name="Rectangle 150"/>
              <p:cNvSpPr>
                <a:spLocks noChangeArrowheads="1"/>
              </p:cNvSpPr>
              <p:nvPr/>
            </p:nvSpPr>
            <p:spPr bwMode="auto">
              <a:xfrm>
                <a:off x="1581" y="260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2" name="Rectangle 151"/>
              <p:cNvSpPr>
                <a:spLocks noChangeArrowheads="1"/>
              </p:cNvSpPr>
              <p:nvPr/>
            </p:nvSpPr>
            <p:spPr bwMode="auto">
              <a:xfrm>
                <a:off x="1581" y="261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3" name="Rectangle 152"/>
              <p:cNvSpPr>
                <a:spLocks noChangeArrowheads="1"/>
              </p:cNvSpPr>
              <p:nvPr/>
            </p:nvSpPr>
            <p:spPr bwMode="auto">
              <a:xfrm>
                <a:off x="1581" y="261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4" name="Rectangle 153"/>
              <p:cNvSpPr>
                <a:spLocks noChangeArrowheads="1"/>
              </p:cNvSpPr>
              <p:nvPr/>
            </p:nvSpPr>
            <p:spPr bwMode="auto">
              <a:xfrm>
                <a:off x="1581" y="261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5" name="Rectangle 154"/>
              <p:cNvSpPr>
                <a:spLocks noChangeArrowheads="1"/>
              </p:cNvSpPr>
              <p:nvPr/>
            </p:nvSpPr>
            <p:spPr bwMode="auto">
              <a:xfrm>
                <a:off x="1581" y="261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6" name="Rectangle 155"/>
              <p:cNvSpPr>
                <a:spLocks noChangeArrowheads="1"/>
              </p:cNvSpPr>
              <p:nvPr/>
            </p:nvSpPr>
            <p:spPr bwMode="auto">
              <a:xfrm>
                <a:off x="1581" y="261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7" name="Rectangle 156"/>
              <p:cNvSpPr>
                <a:spLocks noChangeArrowheads="1"/>
              </p:cNvSpPr>
              <p:nvPr/>
            </p:nvSpPr>
            <p:spPr bwMode="auto">
              <a:xfrm>
                <a:off x="1581" y="262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8" name="Rectangle 157"/>
              <p:cNvSpPr>
                <a:spLocks noChangeArrowheads="1"/>
              </p:cNvSpPr>
              <p:nvPr/>
            </p:nvSpPr>
            <p:spPr bwMode="auto">
              <a:xfrm>
                <a:off x="1581" y="262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9" name="Rectangle 158"/>
              <p:cNvSpPr>
                <a:spLocks noChangeArrowheads="1"/>
              </p:cNvSpPr>
              <p:nvPr/>
            </p:nvSpPr>
            <p:spPr bwMode="auto">
              <a:xfrm>
                <a:off x="1581" y="262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0" name="Rectangle 159"/>
              <p:cNvSpPr>
                <a:spLocks noChangeArrowheads="1"/>
              </p:cNvSpPr>
              <p:nvPr/>
            </p:nvSpPr>
            <p:spPr bwMode="auto">
              <a:xfrm>
                <a:off x="1581" y="262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1" name="Rectangle 160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2" name="Rectangle 161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3" name="Rectangle 162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4" name="Rectangle 163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5" name="Rectangle 164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6" name="Rectangle 165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7" name="Rectangle 166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8" name="Rectangle 167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9" name="Rectangle 168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Rectangle 169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Rectangle 170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Rectangle 171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3" name="Rectangle 172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4" name="Rectangle 173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Rectangle 174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Rectangle 175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7" name="Rectangle 176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8" name="Rectangle 177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9" name="Freeform 178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  <a:close/>
                  </a:path>
                </a:pathLst>
              </a:custGeom>
              <a:solidFill>
                <a:srgbClr val="003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0" name="Freeform 179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1" name="Freeform 180"/>
              <p:cNvSpPr>
                <a:spLocks/>
              </p:cNvSpPr>
              <p:nvPr/>
            </p:nvSpPr>
            <p:spPr bwMode="auto">
              <a:xfrm>
                <a:off x="1596" y="2537"/>
                <a:ext cx="162" cy="54"/>
              </a:xfrm>
              <a:custGeom>
                <a:avLst/>
                <a:gdLst>
                  <a:gd name="T0" fmla="*/ 0 w 162"/>
                  <a:gd name="T1" fmla="*/ 0 h 54"/>
                  <a:gd name="T2" fmla="*/ 138 w 162"/>
                  <a:gd name="T3" fmla="*/ 0 h 54"/>
                  <a:gd name="T4" fmla="*/ 138 w 162"/>
                  <a:gd name="T5" fmla="*/ 0 h 54"/>
                  <a:gd name="T6" fmla="*/ 143 w 162"/>
                  <a:gd name="T7" fmla="*/ 0 h 54"/>
                  <a:gd name="T8" fmla="*/ 147 w 162"/>
                  <a:gd name="T9" fmla="*/ 1 h 54"/>
                  <a:gd name="T10" fmla="*/ 151 w 162"/>
                  <a:gd name="T11" fmla="*/ 4 h 54"/>
                  <a:gd name="T12" fmla="*/ 155 w 162"/>
                  <a:gd name="T13" fmla="*/ 6 h 54"/>
                  <a:gd name="T14" fmla="*/ 158 w 162"/>
                  <a:gd name="T15" fmla="*/ 10 h 54"/>
                  <a:gd name="T16" fmla="*/ 159 w 162"/>
                  <a:gd name="T17" fmla="*/ 15 h 54"/>
                  <a:gd name="T18" fmla="*/ 161 w 162"/>
                  <a:gd name="T19" fmla="*/ 19 h 54"/>
                  <a:gd name="T20" fmla="*/ 162 w 162"/>
                  <a:gd name="T21" fmla="*/ 24 h 54"/>
                  <a:gd name="T22" fmla="*/ 162 w 162"/>
                  <a:gd name="T23" fmla="*/ 29 h 54"/>
                  <a:gd name="T24" fmla="*/ 162 w 162"/>
                  <a:gd name="T25" fmla="*/ 29 h 54"/>
                  <a:gd name="T26" fmla="*/ 161 w 162"/>
                  <a:gd name="T27" fmla="*/ 33 h 54"/>
                  <a:gd name="T28" fmla="*/ 159 w 162"/>
                  <a:gd name="T29" fmla="*/ 39 h 54"/>
                  <a:gd name="T30" fmla="*/ 158 w 162"/>
                  <a:gd name="T31" fmla="*/ 43 h 54"/>
                  <a:gd name="T32" fmla="*/ 155 w 162"/>
                  <a:gd name="T33" fmla="*/ 46 h 54"/>
                  <a:gd name="T34" fmla="*/ 151 w 162"/>
                  <a:gd name="T35" fmla="*/ 50 h 54"/>
                  <a:gd name="T36" fmla="*/ 147 w 162"/>
                  <a:gd name="T37" fmla="*/ 51 h 54"/>
                  <a:gd name="T38" fmla="*/ 143 w 162"/>
                  <a:gd name="T39" fmla="*/ 52 h 54"/>
                  <a:gd name="T40" fmla="*/ 138 w 162"/>
                  <a:gd name="T41" fmla="*/ 54 h 54"/>
                  <a:gd name="T42" fmla="*/ 0 w 162"/>
                  <a:gd name="T43" fmla="*/ 54 h 54"/>
                  <a:gd name="T44" fmla="*/ 0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0" y="0"/>
                    </a:moveTo>
                    <a:lnTo>
                      <a:pt x="138" y="0"/>
                    </a:lnTo>
                    <a:lnTo>
                      <a:pt x="138" y="0"/>
                    </a:lnTo>
                    <a:lnTo>
                      <a:pt x="143" y="0"/>
                    </a:lnTo>
                    <a:lnTo>
                      <a:pt x="147" y="1"/>
                    </a:lnTo>
                    <a:lnTo>
                      <a:pt x="151" y="4"/>
                    </a:lnTo>
                    <a:lnTo>
                      <a:pt x="155" y="6"/>
                    </a:lnTo>
                    <a:lnTo>
                      <a:pt x="158" y="10"/>
                    </a:lnTo>
                    <a:lnTo>
                      <a:pt x="159" y="15"/>
                    </a:lnTo>
                    <a:lnTo>
                      <a:pt x="161" y="19"/>
                    </a:lnTo>
                    <a:lnTo>
                      <a:pt x="162" y="24"/>
                    </a:lnTo>
                    <a:lnTo>
                      <a:pt x="162" y="29"/>
                    </a:lnTo>
                    <a:lnTo>
                      <a:pt x="162" y="29"/>
                    </a:lnTo>
                    <a:lnTo>
                      <a:pt x="161" y="33"/>
                    </a:lnTo>
                    <a:lnTo>
                      <a:pt x="159" y="39"/>
                    </a:lnTo>
                    <a:lnTo>
                      <a:pt x="158" y="43"/>
                    </a:lnTo>
                    <a:lnTo>
                      <a:pt x="155" y="46"/>
                    </a:lnTo>
                    <a:lnTo>
                      <a:pt x="151" y="50"/>
                    </a:lnTo>
                    <a:lnTo>
                      <a:pt x="147" y="51"/>
                    </a:lnTo>
                    <a:lnTo>
                      <a:pt x="143" y="52"/>
                    </a:lnTo>
                    <a:lnTo>
                      <a:pt x="138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2" name="Rectangle 181"/>
              <p:cNvSpPr>
                <a:spLocks noChangeArrowheads="1"/>
              </p:cNvSpPr>
              <p:nvPr/>
            </p:nvSpPr>
            <p:spPr bwMode="auto">
              <a:xfrm>
                <a:off x="1596" y="2539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3" name="Rectangle 182"/>
              <p:cNvSpPr>
                <a:spLocks noChangeArrowheads="1"/>
              </p:cNvSpPr>
              <p:nvPr/>
            </p:nvSpPr>
            <p:spPr bwMode="auto">
              <a:xfrm>
                <a:off x="1596" y="254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4" name="Rectangle 183"/>
              <p:cNvSpPr>
                <a:spLocks noChangeArrowheads="1"/>
              </p:cNvSpPr>
              <p:nvPr/>
            </p:nvSpPr>
            <p:spPr bwMode="auto">
              <a:xfrm>
                <a:off x="1596" y="25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5" name="Rectangle 184"/>
              <p:cNvSpPr>
                <a:spLocks noChangeArrowheads="1"/>
              </p:cNvSpPr>
              <p:nvPr/>
            </p:nvSpPr>
            <p:spPr bwMode="auto">
              <a:xfrm>
                <a:off x="1596" y="254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6" name="Rectangle 185"/>
              <p:cNvSpPr>
                <a:spLocks noChangeArrowheads="1"/>
              </p:cNvSpPr>
              <p:nvPr/>
            </p:nvSpPr>
            <p:spPr bwMode="auto">
              <a:xfrm>
                <a:off x="1596" y="254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7" name="Rectangle 186"/>
              <p:cNvSpPr>
                <a:spLocks noChangeArrowheads="1"/>
              </p:cNvSpPr>
              <p:nvPr/>
            </p:nvSpPr>
            <p:spPr bwMode="auto">
              <a:xfrm>
                <a:off x="1596" y="255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8" name="Rectangle 187"/>
              <p:cNvSpPr>
                <a:spLocks noChangeArrowheads="1"/>
              </p:cNvSpPr>
              <p:nvPr/>
            </p:nvSpPr>
            <p:spPr bwMode="auto">
              <a:xfrm>
                <a:off x="1596" y="255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9" name="Rectangle 188"/>
              <p:cNvSpPr>
                <a:spLocks noChangeArrowheads="1"/>
              </p:cNvSpPr>
              <p:nvPr/>
            </p:nvSpPr>
            <p:spPr bwMode="auto">
              <a:xfrm>
                <a:off x="1596" y="255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0" name="Rectangle 189"/>
              <p:cNvSpPr>
                <a:spLocks noChangeArrowheads="1"/>
              </p:cNvSpPr>
              <p:nvPr/>
            </p:nvSpPr>
            <p:spPr bwMode="auto">
              <a:xfrm>
                <a:off x="1596" y="255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1" name="Rectangle 190"/>
              <p:cNvSpPr>
                <a:spLocks noChangeArrowheads="1"/>
              </p:cNvSpPr>
              <p:nvPr/>
            </p:nvSpPr>
            <p:spPr bwMode="auto">
              <a:xfrm>
                <a:off x="1596" y="256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2" name="Rectangle 191"/>
              <p:cNvSpPr>
                <a:spLocks noChangeArrowheads="1"/>
              </p:cNvSpPr>
              <p:nvPr/>
            </p:nvSpPr>
            <p:spPr bwMode="auto">
              <a:xfrm>
                <a:off x="1596" y="256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3" name="Rectangle 192"/>
              <p:cNvSpPr>
                <a:spLocks noChangeArrowheads="1"/>
              </p:cNvSpPr>
              <p:nvPr/>
            </p:nvSpPr>
            <p:spPr bwMode="auto">
              <a:xfrm>
                <a:off x="1596" y="256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4" name="Rectangle 193"/>
              <p:cNvSpPr>
                <a:spLocks noChangeArrowheads="1"/>
              </p:cNvSpPr>
              <p:nvPr/>
            </p:nvSpPr>
            <p:spPr bwMode="auto">
              <a:xfrm>
                <a:off x="1596" y="256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5" name="Rectangle 194"/>
              <p:cNvSpPr>
                <a:spLocks noChangeArrowheads="1"/>
              </p:cNvSpPr>
              <p:nvPr/>
            </p:nvSpPr>
            <p:spPr bwMode="auto">
              <a:xfrm>
                <a:off x="1596" y="256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6" name="Rectangle 195"/>
              <p:cNvSpPr>
                <a:spLocks noChangeArrowheads="1"/>
              </p:cNvSpPr>
              <p:nvPr/>
            </p:nvSpPr>
            <p:spPr bwMode="auto">
              <a:xfrm>
                <a:off x="1596" y="257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7" name="Rectangle 196"/>
              <p:cNvSpPr>
                <a:spLocks noChangeArrowheads="1"/>
              </p:cNvSpPr>
              <p:nvPr/>
            </p:nvSpPr>
            <p:spPr bwMode="auto">
              <a:xfrm>
                <a:off x="1596" y="257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8" name="Rectangle 197"/>
              <p:cNvSpPr>
                <a:spLocks noChangeArrowheads="1"/>
              </p:cNvSpPr>
              <p:nvPr/>
            </p:nvSpPr>
            <p:spPr bwMode="auto">
              <a:xfrm>
                <a:off x="1596" y="257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9" name="Rectangle 198"/>
              <p:cNvSpPr>
                <a:spLocks noChangeArrowheads="1"/>
              </p:cNvSpPr>
              <p:nvPr/>
            </p:nvSpPr>
            <p:spPr bwMode="auto">
              <a:xfrm>
                <a:off x="1596" y="257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0" name="Rectangle 199"/>
              <p:cNvSpPr>
                <a:spLocks noChangeArrowheads="1"/>
              </p:cNvSpPr>
              <p:nvPr/>
            </p:nvSpPr>
            <p:spPr bwMode="auto">
              <a:xfrm>
                <a:off x="1596" y="258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1" name="Rectangle 200"/>
              <p:cNvSpPr>
                <a:spLocks noChangeArrowheads="1"/>
              </p:cNvSpPr>
              <p:nvPr/>
            </p:nvSpPr>
            <p:spPr bwMode="auto">
              <a:xfrm>
                <a:off x="1596" y="258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2" name="Rectangle 201"/>
              <p:cNvSpPr>
                <a:spLocks noChangeArrowheads="1"/>
              </p:cNvSpPr>
              <p:nvPr/>
            </p:nvSpPr>
            <p:spPr bwMode="auto">
              <a:xfrm>
                <a:off x="1596" y="258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3" name="Rectangle 202"/>
              <p:cNvSpPr>
                <a:spLocks noChangeArrowheads="1"/>
              </p:cNvSpPr>
              <p:nvPr/>
            </p:nvSpPr>
            <p:spPr bwMode="auto">
              <a:xfrm>
                <a:off x="1596" y="258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4" name="Freeform 203"/>
              <p:cNvSpPr>
                <a:spLocks/>
              </p:cNvSpPr>
              <p:nvPr/>
            </p:nvSpPr>
            <p:spPr bwMode="auto">
              <a:xfrm>
                <a:off x="1592" y="2533"/>
                <a:ext cx="174" cy="60"/>
              </a:xfrm>
              <a:custGeom>
                <a:avLst/>
                <a:gdLst>
                  <a:gd name="T0" fmla="*/ 0 w 174"/>
                  <a:gd name="T1" fmla="*/ 55 h 60"/>
                  <a:gd name="T2" fmla="*/ 142 w 174"/>
                  <a:gd name="T3" fmla="*/ 55 h 60"/>
                  <a:gd name="T4" fmla="*/ 142 w 174"/>
                  <a:gd name="T5" fmla="*/ 55 h 60"/>
                  <a:gd name="T6" fmla="*/ 150 w 174"/>
                  <a:gd name="T7" fmla="*/ 54 h 60"/>
                  <a:gd name="T8" fmla="*/ 156 w 174"/>
                  <a:gd name="T9" fmla="*/ 50 h 60"/>
                  <a:gd name="T10" fmla="*/ 161 w 174"/>
                  <a:gd name="T11" fmla="*/ 44 h 60"/>
                  <a:gd name="T12" fmla="*/ 162 w 174"/>
                  <a:gd name="T13" fmla="*/ 40 h 60"/>
                  <a:gd name="T14" fmla="*/ 163 w 174"/>
                  <a:gd name="T15" fmla="*/ 36 h 60"/>
                  <a:gd name="T16" fmla="*/ 163 w 174"/>
                  <a:gd name="T17" fmla="*/ 24 h 60"/>
                  <a:gd name="T18" fmla="*/ 163 w 174"/>
                  <a:gd name="T19" fmla="*/ 24 h 60"/>
                  <a:gd name="T20" fmla="*/ 162 w 174"/>
                  <a:gd name="T21" fmla="*/ 21 h 60"/>
                  <a:gd name="T22" fmla="*/ 161 w 174"/>
                  <a:gd name="T23" fmla="*/ 17 h 60"/>
                  <a:gd name="T24" fmla="*/ 156 w 174"/>
                  <a:gd name="T25" fmla="*/ 10 h 60"/>
                  <a:gd name="T26" fmla="*/ 150 w 174"/>
                  <a:gd name="T27" fmla="*/ 6 h 60"/>
                  <a:gd name="T28" fmla="*/ 142 w 174"/>
                  <a:gd name="T29" fmla="*/ 5 h 60"/>
                  <a:gd name="T30" fmla="*/ 0 w 174"/>
                  <a:gd name="T31" fmla="*/ 5 h 60"/>
                  <a:gd name="T32" fmla="*/ 0 w 174"/>
                  <a:gd name="T33" fmla="*/ 0 h 60"/>
                  <a:gd name="T34" fmla="*/ 150 w 174"/>
                  <a:gd name="T35" fmla="*/ 0 h 60"/>
                  <a:gd name="T36" fmla="*/ 150 w 174"/>
                  <a:gd name="T37" fmla="*/ 0 h 60"/>
                  <a:gd name="T38" fmla="*/ 155 w 174"/>
                  <a:gd name="T39" fmla="*/ 0 h 60"/>
                  <a:gd name="T40" fmla="*/ 159 w 174"/>
                  <a:gd name="T41" fmla="*/ 1 h 60"/>
                  <a:gd name="T42" fmla="*/ 163 w 174"/>
                  <a:gd name="T43" fmla="*/ 4 h 60"/>
                  <a:gd name="T44" fmla="*/ 166 w 174"/>
                  <a:gd name="T45" fmla="*/ 6 h 60"/>
                  <a:gd name="T46" fmla="*/ 170 w 174"/>
                  <a:gd name="T47" fmla="*/ 10 h 60"/>
                  <a:gd name="T48" fmla="*/ 171 w 174"/>
                  <a:gd name="T49" fmla="*/ 14 h 60"/>
                  <a:gd name="T50" fmla="*/ 173 w 174"/>
                  <a:gd name="T51" fmla="*/ 19 h 60"/>
                  <a:gd name="T52" fmla="*/ 174 w 174"/>
                  <a:gd name="T53" fmla="*/ 23 h 60"/>
                  <a:gd name="T54" fmla="*/ 174 w 174"/>
                  <a:gd name="T55" fmla="*/ 37 h 60"/>
                  <a:gd name="T56" fmla="*/ 174 w 174"/>
                  <a:gd name="T57" fmla="*/ 37 h 60"/>
                  <a:gd name="T58" fmla="*/ 173 w 174"/>
                  <a:gd name="T59" fmla="*/ 43 h 60"/>
                  <a:gd name="T60" fmla="*/ 171 w 174"/>
                  <a:gd name="T61" fmla="*/ 47 h 60"/>
                  <a:gd name="T62" fmla="*/ 170 w 174"/>
                  <a:gd name="T63" fmla="*/ 51 h 60"/>
                  <a:gd name="T64" fmla="*/ 166 w 174"/>
                  <a:gd name="T65" fmla="*/ 54 h 60"/>
                  <a:gd name="T66" fmla="*/ 163 w 174"/>
                  <a:gd name="T67" fmla="*/ 56 h 60"/>
                  <a:gd name="T68" fmla="*/ 159 w 174"/>
                  <a:gd name="T69" fmla="*/ 59 h 60"/>
                  <a:gd name="T70" fmla="*/ 155 w 174"/>
                  <a:gd name="T71" fmla="*/ 60 h 60"/>
                  <a:gd name="T72" fmla="*/ 150 w 174"/>
                  <a:gd name="T73" fmla="*/ 60 h 60"/>
                  <a:gd name="T74" fmla="*/ 0 w 174"/>
                  <a:gd name="T75" fmla="*/ 60 h 60"/>
                  <a:gd name="T76" fmla="*/ 0 w 174"/>
                  <a:gd name="T77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4" h="60">
                    <a:moveTo>
                      <a:pt x="0" y="55"/>
                    </a:moveTo>
                    <a:lnTo>
                      <a:pt x="142" y="55"/>
                    </a:lnTo>
                    <a:lnTo>
                      <a:pt x="142" y="55"/>
                    </a:lnTo>
                    <a:lnTo>
                      <a:pt x="150" y="54"/>
                    </a:lnTo>
                    <a:lnTo>
                      <a:pt x="156" y="50"/>
                    </a:lnTo>
                    <a:lnTo>
                      <a:pt x="161" y="44"/>
                    </a:lnTo>
                    <a:lnTo>
                      <a:pt x="162" y="40"/>
                    </a:lnTo>
                    <a:lnTo>
                      <a:pt x="163" y="36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2" y="21"/>
                    </a:lnTo>
                    <a:lnTo>
                      <a:pt x="161" y="17"/>
                    </a:lnTo>
                    <a:lnTo>
                      <a:pt x="156" y="10"/>
                    </a:lnTo>
                    <a:lnTo>
                      <a:pt x="150" y="6"/>
                    </a:lnTo>
                    <a:lnTo>
                      <a:pt x="142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59" y="1"/>
                    </a:lnTo>
                    <a:lnTo>
                      <a:pt x="163" y="4"/>
                    </a:lnTo>
                    <a:lnTo>
                      <a:pt x="166" y="6"/>
                    </a:lnTo>
                    <a:lnTo>
                      <a:pt x="170" y="10"/>
                    </a:lnTo>
                    <a:lnTo>
                      <a:pt x="171" y="14"/>
                    </a:lnTo>
                    <a:lnTo>
                      <a:pt x="173" y="19"/>
                    </a:lnTo>
                    <a:lnTo>
                      <a:pt x="174" y="23"/>
                    </a:lnTo>
                    <a:lnTo>
                      <a:pt x="174" y="37"/>
                    </a:lnTo>
                    <a:lnTo>
                      <a:pt x="174" y="37"/>
                    </a:lnTo>
                    <a:lnTo>
                      <a:pt x="173" y="43"/>
                    </a:lnTo>
                    <a:lnTo>
                      <a:pt x="171" y="47"/>
                    </a:lnTo>
                    <a:lnTo>
                      <a:pt x="170" y="51"/>
                    </a:lnTo>
                    <a:lnTo>
                      <a:pt x="166" y="54"/>
                    </a:lnTo>
                    <a:lnTo>
                      <a:pt x="163" y="56"/>
                    </a:lnTo>
                    <a:lnTo>
                      <a:pt x="159" y="59"/>
                    </a:lnTo>
                    <a:lnTo>
                      <a:pt x="155" y="60"/>
                    </a:lnTo>
                    <a:lnTo>
                      <a:pt x="150" y="60"/>
                    </a:lnTo>
                    <a:lnTo>
                      <a:pt x="0" y="6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AA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5" name="Freeform 204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6" name="Freeform 205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7" name="Freeform 206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Freeform 207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Freeform 208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Freeform 209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Freeform 210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Freeform 211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Freeform 212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Freeform 213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Freeform 214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Freeform 215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Freeform 216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8" name="Freeform 217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9" name="Freeform 218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0" name="Freeform 219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1" name="Freeform 220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2" name="Freeform 221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3" name="Freeform 222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4" name="Freeform 223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5" name="Freeform 224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6" name="Freeform 225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Freeform 226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8" name="Freeform 227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9" name="Freeform 228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0" name="Freeform 229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1" name="Freeform 230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2" name="Freeform 231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3" name="Freeform 232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4" name="Freeform 233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pic>
            <p:nvPicPr>
              <p:cNvPr id="305" name="Picture 2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" y="2628"/>
                <a:ext cx="29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6" name="Freeform 235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91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7" name="Freeform 236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8" name="Freeform 237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Freeform 238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Freeform 239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1" name="Freeform 240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2" name="Freeform 241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Freeform 242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Freeform 243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CB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Freeform 244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6" name="Freeform 245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Freeform 246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Freeform 247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8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9" name="Freeform 248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0" name="Freeform 249"/>
              <p:cNvSpPr>
                <a:spLocks/>
              </p:cNvSpPr>
              <p:nvPr/>
            </p:nvSpPr>
            <p:spPr bwMode="auto">
              <a:xfrm>
                <a:off x="1809" y="2618"/>
                <a:ext cx="10" cy="13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2 h 13"/>
                  <a:gd name="T6" fmla="*/ 0 w 10"/>
                  <a:gd name="T7" fmla="*/ 2 h 13"/>
                  <a:gd name="T8" fmla="*/ 2 w 10"/>
                  <a:gd name="T9" fmla="*/ 6 h 13"/>
                  <a:gd name="T10" fmla="*/ 4 w 10"/>
                  <a:gd name="T11" fmla="*/ 9 h 13"/>
                  <a:gd name="T12" fmla="*/ 7 w 10"/>
                  <a:gd name="T13" fmla="*/ 12 h 13"/>
                  <a:gd name="T14" fmla="*/ 10 w 10"/>
                  <a:gd name="T15" fmla="*/ 13 h 13"/>
                  <a:gd name="T16" fmla="*/ 10 w 10"/>
                  <a:gd name="T17" fmla="*/ 13 h 13"/>
                  <a:gd name="T18" fmla="*/ 4 w 10"/>
                  <a:gd name="T19" fmla="*/ 6 h 13"/>
                  <a:gd name="T20" fmla="*/ 0 w 10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9" name="Freeform 251"/>
            <p:cNvSpPr>
              <a:spLocks/>
            </p:cNvSpPr>
            <p:nvPr/>
          </p:nvSpPr>
          <p:spPr bwMode="auto">
            <a:xfrm>
              <a:off x="1809" y="2618"/>
              <a:ext cx="10" cy="13"/>
            </a:xfrm>
            <a:custGeom>
              <a:avLst/>
              <a:gdLst>
                <a:gd name="T0" fmla="*/ 0 w 10"/>
                <a:gd name="T1" fmla="*/ 0 h 13"/>
                <a:gd name="T2" fmla="*/ 0 w 10"/>
                <a:gd name="T3" fmla="*/ 0 h 13"/>
                <a:gd name="T4" fmla="*/ 0 w 10"/>
                <a:gd name="T5" fmla="*/ 2 h 13"/>
                <a:gd name="T6" fmla="*/ 0 w 10"/>
                <a:gd name="T7" fmla="*/ 2 h 13"/>
                <a:gd name="T8" fmla="*/ 2 w 10"/>
                <a:gd name="T9" fmla="*/ 6 h 13"/>
                <a:gd name="T10" fmla="*/ 4 w 10"/>
                <a:gd name="T11" fmla="*/ 9 h 13"/>
                <a:gd name="T12" fmla="*/ 7 w 10"/>
                <a:gd name="T13" fmla="*/ 12 h 13"/>
                <a:gd name="T14" fmla="*/ 10 w 10"/>
                <a:gd name="T15" fmla="*/ 13 h 13"/>
                <a:gd name="T16" fmla="*/ 10 w 10"/>
                <a:gd name="T17" fmla="*/ 13 h 13"/>
                <a:gd name="T18" fmla="*/ 4 w 10"/>
                <a:gd name="T19" fmla="*/ 6 h 13"/>
                <a:gd name="T20" fmla="*/ 0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9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252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253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254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255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256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257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Rectangle 258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Rectangle 259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260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261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62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63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64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65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pic>
          <p:nvPicPr>
            <p:cNvPr id="24" name="Picture 2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" y="2491"/>
              <a:ext cx="4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267"/>
            <p:cNvSpPr>
              <a:spLocks noEditPoints="1"/>
            </p:cNvSpPr>
            <p:nvPr/>
          </p:nvSpPr>
          <p:spPr bwMode="auto">
            <a:xfrm>
              <a:off x="3128" y="2531"/>
              <a:ext cx="78" cy="123"/>
            </a:xfrm>
            <a:custGeom>
              <a:avLst/>
              <a:gdLst>
                <a:gd name="T0" fmla="*/ 73 w 78"/>
                <a:gd name="T1" fmla="*/ 84 h 123"/>
                <a:gd name="T2" fmla="*/ 24 w 78"/>
                <a:gd name="T3" fmla="*/ 84 h 123"/>
                <a:gd name="T4" fmla="*/ 24 w 78"/>
                <a:gd name="T5" fmla="*/ 84 h 123"/>
                <a:gd name="T6" fmla="*/ 14 w 78"/>
                <a:gd name="T7" fmla="*/ 93 h 123"/>
                <a:gd name="T8" fmla="*/ 0 w 78"/>
                <a:gd name="T9" fmla="*/ 104 h 123"/>
                <a:gd name="T10" fmla="*/ 2 w 78"/>
                <a:gd name="T11" fmla="*/ 123 h 123"/>
                <a:gd name="T12" fmla="*/ 72 w 78"/>
                <a:gd name="T13" fmla="*/ 123 h 123"/>
                <a:gd name="T14" fmla="*/ 73 w 78"/>
                <a:gd name="T15" fmla="*/ 84 h 123"/>
                <a:gd name="T16" fmla="*/ 78 w 78"/>
                <a:gd name="T17" fmla="*/ 0 h 123"/>
                <a:gd name="T18" fmla="*/ 62 w 78"/>
                <a:gd name="T19" fmla="*/ 0 h 123"/>
                <a:gd name="T20" fmla="*/ 62 w 78"/>
                <a:gd name="T21" fmla="*/ 0 h 123"/>
                <a:gd name="T22" fmla="*/ 60 w 78"/>
                <a:gd name="T23" fmla="*/ 18 h 123"/>
                <a:gd name="T24" fmla="*/ 53 w 78"/>
                <a:gd name="T25" fmla="*/ 37 h 123"/>
                <a:gd name="T26" fmla="*/ 42 w 78"/>
                <a:gd name="T27" fmla="*/ 37 h 123"/>
                <a:gd name="T28" fmla="*/ 42 w 78"/>
                <a:gd name="T29" fmla="*/ 37 h 123"/>
                <a:gd name="T30" fmla="*/ 42 w 78"/>
                <a:gd name="T31" fmla="*/ 37 h 123"/>
                <a:gd name="T32" fmla="*/ 76 w 78"/>
                <a:gd name="T33" fmla="*/ 37 h 123"/>
                <a:gd name="T34" fmla="*/ 76 w 78"/>
                <a:gd name="T35" fmla="*/ 37 h 123"/>
                <a:gd name="T36" fmla="*/ 76 w 78"/>
                <a:gd name="T37" fmla="*/ 37 h 123"/>
                <a:gd name="T38" fmla="*/ 78 w 78"/>
                <a:gd name="T3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23">
                  <a:moveTo>
                    <a:pt x="73" y="84"/>
                  </a:moveTo>
                  <a:lnTo>
                    <a:pt x="24" y="84"/>
                  </a:lnTo>
                  <a:lnTo>
                    <a:pt x="24" y="84"/>
                  </a:lnTo>
                  <a:lnTo>
                    <a:pt x="14" y="93"/>
                  </a:lnTo>
                  <a:lnTo>
                    <a:pt x="0" y="104"/>
                  </a:lnTo>
                  <a:lnTo>
                    <a:pt x="2" y="123"/>
                  </a:lnTo>
                  <a:lnTo>
                    <a:pt x="72" y="123"/>
                  </a:lnTo>
                  <a:lnTo>
                    <a:pt x="73" y="84"/>
                  </a:lnTo>
                  <a:close/>
                  <a:moveTo>
                    <a:pt x="78" y="0"/>
                  </a:moveTo>
                  <a:lnTo>
                    <a:pt x="62" y="0"/>
                  </a:lnTo>
                  <a:lnTo>
                    <a:pt x="62" y="0"/>
                  </a:lnTo>
                  <a:lnTo>
                    <a:pt x="60" y="18"/>
                  </a:lnTo>
                  <a:lnTo>
                    <a:pt x="53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68"/>
            <p:cNvSpPr>
              <a:spLocks/>
            </p:cNvSpPr>
            <p:nvPr/>
          </p:nvSpPr>
          <p:spPr bwMode="auto">
            <a:xfrm>
              <a:off x="3128" y="2615"/>
              <a:ext cx="73" cy="39"/>
            </a:xfrm>
            <a:custGeom>
              <a:avLst/>
              <a:gdLst>
                <a:gd name="T0" fmla="*/ 73 w 73"/>
                <a:gd name="T1" fmla="*/ 0 h 39"/>
                <a:gd name="T2" fmla="*/ 24 w 73"/>
                <a:gd name="T3" fmla="*/ 0 h 39"/>
                <a:gd name="T4" fmla="*/ 24 w 73"/>
                <a:gd name="T5" fmla="*/ 0 h 39"/>
                <a:gd name="T6" fmla="*/ 14 w 73"/>
                <a:gd name="T7" fmla="*/ 9 h 39"/>
                <a:gd name="T8" fmla="*/ 0 w 73"/>
                <a:gd name="T9" fmla="*/ 20 h 39"/>
                <a:gd name="T10" fmla="*/ 2 w 73"/>
                <a:gd name="T11" fmla="*/ 39 h 39"/>
                <a:gd name="T12" fmla="*/ 72 w 73"/>
                <a:gd name="T13" fmla="*/ 39 h 39"/>
                <a:gd name="T14" fmla="*/ 73 w 73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39">
                  <a:moveTo>
                    <a:pt x="73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9"/>
                  </a:lnTo>
                  <a:lnTo>
                    <a:pt x="0" y="20"/>
                  </a:lnTo>
                  <a:lnTo>
                    <a:pt x="2" y="39"/>
                  </a:lnTo>
                  <a:lnTo>
                    <a:pt x="72" y="39"/>
                  </a:lnTo>
                  <a:lnTo>
                    <a:pt x="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9"/>
            <p:cNvSpPr>
              <a:spLocks/>
            </p:cNvSpPr>
            <p:nvPr/>
          </p:nvSpPr>
          <p:spPr bwMode="auto">
            <a:xfrm>
              <a:off x="3170" y="2531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20 w 36"/>
                <a:gd name="T3" fmla="*/ 0 h 37"/>
                <a:gd name="T4" fmla="*/ 20 w 36"/>
                <a:gd name="T5" fmla="*/ 0 h 37"/>
                <a:gd name="T6" fmla="*/ 18 w 36"/>
                <a:gd name="T7" fmla="*/ 18 h 37"/>
                <a:gd name="T8" fmla="*/ 11 w 36"/>
                <a:gd name="T9" fmla="*/ 37 h 37"/>
                <a:gd name="T10" fmla="*/ 0 w 36"/>
                <a:gd name="T11" fmla="*/ 37 h 37"/>
                <a:gd name="T12" fmla="*/ 0 w 36"/>
                <a:gd name="T13" fmla="*/ 37 h 37"/>
                <a:gd name="T14" fmla="*/ 0 w 36"/>
                <a:gd name="T15" fmla="*/ 37 h 37"/>
                <a:gd name="T16" fmla="*/ 34 w 36"/>
                <a:gd name="T17" fmla="*/ 37 h 37"/>
                <a:gd name="T18" fmla="*/ 34 w 36"/>
                <a:gd name="T19" fmla="*/ 37 h 37"/>
                <a:gd name="T20" fmla="*/ 34 w 36"/>
                <a:gd name="T21" fmla="*/ 37 h 37"/>
                <a:gd name="T22" fmla="*/ 36 w 36"/>
                <a:gd name="T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8" y="18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0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71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72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73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74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275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76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77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78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279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80"/>
            <p:cNvSpPr>
              <a:spLocks/>
            </p:cNvSpPr>
            <p:nvPr/>
          </p:nvSpPr>
          <p:spPr bwMode="auto">
            <a:xfrm>
              <a:off x="3881" y="2407"/>
              <a:ext cx="22" cy="19"/>
            </a:xfrm>
            <a:custGeom>
              <a:avLst/>
              <a:gdLst>
                <a:gd name="T0" fmla="*/ 0 w 22"/>
                <a:gd name="T1" fmla="*/ 11 h 19"/>
                <a:gd name="T2" fmla="*/ 0 w 22"/>
                <a:gd name="T3" fmla="*/ 19 h 19"/>
                <a:gd name="T4" fmla="*/ 22 w 22"/>
                <a:gd name="T5" fmla="*/ 16 h 19"/>
                <a:gd name="T6" fmla="*/ 21 w 22"/>
                <a:gd name="T7" fmla="*/ 10 h 19"/>
                <a:gd name="T8" fmla="*/ 21 w 22"/>
                <a:gd name="T9" fmla="*/ 10 h 19"/>
                <a:gd name="T10" fmla="*/ 19 w 22"/>
                <a:gd name="T11" fmla="*/ 4 h 19"/>
                <a:gd name="T12" fmla="*/ 15 w 22"/>
                <a:gd name="T13" fmla="*/ 1 h 19"/>
                <a:gd name="T14" fmla="*/ 13 w 22"/>
                <a:gd name="T15" fmla="*/ 1 h 19"/>
                <a:gd name="T16" fmla="*/ 10 w 22"/>
                <a:gd name="T17" fmla="*/ 0 h 19"/>
                <a:gd name="T18" fmla="*/ 10 w 22"/>
                <a:gd name="T19" fmla="*/ 0 h 19"/>
                <a:gd name="T20" fmla="*/ 10 w 22"/>
                <a:gd name="T21" fmla="*/ 0 h 19"/>
                <a:gd name="T22" fmla="*/ 10 w 22"/>
                <a:gd name="T23" fmla="*/ 1 h 19"/>
                <a:gd name="T24" fmla="*/ 10 w 22"/>
                <a:gd name="T25" fmla="*/ 1 h 19"/>
                <a:gd name="T26" fmla="*/ 6 w 22"/>
                <a:gd name="T27" fmla="*/ 1 h 19"/>
                <a:gd name="T28" fmla="*/ 5 w 22"/>
                <a:gd name="T29" fmla="*/ 3 h 19"/>
                <a:gd name="T30" fmla="*/ 2 w 22"/>
                <a:gd name="T31" fmla="*/ 7 h 19"/>
                <a:gd name="T32" fmla="*/ 0 w 22"/>
                <a:gd name="T33" fmla="*/ 10 h 19"/>
                <a:gd name="T34" fmla="*/ 0 w 22"/>
                <a:gd name="T35" fmla="*/ 11 h 19"/>
                <a:gd name="T36" fmla="*/ 0 w 22"/>
                <a:gd name="T3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9">
                  <a:moveTo>
                    <a:pt x="0" y="11"/>
                  </a:moveTo>
                  <a:lnTo>
                    <a:pt x="0" y="19"/>
                  </a:lnTo>
                  <a:lnTo>
                    <a:pt x="22" y="16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6" y="1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09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281"/>
            <p:cNvSpPr>
              <a:spLocks/>
            </p:cNvSpPr>
            <p:nvPr/>
          </p:nvSpPr>
          <p:spPr bwMode="auto">
            <a:xfrm>
              <a:off x="3881" y="2423"/>
              <a:ext cx="23" cy="14"/>
            </a:xfrm>
            <a:custGeom>
              <a:avLst/>
              <a:gdLst>
                <a:gd name="T0" fmla="*/ 2 w 23"/>
                <a:gd name="T1" fmla="*/ 14 h 14"/>
                <a:gd name="T2" fmla="*/ 23 w 23"/>
                <a:gd name="T3" fmla="*/ 11 h 14"/>
                <a:gd name="T4" fmla="*/ 22 w 23"/>
                <a:gd name="T5" fmla="*/ 0 h 14"/>
                <a:gd name="T6" fmla="*/ 11 w 23"/>
                <a:gd name="T7" fmla="*/ 2 h 14"/>
                <a:gd name="T8" fmla="*/ 11 w 23"/>
                <a:gd name="T9" fmla="*/ 2 h 14"/>
                <a:gd name="T10" fmla="*/ 0 w 23"/>
                <a:gd name="T11" fmla="*/ 3 h 14"/>
                <a:gd name="T12" fmla="*/ 2 w 2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lnTo>
                    <a:pt x="23" y="11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0" y="3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282"/>
            <p:cNvSpPr>
              <a:spLocks/>
            </p:cNvSpPr>
            <p:nvPr/>
          </p:nvSpPr>
          <p:spPr bwMode="auto">
            <a:xfrm>
              <a:off x="3899" y="2581"/>
              <a:ext cx="20" cy="19"/>
            </a:xfrm>
            <a:custGeom>
              <a:avLst/>
              <a:gdLst>
                <a:gd name="T0" fmla="*/ 8 w 20"/>
                <a:gd name="T1" fmla="*/ 19 h 19"/>
                <a:gd name="T2" fmla="*/ 0 w 20"/>
                <a:gd name="T3" fmla="*/ 4 h 19"/>
                <a:gd name="T4" fmla="*/ 0 w 20"/>
                <a:gd name="T5" fmla="*/ 4 h 19"/>
                <a:gd name="T6" fmla="*/ 7 w 20"/>
                <a:gd name="T7" fmla="*/ 2 h 19"/>
                <a:gd name="T8" fmla="*/ 14 w 20"/>
                <a:gd name="T9" fmla="*/ 0 h 19"/>
                <a:gd name="T10" fmla="*/ 19 w 20"/>
                <a:gd name="T11" fmla="*/ 2 h 19"/>
                <a:gd name="T12" fmla="*/ 20 w 20"/>
                <a:gd name="T13" fmla="*/ 2 h 19"/>
                <a:gd name="T14" fmla="*/ 16 w 20"/>
                <a:gd name="T15" fmla="*/ 18 h 19"/>
                <a:gd name="T16" fmla="*/ 16 w 20"/>
                <a:gd name="T17" fmla="*/ 18 h 19"/>
                <a:gd name="T18" fmla="*/ 16 w 20"/>
                <a:gd name="T19" fmla="*/ 18 h 19"/>
                <a:gd name="T20" fmla="*/ 12 w 20"/>
                <a:gd name="T21" fmla="*/ 18 h 19"/>
                <a:gd name="T22" fmla="*/ 12 w 20"/>
                <a:gd name="T23" fmla="*/ 18 h 19"/>
                <a:gd name="T24" fmla="*/ 8 w 20"/>
                <a:gd name="T25" fmla="*/ 19 h 19"/>
                <a:gd name="T26" fmla="*/ 8 w 20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9">
                  <a:moveTo>
                    <a:pt x="8" y="19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19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FCD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283"/>
            <p:cNvSpPr>
              <a:spLocks/>
            </p:cNvSpPr>
            <p:nvPr/>
          </p:nvSpPr>
          <p:spPr bwMode="auto">
            <a:xfrm>
              <a:off x="3907" y="2599"/>
              <a:ext cx="8" cy="8"/>
            </a:xfrm>
            <a:custGeom>
              <a:avLst/>
              <a:gdLst>
                <a:gd name="T0" fmla="*/ 0 w 8"/>
                <a:gd name="T1" fmla="*/ 1 h 8"/>
                <a:gd name="T2" fmla="*/ 0 w 8"/>
                <a:gd name="T3" fmla="*/ 1 h 8"/>
                <a:gd name="T4" fmla="*/ 3 w 8"/>
                <a:gd name="T5" fmla="*/ 0 h 8"/>
                <a:gd name="T6" fmla="*/ 6 w 8"/>
                <a:gd name="T7" fmla="*/ 0 h 8"/>
                <a:gd name="T8" fmla="*/ 8 w 8"/>
                <a:gd name="T9" fmla="*/ 0 h 8"/>
                <a:gd name="T10" fmla="*/ 6 w 8"/>
                <a:gd name="T11" fmla="*/ 8 h 8"/>
                <a:gd name="T12" fmla="*/ 0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284"/>
            <p:cNvSpPr>
              <a:spLocks/>
            </p:cNvSpPr>
            <p:nvPr/>
          </p:nvSpPr>
          <p:spPr bwMode="auto">
            <a:xfrm>
              <a:off x="3883" y="2434"/>
              <a:ext cx="36" cy="151"/>
            </a:xfrm>
            <a:custGeom>
              <a:avLst/>
              <a:gdLst>
                <a:gd name="T0" fmla="*/ 16 w 36"/>
                <a:gd name="T1" fmla="*/ 151 h 151"/>
                <a:gd name="T2" fmla="*/ 16 w 36"/>
                <a:gd name="T3" fmla="*/ 151 h 151"/>
                <a:gd name="T4" fmla="*/ 21 w 36"/>
                <a:gd name="T5" fmla="*/ 149 h 151"/>
                <a:gd name="T6" fmla="*/ 21 w 36"/>
                <a:gd name="T7" fmla="*/ 149 h 151"/>
                <a:gd name="T8" fmla="*/ 25 w 36"/>
                <a:gd name="T9" fmla="*/ 147 h 151"/>
                <a:gd name="T10" fmla="*/ 25 w 36"/>
                <a:gd name="T11" fmla="*/ 147 h 151"/>
                <a:gd name="T12" fmla="*/ 31 w 36"/>
                <a:gd name="T13" fmla="*/ 147 h 151"/>
                <a:gd name="T14" fmla="*/ 31 w 36"/>
                <a:gd name="T15" fmla="*/ 147 h 151"/>
                <a:gd name="T16" fmla="*/ 36 w 36"/>
                <a:gd name="T17" fmla="*/ 149 h 151"/>
                <a:gd name="T18" fmla="*/ 21 w 36"/>
                <a:gd name="T19" fmla="*/ 0 h 151"/>
                <a:gd name="T20" fmla="*/ 15 w 36"/>
                <a:gd name="T21" fmla="*/ 1 h 151"/>
                <a:gd name="T22" fmla="*/ 11 w 36"/>
                <a:gd name="T23" fmla="*/ 1 h 151"/>
                <a:gd name="T24" fmla="*/ 11 w 36"/>
                <a:gd name="T25" fmla="*/ 1 h 151"/>
                <a:gd name="T26" fmla="*/ 5 w 36"/>
                <a:gd name="T27" fmla="*/ 3 h 151"/>
                <a:gd name="T28" fmla="*/ 0 w 36"/>
                <a:gd name="T29" fmla="*/ 3 h 151"/>
                <a:gd name="T30" fmla="*/ 16 w 36"/>
                <a:gd name="T3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51">
                  <a:moveTo>
                    <a:pt x="16" y="151"/>
                  </a:moveTo>
                  <a:lnTo>
                    <a:pt x="16" y="151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6" y="149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5" y="3"/>
                  </a:lnTo>
                  <a:lnTo>
                    <a:pt x="0" y="3"/>
                  </a:lnTo>
                  <a:lnTo>
                    <a:pt x="16" y="151"/>
                  </a:lnTo>
                  <a:close/>
                </a:path>
              </a:pathLst>
            </a:custGeom>
            <a:solidFill>
              <a:srgbClr val="149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285"/>
            <p:cNvSpPr>
              <a:spLocks/>
            </p:cNvSpPr>
            <p:nvPr/>
          </p:nvSpPr>
          <p:spPr bwMode="auto">
            <a:xfrm>
              <a:off x="3972" y="2400"/>
              <a:ext cx="13" cy="41"/>
            </a:xfrm>
            <a:custGeom>
              <a:avLst/>
              <a:gdLst>
                <a:gd name="T0" fmla="*/ 13 w 13"/>
                <a:gd name="T1" fmla="*/ 34 h 41"/>
                <a:gd name="T2" fmla="*/ 13 w 13"/>
                <a:gd name="T3" fmla="*/ 34 h 41"/>
                <a:gd name="T4" fmla="*/ 13 w 13"/>
                <a:gd name="T5" fmla="*/ 37 h 41"/>
                <a:gd name="T6" fmla="*/ 12 w 13"/>
                <a:gd name="T7" fmla="*/ 39 h 41"/>
                <a:gd name="T8" fmla="*/ 9 w 13"/>
                <a:gd name="T9" fmla="*/ 41 h 41"/>
                <a:gd name="T10" fmla="*/ 7 w 13"/>
                <a:gd name="T11" fmla="*/ 41 h 41"/>
                <a:gd name="T12" fmla="*/ 7 w 13"/>
                <a:gd name="T13" fmla="*/ 41 h 41"/>
                <a:gd name="T14" fmla="*/ 4 w 13"/>
                <a:gd name="T15" fmla="*/ 41 h 41"/>
                <a:gd name="T16" fmla="*/ 1 w 13"/>
                <a:gd name="T17" fmla="*/ 39 h 41"/>
                <a:gd name="T18" fmla="*/ 0 w 13"/>
                <a:gd name="T19" fmla="*/ 37 h 41"/>
                <a:gd name="T20" fmla="*/ 0 w 13"/>
                <a:gd name="T21" fmla="*/ 34 h 41"/>
                <a:gd name="T22" fmla="*/ 0 w 13"/>
                <a:gd name="T23" fmla="*/ 8 h 41"/>
                <a:gd name="T24" fmla="*/ 0 w 13"/>
                <a:gd name="T25" fmla="*/ 8 h 41"/>
                <a:gd name="T26" fmla="*/ 0 w 13"/>
                <a:gd name="T27" fmla="*/ 6 h 41"/>
                <a:gd name="T28" fmla="*/ 1 w 13"/>
                <a:gd name="T29" fmla="*/ 3 h 41"/>
                <a:gd name="T30" fmla="*/ 4 w 13"/>
                <a:gd name="T31" fmla="*/ 2 h 41"/>
                <a:gd name="T32" fmla="*/ 7 w 13"/>
                <a:gd name="T33" fmla="*/ 0 h 41"/>
                <a:gd name="T34" fmla="*/ 7 w 13"/>
                <a:gd name="T35" fmla="*/ 0 h 41"/>
                <a:gd name="T36" fmla="*/ 9 w 13"/>
                <a:gd name="T37" fmla="*/ 2 h 41"/>
                <a:gd name="T38" fmla="*/ 11 w 13"/>
                <a:gd name="T39" fmla="*/ 3 h 41"/>
                <a:gd name="T40" fmla="*/ 13 w 13"/>
                <a:gd name="T41" fmla="*/ 6 h 41"/>
                <a:gd name="T42" fmla="*/ 13 w 13"/>
                <a:gd name="T43" fmla="*/ 8 h 41"/>
                <a:gd name="T44" fmla="*/ 13 w 13"/>
                <a:gd name="T4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41">
                  <a:moveTo>
                    <a:pt x="13" y="34"/>
                  </a:moveTo>
                  <a:lnTo>
                    <a:pt x="13" y="34"/>
                  </a:lnTo>
                  <a:lnTo>
                    <a:pt x="13" y="37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4" y="41"/>
                  </a:lnTo>
                  <a:lnTo>
                    <a:pt x="1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8E8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86"/>
            <p:cNvSpPr>
              <a:spLocks noEditPoints="1"/>
            </p:cNvSpPr>
            <p:nvPr/>
          </p:nvSpPr>
          <p:spPr bwMode="auto">
            <a:xfrm>
              <a:off x="3949" y="2434"/>
              <a:ext cx="59" cy="58"/>
            </a:xfrm>
            <a:custGeom>
              <a:avLst/>
              <a:gdLst>
                <a:gd name="T0" fmla="*/ 30 w 59"/>
                <a:gd name="T1" fmla="*/ 0 h 58"/>
                <a:gd name="T2" fmla="*/ 18 w 59"/>
                <a:gd name="T3" fmla="*/ 1 h 58"/>
                <a:gd name="T4" fmla="*/ 9 w 59"/>
                <a:gd name="T5" fmla="*/ 8 h 58"/>
                <a:gd name="T6" fmla="*/ 3 w 59"/>
                <a:gd name="T7" fmla="*/ 18 h 58"/>
                <a:gd name="T8" fmla="*/ 0 w 59"/>
                <a:gd name="T9" fmla="*/ 30 h 58"/>
                <a:gd name="T10" fmla="*/ 1 w 59"/>
                <a:gd name="T11" fmla="*/ 35 h 58"/>
                <a:gd name="T12" fmla="*/ 5 w 59"/>
                <a:gd name="T13" fmla="*/ 46 h 58"/>
                <a:gd name="T14" fmla="*/ 13 w 59"/>
                <a:gd name="T15" fmla="*/ 54 h 58"/>
                <a:gd name="T16" fmla="*/ 24 w 59"/>
                <a:gd name="T17" fmla="*/ 58 h 58"/>
                <a:gd name="T18" fmla="*/ 30 w 59"/>
                <a:gd name="T19" fmla="*/ 58 h 58"/>
                <a:gd name="T20" fmla="*/ 42 w 59"/>
                <a:gd name="T21" fmla="*/ 57 h 58"/>
                <a:gd name="T22" fmla="*/ 51 w 59"/>
                <a:gd name="T23" fmla="*/ 50 h 58"/>
                <a:gd name="T24" fmla="*/ 57 w 59"/>
                <a:gd name="T25" fmla="*/ 41 h 58"/>
                <a:gd name="T26" fmla="*/ 59 w 59"/>
                <a:gd name="T27" fmla="*/ 28 h 58"/>
                <a:gd name="T28" fmla="*/ 59 w 59"/>
                <a:gd name="T29" fmla="*/ 23 h 58"/>
                <a:gd name="T30" fmla="*/ 54 w 59"/>
                <a:gd name="T31" fmla="*/ 12 h 58"/>
                <a:gd name="T32" fmla="*/ 46 w 59"/>
                <a:gd name="T33" fmla="*/ 4 h 58"/>
                <a:gd name="T34" fmla="*/ 35 w 59"/>
                <a:gd name="T35" fmla="*/ 0 h 58"/>
                <a:gd name="T36" fmla="*/ 30 w 59"/>
                <a:gd name="T37" fmla="*/ 0 h 58"/>
                <a:gd name="T38" fmla="*/ 30 w 59"/>
                <a:gd name="T39" fmla="*/ 51 h 58"/>
                <a:gd name="T40" fmla="*/ 22 w 59"/>
                <a:gd name="T41" fmla="*/ 50 h 58"/>
                <a:gd name="T42" fmla="*/ 15 w 59"/>
                <a:gd name="T43" fmla="*/ 46 h 58"/>
                <a:gd name="T44" fmla="*/ 9 w 59"/>
                <a:gd name="T45" fmla="*/ 39 h 58"/>
                <a:gd name="T46" fmla="*/ 8 w 59"/>
                <a:gd name="T47" fmla="*/ 30 h 58"/>
                <a:gd name="T48" fmla="*/ 8 w 59"/>
                <a:gd name="T49" fmla="*/ 26 h 58"/>
                <a:gd name="T50" fmla="*/ 12 w 59"/>
                <a:gd name="T51" fmla="*/ 18 h 58"/>
                <a:gd name="T52" fmla="*/ 18 w 59"/>
                <a:gd name="T53" fmla="*/ 12 h 58"/>
                <a:gd name="T54" fmla="*/ 26 w 59"/>
                <a:gd name="T55" fmla="*/ 8 h 58"/>
                <a:gd name="T56" fmla="*/ 30 w 59"/>
                <a:gd name="T57" fmla="*/ 8 h 58"/>
                <a:gd name="T58" fmla="*/ 38 w 59"/>
                <a:gd name="T59" fmla="*/ 10 h 58"/>
                <a:gd name="T60" fmla="*/ 45 w 59"/>
                <a:gd name="T61" fmla="*/ 15 h 58"/>
                <a:gd name="T62" fmla="*/ 50 w 59"/>
                <a:gd name="T63" fmla="*/ 22 h 58"/>
                <a:gd name="T64" fmla="*/ 51 w 59"/>
                <a:gd name="T65" fmla="*/ 30 h 58"/>
                <a:gd name="T66" fmla="*/ 51 w 59"/>
                <a:gd name="T67" fmla="*/ 34 h 58"/>
                <a:gd name="T68" fmla="*/ 49 w 59"/>
                <a:gd name="T69" fmla="*/ 42 h 58"/>
                <a:gd name="T70" fmla="*/ 42 w 59"/>
                <a:gd name="T71" fmla="*/ 49 h 58"/>
                <a:gd name="T72" fmla="*/ 35 w 59"/>
                <a:gd name="T73" fmla="*/ 51 h 58"/>
                <a:gd name="T74" fmla="*/ 30 w 59"/>
                <a:gd name="T75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3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3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30" y="51"/>
                  </a:moveTo>
                  <a:lnTo>
                    <a:pt x="30" y="51"/>
                  </a:lnTo>
                  <a:lnTo>
                    <a:pt x="26" y="51"/>
                  </a:lnTo>
                  <a:lnTo>
                    <a:pt x="22" y="50"/>
                  </a:lnTo>
                  <a:lnTo>
                    <a:pt x="18" y="49"/>
                  </a:lnTo>
                  <a:lnTo>
                    <a:pt x="15" y="46"/>
                  </a:lnTo>
                  <a:lnTo>
                    <a:pt x="12" y="42"/>
                  </a:lnTo>
                  <a:lnTo>
                    <a:pt x="9" y="39"/>
                  </a:lnTo>
                  <a:lnTo>
                    <a:pt x="8" y="35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2"/>
                  </a:lnTo>
                  <a:lnTo>
                    <a:pt x="12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5" y="15"/>
                  </a:lnTo>
                  <a:lnTo>
                    <a:pt x="47" y="18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4"/>
                  </a:lnTo>
                  <a:lnTo>
                    <a:pt x="50" y="38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7766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287"/>
            <p:cNvSpPr>
              <a:spLocks noEditPoints="1"/>
            </p:cNvSpPr>
            <p:nvPr/>
          </p:nvSpPr>
          <p:spPr bwMode="auto">
            <a:xfrm>
              <a:off x="3971" y="2476"/>
              <a:ext cx="18" cy="20"/>
            </a:xfrm>
            <a:custGeom>
              <a:avLst/>
              <a:gdLst>
                <a:gd name="T0" fmla="*/ 9 w 18"/>
                <a:gd name="T1" fmla="*/ 0 h 20"/>
                <a:gd name="T2" fmla="*/ 9 w 18"/>
                <a:gd name="T3" fmla="*/ 0 h 20"/>
                <a:gd name="T4" fmla="*/ 5 w 18"/>
                <a:gd name="T5" fmla="*/ 1 h 20"/>
                <a:gd name="T6" fmla="*/ 2 w 18"/>
                <a:gd name="T7" fmla="*/ 4 h 20"/>
                <a:gd name="T8" fmla="*/ 0 w 18"/>
                <a:gd name="T9" fmla="*/ 7 h 20"/>
                <a:gd name="T10" fmla="*/ 0 w 18"/>
                <a:gd name="T11" fmla="*/ 11 h 20"/>
                <a:gd name="T12" fmla="*/ 0 w 18"/>
                <a:gd name="T13" fmla="*/ 11 h 20"/>
                <a:gd name="T14" fmla="*/ 0 w 18"/>
                <a:gd name="T15" fmla="*/ 13 h 20"/>
                <a:gd name="T16" fmla="*/ 2 w 18"/>
                <a:gd name="T17" fmla="*/ 17 h 20"/>
                <a:gd name="T18" fmla="*/ 5 w 18"/>
                <a:gd name="T19" fmla="*/ 19 h 20"/>
                <a:gd name="T20" fmla="*/ 9 w 18"/>
                <a:gd name="T21" fmla="*/ 20 h 20"/>
                <a:gd name="T22" fmla="*/ 9 w 18"/>
                <a:gd name="T23" fmla="*/ 20 h 20"/>
                <a:gd name="T24" fmla="*/ 12 w 18"/>
                <a:gd name="T25" fmla="*/ 19 h 20"/>
                <a:gd name="T26" fmla="*/ 16 w 18"/>
                <a:gd name="T27" fmla="*/ 16 h 20"/>
                <a:gd name="T28" fmla="*/ 17 w 18"/>
                <a:gd name="T29" fmla="*/ 13 h 20"/>
                <a:gd name="T30" fmla="*/ 18 w 18"/>
                <a:gd name="T31" fmla="*/ 9 h 20"/>
                <a:gd name="T32" fmla="*/ 18 w 18"/>
                <a:gd name="T33" fmla="*/ 9 h 20"/>
                <a:gd name="T34" fmla="*/ 17 w 18"/>
                <a:gd name="T35" fmla="*/ 7 h 20"/>
                <a:gd name="T36" fmla="*/ 16 w 18"/>
                <a:gd name="T37" fmla="*/ 3 h 20"/>
                <a:gd name="T38" fmla="*/ 12 w 18"/>
                <a:gd name="T39" fmla="*/ 1 h 20"/>
                <a:gd name="T40" fmla="*/ 9 w 18"/>
                <a:gd name="T41" fmla="*/ 0 h 20"/>
                <a:gd name="T42" fmla="*/ 9 w 18"/>
                <a:gd name="T43" fmla="*/ 0 h 20"/>
                <a:gd name="T44" fmla="*/ 9 w 18"/>
                <a:gd name="T45" fmla="*/ 17 h 20"/>
                <a:gd name="T46" fmla="*/ 9 w 18"/>
                <a:gd name="T47" fmla="*/ 17 h 20"/>
                <a:gd name="T48" fmla="*/ 6 w 18"/>
                <a:gd name="T49" fmla="*/ 17 h 20"/>
                <a:gd name="T50" fmla="*/ 4 w 18"/>
                <a:gd name="T51" fmla="*/ 15 h 20"/>
                <a:gd name="T52" fmla="*/ 2 w 18"/>
                <a:gd name="T53" fmla="*/ 13 h 20"/>
                <a:gd name="T54" fmla="*/ 1 w 18"/>
                <a:gd name="T55" fmla="*/ 11 h 20"/>
                <a:gd name="T56" fmla="*/ 1 w 18"/>
                <a:gd name="T57" fmla="*/ 11 h 20"/>
                <a:gd name="T58" fmla="*/ 2 w 18"/>
                <a:gd name="T59" fmla="*/ 8 h 20"/>
                <a:gd name="T60" fmla="*/ 4 w 18"/>
                <a:gd name="T61" fmla="*/ 5 h 20"/>
                <a:gd name="T62" fmla="*/ 6 w 18"/>
                <a:gd name="T63" fmla="*/ 4 h 20"/>
                <a:gd name="T64" fmla="*/ 9 w 18"/>
                <a:gd name="T65" fmla="*/ 4 h 20"/>
                <a:gd name="T66" fmla="*/ 9 w 18"/>
                <a:gd name="T67" fmla="*/ 4 h 20"/>
                <a:gd name="T68" fmla="*/ 12 w 18"/>
                <a:gd name="T69" fmla="*/ 4 h 20"/>
                <a:gd name="T70" fmla="*/ 13 w 18"/>
                <a:gd name="T71" fmla="*/ 5 h 20"/>
                <a:gd name="T72" fmla="*/ 14 w 18"/>
                <a:gd name="T73" fmla="*/ 8 h 20"/>
                <a:gd name="T74" fmla="*/ 16 w 18"/>
                <a:gd name="T75" fmla="*/ 11 h 20"/>
                <a:gd name="T76" fmla="*/ 16 w 18"/>
                <a:gd name="T77" fmla="*/ 11 h 20"/>
                <a:gd name="T78" fmla="*/ 14 w 18"/>
                <a:gd name="T79" fmla="*/ 13 h 20"/>
                <a:gd name="T80" fmla="*/ 13 w 18"/>
                <a:gd name="T81" fmla="*/ 15 h 20"/>
                <a:gd name="T82" fmla="*/ 12 w 18"/>
                <a:gd name="T83" fmla="*/ 17 h 20"/>
                <a:gd name="T84" fmla="*/ 9 w 18"/>
                <a:gd name="T85" fmla="*/ 17 h 20"/>
                <a:gd name="T86" fmla="*/ 9 w 18"/>
                <a:gd name="T8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" h="20">
                  <a:moveTo>
                    <a:pt x="9" y="0"/>
                  </a:moveTo>
                  <a:lnTo>
                    <a:pt x="9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5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2" y="19"/>
                  </a:lnTo>
                  <a:lnTo>
                    <a:pt x="16" y="16"/>
                  </a:lnTo>
                  <a:lnTo>
                    <a:pt x="17" y="13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6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close/>
                  <a:moveTo>
                    <a:pt x="9" y="17"/>
                  </a:moveTo>
                  <a:lnTo>
                    <a:pt x="9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4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288"/>
            <p:cNvSpPr>
              <a:spLocks/>
            </p:cNvSpPr>
            <p:nvPr/>
          </p:nvSpPr>
          <p:spPr bwMode="auto">
            <a:xfrm>
              <a:off x="3946" y="2489"/>
              <a:ext cx="34" cy="121"/>
            </a:xfrm>
            <a:custGeom>
              <a:avLst/>
              <a:gdLst>
                <a:gd name="T0" fmla="*/ 25 w 34"/>
                <a:gd name="T1" fmla="*/ 0 h 121"/>
                <a:gd name="T2" fmla="*/ 3 w 34"/>
                <a:gd name="T3" fmla="*/ 58 h 121"/>
                <a:gd name="T4" fmla="*/ 0 w 34"/>
                <a:gd name="T5" fmla="*/ 106 h 121"/>
                <a:gd name="T6" fmla="*/ 8 w 34"/>
                <a:gd name="T7" fmla="*/ 121 h 121"/>
                <a:gd name="T8" fmla="*/ 7 w 34"/>
                <a:gd name="T9" fmla="*/ 106 h 121"/>
                <a:gd name="T10" fmla="*/ 10 w 34"/>
                <a:gd name="T11" fmla="*/ 61 h 121"/>
                <a:gd name="T12" fmla="*/ 34 w 34"/>
                <a:gd name="T13" fmla="*/ 7 h 121"/>
                <a:gd name="T14" fmla="*/ 25 w 34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1">
                  <a:moveTo>
                    <a:pt x="25" y="0"/>
                  </a:moveTo>
                  <a:lnTo>
                    <a:pt x="3" y="58"/>
                  </a:lnTo>
                  <a:lnTo>
                    <a:pt x="0" y="106"/>
                  </a:lnTo>
                  <a:lnTo>
                    <a:pt x="8" y="121"/>
                  </a:lnTo>
                  <a:lnTo>
                    <a:pt x="7" y="106"/>
                  </a:lnTo>
                  <a:lnTo>
                    <a:pt x="10" y="61"/>
                  </a:lnTo>
                  <a:lnTo>
                    <a:pt x="34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289"/>
            <p:cNvSpPr>
              <a:spLocks/>
            </p:cNvSpPr>
            <p:nvPr/>
          </p:nvSpPr>
          <p:spPr bwMode="auto">
            <a:xfrm>
              <a:off x="3979" y="2489"/>
              <a:ext cx="35" cy="121"/>
            </a:xfrm>
            <a:custGeom>
              <a:avLst/>
              <a:gdLst>
                <a:gd name="T0" fmla="*/ 9 w 35"/>
                <a:gd name="T1" fmla="*/ 0 h 121"/>
                <a:gd name="T2" fmla="*/ 31 w 35"/>
                <a:gd name="T3" fmla="*/ 58 h 121"/>
                <a:gd name="T4" fmla="*/ 35 w 35"/>
                <a:gd name="T5" fmla="*/ 104 h 121"/>
                <a:gd name="T6" fmla="*/ 27 w 35"/>
                <a:gd name="T7" fmla="*/ 121 h 121"/>
                <a:gd name="T8" fmla="*/ 28 w 35"/>
                <a:gd name="T9" fmla="*/ 106 h 121"/>
                <a:gd name="T10" fmla="*/ 24 w 35"/>
                <a:gd name="T11" fmla="*/ 60 h 121"/>
                <a:gd name="T12" fmla="*/ 0 w 35"/>
                <a:gd name="T13" fmla="*/ 7 h 121"/>
                <a:gd name="T14" fmla="*/ 9 w 35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21">
                  <a:moveTo>
                    <a:pt x="9" y="0"/>
                  </a:moveTo>
                  <a:lnTo>
                    <a:pt x="31" y="58"/>
                  </a:lnTo>
                  <a:lnTo>
                    <a:pt x="35" y="104"/>
                  </a:lnTo>
                  <a:lnTo>
                    <a:pt x="27" y="121"/>
                  </a:lnTo>
                  <a:lnTo>
                    <a:pt x="28" y="106"/>
                  </a:lnTo>
                  <a:lnTo>
                    <a:pt x="24" y="60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290"/>
            <p:cNvSpPr>
              <a:spLocks/>
            </p:cNvSpPr>
            <p:nvPr/>
          </p:nvSpPr>
          <p:spPr bwMode="auto">
            <a:xfrm>
              <a:off x="3867" y="2499"/>
              <a:ext cx="25" cy="24"/>
            </a:xfrm>
            <a:custGeom>
              <a:avLst/>
              <a:gdLst>
                <a:gd name="T0" fmla="*/ 21 w 25"/>
                <a:gd name="T1" fmla="*/ 0 h 24"/>
                <a:gd name="T2" fmla="*/ 25 w 25"/>
                <a:gd name="T3" fmla="*/ 19 h 24"/>
                <a:gd name="T4" fmla="*/ 24 w 25"/>
                <a:gd name="T5" fmla="*/ 19 h 24"/>
                <a:gd name="T6" fmla="*/ 24 w 25"/>
                <a:gd name="T7" fmla="*/ 19 h 24"/>
                <a:gd name="T8" fmla="*/ 6 w 25"/>
                <a:gd name="T9" fmla="*/ 23 h 24"/>
                <a:gd name="T10" fmla="*/ 6 w 25"/>
                <a:gd name="T11" fmla="*/ 23 h 24"/>
                <a:gd name="T12" fmla="*/ 4 w 25"/>
                <a:gd name="T13" fmla="*/ 24 h 24"/>
                <a:gd name="T14" fmla="*/ 0 w 25"/>
                <a:gd name="T15" fmla="*/ 5 h 24"/>
                <a:gd name="T16" fmla="*/ 21 w 25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4">
                  <a:moveTo>
                    <a:pt x="21" y="0"/>
                  </a:moveTo>
                  <a:lnTo>
                    <a:pt x="25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291"/>
            <p:cNvSpPr>
              <a:spLocks/>
            </p:cNvSpPr>
            <p:nvPr/>
          </p:nvSpPr>
          <p:spPr bwMode="auto">
            <a:xfrm>
              <a:off x="3854" y="2439"/>
              <a:ext cx="34" cy="65"/>
            </a:xfrm>
            <a:custGeom>
              <a:avLst/>
              <a:gdLst>
                <a:gd name="T0" fmla="*/ 22 w 34"/>
                <a:gd name="T1" fmla="*/ 11 h 65"/>
                <a:gd name="T2" fmla="*/ 34 w 34"/>
                <a:gd name="T3" fmla="*/ 60 h 65"/>
                <a:gd name="T4" fmla="*/ 13 w 34"/>
                <a:gd name="T5" fmla="*/ 65 h 65"/>
                <a:gd name="T6" fmla="*/ 2 w 34"/>
                <a:gd name="T7" fmla="*/ 17 h 65"/>
                <a:gd name="T8" fmla="*/ 2 w 34"/>
                <a:gd name="T9" fmla="*/ 17 h 65"/>
                <a:gd name="T10" fmla="*/ 0 w 34"/>
                <a:gd name="T11" fmla="*/ 10 h 65"/>
                <a:gd name="T12" fmla="*/ 3 w 34"/>
                <a:gd name="T13" fmla="*/ 5 h 65"/>
                <a:gd name="T14" fmla="*/ 3 w 34"/>
                <a:gd name="T15" fmla="*/ 5 h 65"/>
                <a:gd name="T16" fmla="*/ 6 w 34"/>
                <a:gd name="T17" fmla="*/ 2 h 65"/>
                <a:gd name="T18" fmla="*/ 9 w 34"/>
                <a:gd name="T19" fmla="*/ 2 h 65"/>
                <a:gd name="T20" fmla="*/ 9 w 34"/>
                <a:gd name="T21" fmla="*/ 2 h 65"/>
                <a:gd name="T22" fmla="*/ 9 w 34"/>
                <a:gd name="T23" fmla="*/ 2 h 65"/>
                <a:gd name="T24" fmla="*/ 9 w 34"/>
                <a:gd name="T25" fmla="*/ 2 h 65"/>
                <a:gd name="T26" fmla="*/ 9 w 34"/>
                <a:gd name="T27" fmla="*/ 2 h 65"/>
                <a:gd name="T28" fmla="*/ 9 w 34"/>
                <a:gd name="T29" fmla="*/ 2 h 65"/>
                <a:gd name="T30" fmla="*/ 9 w 34"/>
                <a:gd name="T31" fmla="*/ 2 h 65"/>
                <a:gd name="T32" fmla="*/ 11 w 34"/>
                <a:gd name="T33" fmla="*/ 0 h 65"/>
                <a:gd name="T34" fmla="*/ 17 w 34"/>
                <a:gd name="T35" fmla="*/ 2 h 65"/>
                <a:gd name="T36" fmla="*/ 17 w 34"/>
                <a:gd name="T37" fmla="*/ 2 h 65"/>
                <a:gd name="T38" fmla="*/ 19 w 34"/>
                <a:gd name="T39" fmla="*/ 6 h 65"/>
                <a:gd name="T40" fmla="*/ 22 w 34"/>
                <a:gd name="T41" fmla="*/ 11 h 65"/>
                <a:gd name="T42" fmla="*/ 22 w 34"/>
                <a:gd name="T43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65">
                  <a:moveTo>
                    <a:pt x="22" y="11"/>
                  </a:moveTo>
                  <a:lnTo>
                    <a:pt x="34" y="60"/>
                  </a:lnTo>
                  <a:lnTo>
                    <a:pt x="13" y="6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3" y="5"/>
                  </a:lnTo>
                  <a:lnTo>
                    <a:pt x="3" y="5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2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292"/>
            <p:cNvSpPr>
              <a:spLocks/>
            </p:cNvSpPr>
            <p:nvPr/>
          </p:nvSpPr>
          <p:spPr bwMode="auto">
            <a:xfrm>
              <a:off x="3891" y="2588"/>
              <a:ext cx="22" cy="30"/>
            </a:xfrm>
            <a:custGeom>
              <a:avLst/>
              <a:gdLst>
                <a:gd name="T0" fmla="*/ 15 w 22"/>
                <a:gd name="T1" fmla="*/ 0 h 30"/>
                <a:gd name="T2" fmla="*/ 22 w 22"/>
                <a:gd name="T3" fmla="*/ 26 h 30"/>
                <a:gd name="T4" fmla="*/ 22 w 22"/>
                <a:gd name="T5" fmla="*/ 26 h 30"/>
                <a:gd name="T6" fmla="*/ 15 w 22"/>
                <a:gd name="T7" fmla="*/ 24 h 30"/>
                <a:gd name="T8" fmla="*/ 11 w 22"/>
                <a:gd name="T9" fmla="*/ 26 h 30"/>
                <a:gd name="T10" fmla="*/ 8 w 22"/>
                <a:gd name="T11" fmla="*/ 27 h 30"/>
                <a:gd name="T12" fmla="*/ 5 w 22"/>
                <a:gd name="T13" fmla="*/ 30 h 30"/>
                <a:gd name="T14" fmla="*/ 0 w 22"/>
                <a:gd name="T15" fmla="*/ 3 h 30"/>
                <a:gd name="T16" fmla="*/ 0 w 22"/>
                <a:gd name="T17" fmla="*/ 3 h 30"/>
                <a:gd name="T18" fmla="*/ 15 w 22"/>
                <a:gd name="T19" fmla="*/ 0 h 30"/>
                <a:gd name="T20" fmla="*/ 15 w 2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0">
                  <a:moveTo>
                    <a:pt x="15" y="0"/>
                  </a:moveTo>
                  <a:lnTo>
                    <a:pt x="22" y="26"/>
                  </a:lnTo>
                  <a:lnTo>
                    <a:pt x="22" y="26"/>
                  </a:lnTo>
                  <a:lnTo>
                    <a:pt x="15" y="24"/>
                  </a:lnTo>
                  <a:lnTo>
                    <a:pt x="11" y="26"/>
                  </a:lnTo>
                  <a:lnTo>
                    <a:pt x="8" y="27"/>
                  </a:lnTo>
                  <a:lnTo>
                    <a:pt x="5" y="3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293"/>
            <p:cNvSpPr>
              <a:spLocks noEditPoints="1"/>
            </p:cNvSpPr>
            <p:nvPr/>
          </p:nvSpPr>
          <p:spPr bwMode="auto">
            <a:xfrm>
              <a:off x="3896" y="2612"/>
              <a:ext cx="19" cy="31"/>
            </a:xfrm>
            <a:custGeom>
              <a:avLst/>
              <a:gdLst>
                <a:gd name="T0" fmla="*/ 17 w 19"/>
                <a:gd name="T1" fmla="*/ 2 h 31"/>
                <a:gd name="T2" fmla="*/ 19 w 19"/>
                <a:gd name="T3" fmla="*/ 16 h 31"/>
                <a:gd name="T4" fmla="*/ 19 w 19"/>
                <a:gd name="T5" fmla="*/ 16 h 31"/>
                <a:gd name="T6" fmla="*/ 18 w 19"/>
                <a:gd name="T7" fmla="*/ 18 h 31"/>
                <a:gd name="T8" fmla="*/ 17 w 19"/>
                <a:gd name="T9" fmla="*/ 21 h 31"/>
                <a:gd name="T10" fmla="*/ 15 w 19"/>
                <a:gd name="T11" fmla="*/ 25 h 31"/>
                <a:gd name="T12" fmla="*/ 15 w 19"/>
                <a:gd name="T13" fmla="*/ 31 h 31"/>
                <a:gd name="T14" fmla="*/ 15 w 19"/>
                <a:gd name="T15" fmla="*/ 31 h 31"/>
                <a:gd name="T16" fmla="*/ 12 w 19"/>
                <a:gd name="T17" fmla="*/ 25 h 31"/>
                <a:gd name="T18" fmla="*/ 8 w 19"/>
                <a:gd name="T19" fmla="*/ 22 h 31"/>
                <a:gd name="T20" fmla="*/ 6 w 19"/>
                <a:gd name="T21" fmla="*/ 21 h 31"/>
                <a:gd name="T22" fmla="*/ 4 w 19"/>
                <a:gd name="T23" fmla="*/ 21 h 31"/>
                <a:gd name="T24" fmla="*/ 0 w 19"/>
                <a:gd name="T25" fmla="*/ 6 h 31"/>
                <a:gd name="T26" fmla="*/ 0 w 19"/>
                <a:gd name="T27" fmla="*/ 6 h 31"/>
                <a:gd name="T28" fmla="*/ 2 w 19"/>
                <a:gd name="T29" fmla="*/ 4 h 31"/>
                <a:gd name="T30" fmla="*/ 6 w 19"/>
                <a:gd name="T31" fmla="*/ 2 h 31"/>
                <a:gd name="T32" fmla="*/ 10 w 19"/>
                <a:gd name="T33" fmla="*/ 0 h 31"/>
                <a:gd name="T34" fmla="*/ 17 w 19"/>
                <a:gd name="T35" fmla="*/ 2 h 31"/>
                <a:gd name="T36" fmla="*/ 17 w 19"/>
                <a:gd name="T37" fmla="*/ 2 h 31"/>
                <a:gd name="T38" fmla="*/ 12 w 19"/>
                <a:gd name="T39" fmla="*/ 16 h 31"/>
                <a:gd name="T40" fmla="*/ 12 w 19"/>
                <a:gd name="T41" fmla="*/ 16 h 31"/>
                <a:gd name="T42" fmla="*/ 14 w 19"/>
                <a:gd name="T43" fmla="*/ 15 h 31"/>
                <a:gd name="T44" fmla="*/ 14 w 19"/>
                <a:gd name="T45" fmla="*/ 14 h 31"/>
                <a:gd name="T46" fmla="*/ 14 w 19"/>
                <a:gd name="T47" fmla="*/ 14 h 31"/>
                <a:gd name="T48" fmla="*/ 12 w 19"/>
                <a:gd name="T49" fmla="*/ 12 h 31"/>
                <a:gd name="T50" fmla="*/ 11 w 19"/>
                <a:gd name="T51" fmla="*/ 12 h 31"/>
                <a:gd name="T52" fmla="*/ 11 w 19"/>
                <a:gd name="T53" fmla="*/ 12 h 31"/>
                <a:gd name="T54" fmla="*/ 8 w 19"/>
                <a:gd name="T55" fmla="*/ 14 h 31"/>
                <a:gd name="T56" fmla="*/ 8 w 19"/>
                <a:gd name="T57" fmla="*/ 15 h 31"/>
                <a:gd name="T58" fmla="*/ 8 w 19"/>
                <a:gd name="T59" fmla="*/ 15 h 31"/>
                <a:gd name="T60" fmla="*/ 10 w 19"/>
                <a:gd name="T61" fmla="*/ 16 h 31"/>
                <a:gd name="T62" fmla="*/ 12 w 19"/>
                <a:gd name="T63" fmla="*/ 16 h 31"/>
                <a:gd name="T64" fmla="*/ 12 w 19"/>
                <a:gd name="T6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31">
                  <a:moveTo>
                    <a:pt x="17" y="2"/>
                  </a:moveTo>
                  <a:lnTo>
                    <a:pt x="19" y="16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7" y="21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2" y="25"/>
                  </a:lnTo>
                  <a:lnTo>
                    <a:pt x="8" y="22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17" y="2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294"/>
            <p:cNvSpPr>
              <a:spLocks/>
            </p:cNvSpPr>
            <p:nvPr/>
          </p:nvSpPr>
          <p:spPr bwMode="auto">
            <a:xfrm>
              <a:off x="3888" y="2581"/>
              <a:ext cx="18" cy="10"/>
            </a:xfrm>
            <a:custGeom>
              <a:avLst/>
              <a:gdLst>
                <a:gd name="T0" fmla="*/ 3 w 18"/>
                <a:gd name="T1" fmla="*/ 10 h 10"/>
                <a:gd name="T2" fmla="*/ 3 w 18"/>
                <a:gd name="T3" fmla="*/ 10 h 10"/>
                <a:gd name="T4" fmla="*/ 18 w 18"/>
                <a:gd name="T5" fmla="*/ 7 h 10"/>
                <a:gd name="T6" fmla="*/ 18 w 18"/>
                <a:gd name="T7" fmla="*/ 7 h 10"/>
                <a:gd name="T8" fmla="*/ 18 w 18"/>
                <a:gd name="T9" fmla="*/ 7 h 10"/>
                <a:gd name="T10" fmla="*/ 16 w 18"/>
                <a:gd name="T11" fmla="*/ 0 h 10"/>
                <a:gd name="T12" fmla="*/ 0 w 18"/>
                <a:gd name="T13" fmla="*/ 4 h 10"/>
                <a:gd name="T14" fmla="*/ 3 w 18"/>
                <a:gd name="T15" fmla="*/ 10 h 10"/>
                <a:gd name="T16" fmla="*/ 3 w 18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0">
                  <a:moveTo>
                    <a:pt x="3" y="10"/>
                  </a:moveTo>
                  <a:lnTo>
                    <a:pt x="3" y="10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295"/>
            <p:cNvSpPr>
              <a:spLocks/>
            </p:cNvSpPr>
            <p:nvPr/>
          </p:nvSpPr>
          <p:spPr bwMode="auto">
            <a:xfrm>
              <a:off x="3873" y="2518"/>
              <a:ext cx="31" cy="67"/>
            </a:xfrm>
            <a:custGeom>
              <a:avLst/>
              <a:gdLst>
                <a:gd name="T0" fmla="*/ 17 w 31"/>
                <a:gd name="T1" fmla="*/ 67 h 67"/>
                <a:gd name="T2" fmla="*/ 31 w 31"/>
                <a:gd name="T3" fmla="*/ 63 h 67"/>
                <a:gd name="T4" fmla="*/ 18 w 31"/>
                <a:gd name="T5" fmla="*/ 0 h 67"/>
                <a:gd name="T6" fmla="*/ 0 w 31"/>
                <a:gd name="T7" fmla="*/ 4 h 67"/>
                <a:gd name="T8" fmla="*/ 15 w 31"/>
                <a:gd name="T9" fmla="*/ 67 h 67"/>
                <a:gd name="T10" fmla="*/ 17 w 31"/>
                <a:gd name="T11" fmla="*/ 67 h 67"/>
                <a:gd name="T12" fmla="*/ 17 w 31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7">
                  <a:moveTo>
                    <a:pt x="17" y="67"/>
                  </a:moveTo>
                  <a:lnTo>
                    <a:pt x="31" y="63"/>
                  </a:lnTo>
                  <a:lnTo>
                    <a:pt x="18" y="0"/>
                  </a:lnTo>
                  <a:lnTo>
                    <a:pt x="0" y="4"/>
                  </a:lnTo>
                  <a:lnTo>
                    <a:pt x="15" y="67"/>
                  </a:lnTo>
                  <a:lnTo>
                    <a:pt x="17" y="6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296"/>
            <p:cNvSpPr>
              <a:spLocks/>
            </p:cNvSpPr>
            <p:nvPr/>
          </p:nvSpPr>
          <p:spPr bwMode="auto">
            <a:xfrm>
              <a:off x="3910" y="2402"/>
              <a:ext cx="36" cy="244"/>
            </a:xfrm>
            <a:custGeom>
              <a:avLst/>
              <a:gdLst>
                <a:gd name="T0" fmla="*/ 36 w 36"/>
                <a:gd name="T1" fmla="*/ 0 h 244"/>
                <a:gd name="T2" fmla="*/ 34 w 36"/>
                <a:gd name="T3" fmla="*/ 244 h 244"/>
                <a:gd name="T4" fmla="*/ 0 w 36"/>
                <a:gd name="T5" fmla="*/ 244 h 244"/>
                <a:gd name="T6" fmla="*/ 3 w 36"/>
                <a:gd name="T7" fmla="*/ 0 h 244"/>
                <a:gd name="T8" fmla="*/ 36 w 36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44">
                  <a:moveTo>
                    <a:pt x="36" y="0"/>
                  </a:moveTo>
                  <a:lnTo>
                    <a:pt x="34" y="244"/>
                  </a:lnTo>
                  <a:lnTo>
                    <a:pt x="0" y="244"/>
                  </a:lnTo>
                  <a:lnTo>
                    <a:pt x="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Rectangle 297"/>
            <p:cNvSpPr>
              <a:spLocks noChangeArrowheads="1"/>
            </p:cNvSpPr>
            <p:nvPr/>
          </p:nvSpPr>
          <p:spPr bwMode="auto">
            <a:xfrm>
              <a:off x="3910" y="2642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Rectangle 298"/>
            <p:cNvSpPr>
              <a:spLocks noChangeArrowheads="1"/>
            </p:cNvSpPr>
            <p:nvPr/>
          </p:nvSpPr>
          <p:spPr bwMode="auto">
            <a:xfrm>
              <a:off x="3910" y="2634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299"/>
            <p:cNvSpPr>
              <a:spLocks noChangeArrowheads="1"/>
            </p:cNvSpPr>
            <p:nvPr/>
          </p:nvSpPr>
          <p:spPr bwMode="auto">
            <a:xfrm>
              <a:off x="3910" y="2619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Rectangle 300"/>
            <p:cNvSpPr>
              <a:spLocks noChangeArrowheads="1"/>
            </p:cNvSpPr>
            <p:nvPr/>
          </p:nvSpPr>
          <p:spPr bwMode="auto">
            <a:xfrm>
              <a:off x="3910" y="2603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301"/>
            <p:cNvSpPr>
              <a:spLocks noChangeArrowheads="1"/>
            </p:cNvSpPr>
            <p:nvPr/>
          </p:nvSpPr>
          <p:spPr bwMode="auto">
            <a:xfrm>
              <a:off x="3910" y="2587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302"/>
            <p:cNvSpPr>
              <a:spLocks noChangeArrowheads="1"/>
            </p:cNvSpPr>
            <p:nvPr/>
          </p:nvSpPr>
          <p:spPr bwMode="auto">
            <a:xfrm>
              <a:off x="3910" y="2570"/>
              <a:ext cx="5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Rectangle 303"/>
            <p:cNvSpPr>
              <a:spLocks noChangeArrowheads="1"/>
            </p:cNvSpPr>
            <p:nvPr/>
          </p:nvSpPr>
          <p:spPr bwMode="auto">
            <a:xfrm>
              <a:off x="3911" y="2556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304"/>
            <p:cNvSpPr>
              <a:spLocks noChangeArrowheads="1"/>
            </p:cNvSpPr>
            <p:nvPr/>
          </p:nvSpPr>
          <p:spPr bwMode="auto">
            <a:xfrm>
              <a:off x="3911" y="253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305"/>
            <p:cNvSpPr>
              <a:spLocks noChangeArrowheads="1"/>
            </p:cNvSpPr>
            <p:nvPr/>
          </p:nvSpPr>
          <p:spPr bwMode="auto">
            <a:xfrm>
              <a:off x="3911" y="2523"/>
              <a:ext cx="4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Rectangle 306"/>
            <p:cNvSpPr>
              <a:spLocks noChangeArrowheads="1"/>
            </p:cNvSpPr>
            <p:nvPr/>
          </p:nvSpPr>
          <p:spPr bwMode="auto">
            <a:xfrm>
              <a:off x="3911" y="2507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307"/>
            <p:cNvSpPr>
              <a:spLocks noChangeArrowheads="1"/>
            </p:cNvSpPr>
            <p:nvPr/>
          </p:nvSpPr>
          <p:spPr bwMode="auto">
            <a:xfrm>
              <a:off x="3911" y="2492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Rectangle 308"/>
            <p:cNvSpPr>
              <a:spLocks noChangeArrowheads="1"/>
            </p:cNvSpPr>
            <p:nvPr/>
          </p:nvSpPr>
          <p:spPr bwMode="auto">
            <a:xfrm>
              <a:off x="3911" y="2476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Rectangle 309"/>
            <p:cNvSpPr>
              <a:spLocks noChangeArrowheads="1"/>
            </p:cNvSpPr>
            <p:nvPr/>
          </p:nvSpPr>
          <p:spPr bwMode="auto">
            <a:xfrm>
              <a:off x="3911" y="2460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310"/>
            <p:cNvSpPr>
              <a:spLocks noChangeArrowheads="1"/>
            </p:cNvSpPr>
            <p:nvPr/>
          </p:nvSpPr>
          <p:spPr bwMode="auto">
            <a:xfrm>
              <a:off x="3911" y="2444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Rectangle 311"/>
            <p:cNvSpPr>
              <a:spLocks noChangeArrowheads="1"/>
            </p:cNvSpPr>
            <p:nvPr/>
          </p:nvSpPr>
          <p:spPr bwMode="auto">
            <a:xfrm>
              <a:off x="3913" y="242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Rectangle 312"/>
            <p:cNvSpPr>
              <a:spLocks noChangeArrowheads="1"/>
            </p:cNvSpPr>
            <p:nvPr/>
          </p:nvSpPr>
          <p:spPr bwMode="auto">
            <a:xfrm>
              <a:off x="3913" y="2412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Rectangle 313"/>
            <p:cNvSpPr>
              <a:spLocks noChangeArrowheads="1"/>
            </p:cNvSpPr>
            <p:nvPr/>
          </p:nvSpPr>
          <p:spPr bwMode="auto">
            <a:xfrm>
              <a:off x="3910" y="262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Rectangle 314"/>
            <p:cNvSpPr>
              <a:spLocks noChangeArrowheads="1"/>
            </p:cNvSpPr>
            <p:nvPr/>
          </p:nvSpPr>
          <p:spPr bwMode="auto">
            <a:xfrm>
              <a:off x="3910" y="2611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315"/>
            <p:cNvSpPr>
              <a:spLocks/>
            </p:cNvSpPr>
            <p:nvPr/>
          </p:nvSpPr>
          <p:spPr bwMode="auto">
            <a:xfrm>
              <a:off x="3910" y="2595"/>
              <a:ext cx="9" cy="1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1 h 1"/>
                <a:gd name="T4" fmla="*/ 0 w 9"/>
                <a:gd name="T5" fmla="*/ 0 h 1"/>
                <a:gd name="T6" fmla="*/ 0 w 9"/>
                <a:gd name="T7" fmla="*/ 0 h 1"/>
                <a:gd name="T8" fmla="*/ 9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316"/>
            <p:cNvSpPr>
              <a:spLocks noChangeArrowheads="1"/>
            </p:cNvSpPr>
            <p:nvPr/>
          </p:nvSpPr>
          <p:spPr bwMode="auto">
            <a:xfrm>
              <a:off x="3910" y="2579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317"/>
            <p:cNvSpPr>
              <a:spLocks noChangeArrowheads="1"/>
            </p:cNvSpPr>
            <p:nvPr/>
          </p:nvSpPr>
          <p:spPr bwMode="auto">
            <a:xfrm>
              <a:off x="3911" y="256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318"/>
            <p:cNvSpPr>
              <a:spLocks noChangeArrowheads="1"/>
            </p:cNvSpPr>
            <p:nvPr/>
          </p:nvSpPr>
          <p:spPr bwMode="auto">
            <a:xfrm>
              <a:off x="3911" y="254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319"/>
            <p:cNvSpPr>
              <a:spLocks/>
            </p:cNvSpPr>
            <p:nvPr/>
          </p:nvSpPr>
          <p:spPr bwMode="auto">
            <a:xfrm>
              <a:off x="3911" y="2531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320"/>
            <p:cNvSpPr>
              <a:spLocks noChangeArrowheads="1"/>
            </p:cNvSpPr>
            <p:nvPr/>
          </p:nvSpPr>
          <p:spPr bwMode="auto">
            <a:xfrm>
              <a:off x="3911" y="2515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321"/>
            <p:cNvSpPr>
              <a:spLocks/>
            </p:cNvSpPr>
            <p:nvPr/>
          </p:nvSpPr>
          <p:spPr bwMode="auto">
            <a:xfrm>
              <a:off x="3911" y="2499"/>
              <a:ext cx="8" cy="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1 h 1"/>
                <a:gd name="T6" fmla="*/ 0 w 8"/>
                <a:gd name="T7" fmla="*/ 0 h 1"/>
                <a:gd name="T8" fmla="*/ 8 w 8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322"/>
            <p:cNvSpPr>
              <a:spLocks noChangeArrowheads="1"/>
            </p:cNvSpPr>
            <p:nvPr/>
          </p:nvSpPr>
          <p:spPr bwMode="auto">
            <a:xfrm>
              <a:off x="3911" y="248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323"/>
            <p:cNvSpPr>
              <a:spLocks/>
            </p:cNvSpPr>
            <p:nvPr/>
          </p:nvSpPr>
          <p:spPr bwMode="auto">
            <a:xfrm>
              <a:off x="3911" y="2468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1 h 1"/>
                <a:gd name="T4" fmla="*/ 0 w 10"/>
                <a:gd name="T5" fmla="*/ 0 h 1"/>
                <a:gd name="T6" fmla="*/ 0 w 10"/>
                <a:gd name="T7" fmla="*/ 0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lnTo>
                    <a:pt x="1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Rectangle 324"/>
            <p:cNvSpPr>
              <a:spLocks noChangeArrowheads="1"/>
            </p:cNvSpPr>
            <p:nvPr/>
          </p:nvSpPr>
          <p:spPr bwMode="auto">
            <a:xfrm>
              <a:off x="3911" y="2452"/>
              <a:ext cx="10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325"/>
            <p:cNvSpPr>
              <a:spLocks/>
            </p:cNvSpPr>
            <p:nvPr/>
          </p:nvSpPr>
          <p:spPr bwMode="auto">
            <a:xfrm>
              <a:off x="3913" y="2435"/>
              <a:ext cx="8" cy="2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0 w 8"/>
                <a:gd name="T5" fmla="*/ 2 h 2"/>
                <a:gd name="T6" fmla="*/ 0 w 8"/>
                <a:gd name="T7" fmla="*/ 0 h 2"/>
                <a:gd name="T8" fmla="*/ 8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Rectangle 326"/>
            <p:cNvSpPr>
              <a:spLocks noChangeArrowheads="1"/>
            </p:cNvSpPr>
            <p:nvPr/>
          </p:nvSpPr>
          <p:spPr bwMode="auto">
            <a:xfrm>
              <a:off x="3913" y="2421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327"/>
            <p:cNvSpPr>
              <a:spLocks/>
            </p:cNvSpPr>
            <p:nvPr/>
          </p:nvSpPr>
          <p:spPr bwMode="auto">
            <a:xfrm>
              <a:off x="3913" y="2404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328"/>
            <p:cNvSpPr>
              <a:spLocks/>
            </p:cNvSpPr>
            <p:nvPr/>
          </p:nvSpPr>
          <p:spPr bwMode="auto">
            <a:xfrm>
              <a:off x="3923" y="2414"/>
              <a:ext cx="11" cy="221"/>
            </a:xfrm>
            <a:custGeom>
              <a:avLst/>
              <a:gdLst>
                <a:gd name="T0" fmla="*/ 7 w 11"/>
                <a:gd name="T1" fmla="*/ 0 h 221"/>
                <a:gd name="T2" fmla="*/ 7 w 11"/>
                <a:gd name="T3" fmla="*/ 0 h 221"/>
                <a:gd name="T4" fmla="*/ 10 w 11"/>
                <a:gd name="T5" fmla="*/ 1 h 221"/>
                <a:gd name="T6" fmla="*/ 11 w 11"/>
                <a:gd name="T7" fmla="*/ 4 h 221"/>
                <a:gd name="T8" fmla="*/ 8 w 11"/>
                <a:gd name="T9" fmla="*/ 217 h 221"/>
                <a:gd name="T10" fmla="*/ 8 w 11"/>
                <a:gd name="T11" fmla="*/ 217 h 221"/>
                <a:gd name="T12" fmla="*/ 7 w 11"/>
                <a:gd name="T13" fmla="*/ 220 h 221"/>
                <a:gd name="T14" fmla="*/ 4 w 11"/>
                <a:gd name="T15" fmla="*/ 221 h 221"/>
                <a:gd name="T16" fmla="*/ 4 w 11"/>
                <a:gd name="T17" fmla="*/ 221 h 221"/>
                <a:gd name="T18" fmla="*/ 2 w 11"/>
                <a:gd name="T19" fmla="*/ 220 h 221"/>
                <a:gd name="T20" fmla="*/ 0 w 11"/>
                <a:gd name="T21" fmla="*/ 217 h 221"/>
                <a:gd name="T22" fmla="*/ 2 w 11"/>
                <a:gd name="T23" fmla="*/ 4 h 221"/>
                <a:gd name="T24" fmla="*/ 2 w 11"/>
                <a:gd name="T25" fmla="*/ 4 h 221"/>
                <a:gd name="T26" fmla="*/ 3 w 11"/>
                <a:gd name="T27" fmla="*/ 1 h 221"/>
                <a:gd name="T28" fmla="*/ 7 w 11"/>
                <a:gd name="T29" fmla="*/ 0 h 221"/>
                <a:gd name="T30" fmla="*/ 7 w 11"/>
                <a:gd name="T3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1">
                  <a:moveTo>
                    <a:pt x="7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8" y="217"/>
                  </a:lnTo>
                  <a:lnTo>
                    <a:pt x="8" y="217"/>
                  </a:lnTo>
                  <a:lnTo>
                    <a:pt x="7" y="220"/>
                  </a:lnTo>
                  <a:lnTo>
                    <a:pt x="4" y="221"/>
                  </a:lnTo>
                  <a:lnTo>
                    <a:pt x="4" y="221"/>
                  </a:lnTo>
                  <a:lnTo>
                    <a:pt x="2" y="220"/>
                  </a:lnTo>
                  <a:lnTo>
                    <a:pt x="0" y="217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Rectangle 329"/>
            <p:cNvSpPr>
              <a:spLocks noChangeArrowheads="1"/>
            </p:cNvSpPr>
            <p:nvPr/>
          </p:nvSpPr>
          <p:spPr bwMode="auto">
            <a:xfrm>
              <a:off x="3864" y="2506"/>
              <a:ext cx="119" cy="8"/>
            </a:xfrm>
            <a:prstGeom prst="rect">
              <a:avLst/>
            </a:prstGeom>
            <a:solidFill>
              <a:srgbClr val="F6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Rectangle 330"/>
            <p:cNvSpPr>
              <a:spLocks noChangeArrowheads="1"/>
            </p:cNvSpPr>
            <p:nvPr/>
          </p:nvSpPr>
          <p:spPr bwMode="auto">
            <a:xfrm>
              <a:off x="3877" y="2645"/>
              <a:ext cx="92" cy="8"/>
            </a:xfrm>
            <a:prstGeom prst="rect">
              <a:avLst/>
            </a:pr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331"/>
            <p:cNvSpPr>
              <a:spLocks/>
            </p:cNvSpPr>
            <p:nvPr/>
          </p:nvSpPr>
          <p:spPr bwMode="auto">
            <a:xfrm>
              <a:off x="3864" y="2514"/>
              <a:ext cx="119" cy="11"/>
            </a:xfrm>
            <a:custGeom>
              <a:avLst/>
              <a:gdLst>
                <a:gd name="T0" fmla="*/ 116 w 119"/>
                <a:gd name="T1" fmla="*/ 11 h 11"/>
                <a:gd name="T2" fmla="*/ 1 w 119"/>
                <a:gd name="T3" fmla="*/ 11 h 11"/>
                <a:gd name="T4" fmla="*/ 0 w 119"/>
                <a:gd name="T5" fmla="*/ 0 h 11"/>
                <a:gd name="T6" fmla="*/ 119 w 119"/>
                <a:gd name="T7" fmla="*/ 0 h 11"/>
                <a:gd name="T8" fmla="*/ 116 w 1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">
                  <a:moveTo>
                    <a:pt x="116" y="11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6" y="1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332"/>
            <p:cNvSpPr>
              <a:spLocks/>
            </p:cNvSpPr>
            <p:nvPr/>
          </p:nvSpPr>
          <p:spPr bwMode="auto">
            <a:xfrm>
              <a:off x="3865" y="2525"/>
              <a:ext cx="14" cy="120"/>
            </a:xfrm>
            <a:custGeom>
              <a:avLst/>
              <a:gdLst>
                <a:gd name="T0" fmla="*/ 12 w 14"/>
                <a:gd name="T1" fmla="*/ 120 h 120"/>
                <a:gd name="T2" fmla="*/ 0 w 14"/>
                <a:gd name="T3" fmla="*/ 0 h 120"/>
                <a:gd name="T4" fmla="*/ 3 w 14"/>
                <a:gd name="T5" fmla="*/ 0 h 120"/>
                <a:gd name="T6" fmla="*/ 14 w 14"/>
                <a:gd name="T7" fmla="*/ 120 h 120"/>
                <a:gd name="T8" fmla="*/ 12 w 1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0">
                  <a:moveTo>
                    <a:pt x="12" y="12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4" y="120"/>
                  </a:lnTo>
                  <a:lnTo>
                    <a:pt x="12" y="120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333"/>
            <p:cNvSpPr>
              <a:spLocks/>
            </p:cNvSpPr>
            <p:nvPr/>
          </p:nvSpPr>
          <p:spPr bwMode="auto">
            <a:xfrm>
              <a:off x="3967" y="2525"/>
              <a:ext cx="13" cy="121"/>
            </a:xfrm>
            <a:custGeom>
              <a:avLst/>
              <a:gdLst>
                <a:gd name="T0" fmla="*/ 2 w 13"/>
                <a:gd name="T1" fmla="*/ 121 h 121"/>
                <a:gd name="T2" fmla="*/ 0 w 13"/>
                <a:gd name="T3" fmla="*/ 120 h 121"/>
                <a:gd name="T4" fmla="*/ 12 w 13"/>
                <a:gd name="T5" fmla="*/ 0 h 121"/>
                <a:gd name="T6" fmla="*/ 13 w 13"/>
                <a:gd name="T7" fmla="*/ 0 h 121"/>
                <a:gd name="T8" fmla="*/ 2 w 13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1">
                  <a:moveTo>
                    <a:pt x="2" y="121"/>
                  </a:moveTo>
                  <a:lnTo>
                    <a:pt x="0" y="12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2" y="12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334"/>
            <p:cNvSpPr>
              <a:spLocks/>
            </p:cNvSpPr>
            <p:nvPr/>
          </p:nvSpPr>
          <p:spPr bwMode="auto">
            <a:xfrm>
              <a:off x="3869" y="2522"/>
              <a:ext cx="23" cy="35"/>
            </a:xfrm>
            <a:custGeom>
              <a:avLst/>
              <a:gdLst>
                <a:gd name="T0" fmla="*/ 0 w 23"/>
                <a:gd name="T1" fmla="*/ 35 h 35"/>
                <a:gd name="T2" fmla="*/ 0 w 23"/>
                <a:gd name="T3" fmla="*/ 34 h 35"/>
                <a:gd name="T4" fmla="*/ 22 w 23"/>
                <a:gd name="T5" fmla="*/ 0 h 35"/>
                <a:gd name="T6" fmla="*/ 23 w 23"/>
                <a:gd name="T7" fmla="*/ 1 h 35"/>
                <a:gd name="T8" fmla="*/ 0 w 2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5">
                  <a:moveTo>
                    <a:pt x="0" y="35"/>
                  </a:moveTo>
                  <a:lnTo>
                    <a:pt x="0" y="34"/>
                  </a:lnTo>
                  <a:lnTo>
                    <a:pt x="22" y="0"/>
                  </a:lnTo>
                  <a:lnTo>
                    <a:pt x="23" y="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335"/>
            <p:cNvSpPr>
              <a:spLocks/>
            </p:cNvSpPr>
            <p:nvPr/>
          </p:nvSpPr>
          <p:spPr bwMode="auto">
            <a:xfrm>
              <a:off x="3871" y="2522"/>
              <a:ext cx="37" cy="57"/>
            </a:xfrm>
            <a:custGeom>
              <a:avLst/>
              <a:gdLst>
                <a:gd name="T0" fmla="*/ 1 w 37"/>
                <a:gd name="T1" fmla="*/ 57 h 57"/>
                <a:gd name="T2" fmla="*/ 0 w 37"/>
                <a:gd name="T3" fmla="*/ 54 h 57"/>
                <a:gd name="T4" fmla="*/ 36 w 37"/>
                <a:gd name="T5" fmla="*/ 0 h 57"/>
                <a:gd name="T6" fmla="*/ 37 w 37"/>
                <a:gd name="T7" fmla="*/ 1 h 57"/>
                <a:gd name="T8" fmla="*/ 1 w 3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7">
                  <a:moveTo>
                    <a:pt x="1" y="57"/>
                  </a:moveTo>
                  <a:lnTo>
                    <a:pt x="0" y="54"/>
                  </a:lnTo>
                  <a:lnTo>
                    <a:pt x="36" y="0"/>
                  </a:lnTo>
                  <a:lnTo>
                    <a:pt x="37" y="1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336"/>
            <p:cNvSpPr>
              <a:spLocks/>
            </p:cNvSpPr>
            <p:nvPr/>
          </p:nvSpPr>
          <p:spPr bwMode="auto">
            <a:xfrm>
              <a:off x="3873" y="2522"/>
              <a:ext cx="53" cy="78"/>
            </a:xfrm>
            <a:custGeom>
              <a:avLst/>
              <a:gdLst>
                <a:gd name="T0" fmla="*/ 0 w 53"/>
                <a:gd name="T1" fmla="*/ 78 h 78"/>
                <a:gd name="T2" fmla="*/ 0 w 53"/>
                <a:gd name="T3" fmla="*/ 75 h 78"/>
                <a:gd name="T4" fmla="*/ 52 w 53"/>
                <a:gd name="T5" fmla="*/ 0 h 78"/>
                <a:gd name="T6" fmla="*/ 53 w 53"/>
                <a:gd name="T7" fmla="*/ 1 h 78"/>
                <a:gd name="T8" fmla="*/ 0 w 53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8">
                  <a:moveTo>
                    <a:pt x="0" y="78"/>
                  </a:moveTo>
                  <a:lnTo>
                    <a:pt x="0" y="75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337"/>
            <p:cNvSpPr>
              <a:spLocks/>
            </p:cNvSpPr>
            <p:nvPr/>
          </p:nvSpPr>
          <p:spPr bwMode="auto">
            <a:xfrm>
              <a:off x="3875" y="2522"/>
              <a:ext cx="66" cy="104"/>
            </a:xfrm>
            <a:custGeom>
              <a:avLst/>
              <a:gdLst>
                <a:gd name="T0" fmla="*/ 1 w 66"/>
                <a:gd name="T1" fmla="*/ 104 h 104"/>
                <a:gd name="T2" fmla="*/ 0 w 66"/>
                <a:gd name="T3" fmla="*/ 101 h 104"/>
                <a:gd name="T4" fmla="*/ 65 w 66"/>
                <a:gd name="T5" fmla="*/ 0 h 104"/>
                <a:gd name="T6" fmla="*/ 66 w 66"/>
                <a:gd name="T7" fmla="*/ 1 h 104"/>
                <a:gd name="T8" fmla="*/ 1 w 66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04">
                  <a:moveTo>
                    <a:pt x="1" y="104"/>
                  </a:moveTo>
                  <a:lnTo>
                    <a:pt x="0" y="101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1" y="10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338"/>
            <p:cNvSpPr>
              <a:spLocks/>
            </p:cNvSpPr>
            <p:nvPr/>
          </p:nvSpPr>
          <p:spPr bwMode="auto">
            <a:xfrm>
              <a:off x="3879" y="2522"/>
              <a:ext cx="82" cy="124"/>
            </a:xfrm>
            <a:custGeom>
              <a:avLst/>
              <a:gdLst>
                <a:gd name="T0" fmla="*/ 2 w 82"/>
                <a:gd name="T1" fmla="*/ 124 h 124"/>
                <a:gd name="T2" fmla="*/ 0 w 82"/>
                <a:gd name="T3" fmla="*/ 123 h 124"/>
                <a:gd name="T4" fmla="*/ 81 w 82"/>
                <a:gd name="T5" fmla="*/ 0 h 124"/>
                <a:gd name="T6" fmla="*/ 82 w 82"/>
                <a:gd name="T7" fmla="*/ 1 h 124"/>
                <a:gd name="T8" fmla="*/ 2 w 82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4">
                  <a:moveTo>
                    <a:pt x="2" y="124"/>
                  </a:moveTo>
                  <a:lnTo>
                    <a:pt x="0" y="123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2" y="1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339"/>
            <p:cNvSpPr>
              <a:spLocks/>
            </p:cNvSpPr>
            <p:nvPr/>
          </p:nvSpPr>
          <p:spPr bwMode="auto">
            <a:xfrm>
              <a:off x="3895" y="2522"/>
              <a:ext cx="82" cy="127"/>
            </a:xfrm>
            <a:custGeom>
              <a:avLst/>
              <a:gdLst>
                <a:gd name="T0" fmla="*/ 3 w 82"/>
                <a:gd name="T1" fmla="*/ 127 h 127"/>
                <a:gd name="T2" fmla="*/ 0 w 82"/>
                <a:gd name="T3" fmla="*/ 125 h 127"/>
                <a:gd name="T4" fmla="*/ 81 w 82"/>
                <a:gd name="T5" fmla="*/ 0 h 127"/>
                <a:gd name="T6" fmla="*/ 82 w 82"/>
                <a:gd name="T7" fmla="*/ 1 h 127"/>
                <a:gd name="T8" fmla="*/ 3 w 82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7">
                  <a:moveTo>
                    <a:pt x="3" y="127"/>
                  </a:moveTo>
                  <a:lnTo>
                    <a:pt x="0" y="125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3" y="12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340"/>
            <p:cNvSpPr>
              <a:spLocks/>
            </p:cNvSpPr>
            <p:nvPr/>
          </p:nvSpPr>
          <p:spPr bwMode="auto">
            <a:xfrm>
              <a:off x="3915" y="2545"/>
              <a:ext cx="62" cy="106"/>
            </a:xfrm>
            <a:custGeom>
              <a:avLst/>
              <a:gdLst>
                <a:gd name="T0" fmla="*/ 2 w 62"/>
                <a:gd name="T1" fmla="*/ 106 h 106"/>
                <a:gd name="T2" fmla="*/ 0 w 62"/>
                <a:gd name="T3" fmla="*/ 105 h 106"/>
                <a:gd name="T4" fmla="*/ 62 w 62"/>
                <a:gd name="T5" fmla="*/ 0 h 106"/>
                <a:gd name="T6" fmla="*/ 62 w 62"/>
                <a:gd name="T7" fmla="*/ 5 h 106"/>
                <a:gd name="T8" fmla="*/ 2 w 62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6">
                  <a:moveTo>
                    <a:pt x="2" y="106"/>
                  </a:moveTo>
                  <a:lnTo>
                    <a:pt x="0" y="105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2" y="10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341"/>
            <p:cNvSpPr>
              <a:spLocks/>
            </p:cNvSpPr>
            <p:nvPr/>
          </p:nvSpPr>
          <p:spPr bwMode="auto">
            <a:xfrm>
              <a:off x="3930" y="2574"/>
              <a:ext cx="45" cy="77"/>
            </a:xfrm>
            <a:custGeom>
              <a:avLst/>
              <a:gdLst>
                <a:gd name="T0" fmla="*/ 1 w 45"/>
                <a:gd name="T1" fmla="*/ 77 h 77"/>
                <a:gd name="T2" fmla="*/ 0 w 45"/>
                <a:gd name="T3" fmla="*/ 76 h 77"/>
                <a:gd name="T4" fmla="*/ 45 w 45"/>
                <a:gd name="T5" fmla="*/ 0 h 77"/>
                <a:gd name="T6" fmla="*/ 45 w 45"/>
                <a:gd name="T7" fmla="*/ 5 h 77"/>
                <a:gd name="T8" fmla="*/ 1 w 45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7">
                  <a:moveTo>
                    <a:pt x="1" y="77"/>
                  </a:moveTo>
                  <a:lnTo>
                    <a:pt x="0" y="76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1" y="7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342"/>
            <p:cNvSpPr>
              <a:spLocks/>
            </p:cNvSpPr>
            <p:nvPr/>
          </p:nvSpPr>
          <p:spPr bwMode="auto">
            <a:xfrm>
              <a:off x="3950" y="2616"/>
              <a:ext cx="22" cy="34"/>
            </a:xfrm>
            <a:custGeom>
              <a:avLst/>
              <a:gdLst>
                <a:gd name="T0" fmla="*/ 3 w 22"/>
                <a:gd name="T1" fmla="*/ 34 h 34"/>
                <a:gd name="T2" fmla="*/ 0 w 22"/>
                <a:gd name="T3" fmla="*/ 33 h 34"/>
                <a:gd name="T4" fmla="*/ 21 w 22"/>
                <a:gd name="T5" fmla="*/ 0 h 34"/>
                <a:gd name="T6" fmla="*/ 22 w 22"/>
                <a:gd name="T7" fmla="*/ 3 h 34"/>
                <a:gd name="T8" fmla="*/ 3 w 22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3" y="34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343"/>
            <p:cNvSpPr>
              <a:spLocks/>
            </p:cNvSpPr>
            <p:nvPr/>
          </p:nvSpPr>
          <p:spPr bwMode="auto">
            <a:xfrm>
              <a:off x="3880" y="2519"/>
              <a:ext cx="93" cy="66"/>
            </a:xfrm>
            <a:custGeom>
              <a:avLst/>
              <a:gdLst>
                <a:gd name="T0" fmla="*/ 93 w 93"/>
                <a:gd name="T1" fmla="*/ 66 h 66"/>
                <a:gd name="T2" fmla="*/ 0 w 93"/>
                <a:gd name="T3" fmla="*/ 3 h 66"/>
                <a:gd name="T4" fmla="*/ 0 w 93"/>
                <a:gd name="T5" fmla="*/ 0 h 66"/>
                <a:gd name="T6" fmla="*/ 93 w 93"/>
                <a:gd name="T7" fmla="*/ 64 h 66"/>
                <a:gd name="T8" fmla="*/ 93 w 93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6">
                  <a:moveTo>
                    <a:pt x="93" y="6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3" y="64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344"/>
            <p:cNvSpPr>
              <a:spLocks/>
            </p:cNvSpPr>
            <p:nvPr/>
          </p:nvSpPr>
          <p:spPr bwMode="auto">
            <a:xfrm>
              <a:off x="3913" y="2519"/>
              <a:ext cx="63" cy="45"/>
            </a:xfrm>
            <a:custGeom>
              <a:avLst/>
              <a:gdLst>
                <a:gd name="T0" fmla="*/ 63 w 63"/>
                <a:gd name="T1" fmla="*/ 45 h 45"/>
                <a:gd name="T2" fmla="*/ 0 w 63"/>
                <a:gd name="T3" fmla="*/ 3 h 45"/>
                <a:gd name="T4" fmla="*/ 1 w 63"/>
                <a:gd name="T5" fmla="*/ 0 h 45"/>
                <a:gd name="T6" fmla="*/ 63 w 63"/>
                <a:gd name="T7" fmla="*/ 42 h 45"/>
                <a:gd name="T8" fmla="*/ 63 w 6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5">
                  <a:moveTo>
                    <a:pt x="63" y="4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63" y="42"/>
                  </a:lnTo>
                  <a:lnTo>
                    <a:pt x="63" y="4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345"/>
            <p:cNvSpPr>
              <a:spLocks/>
            </p:cNvSpPr>
            <p:nvPr/>
          </p:nvSpPr>
          <p:spPr bwMode="auto">
            <a:xfrm>
              <a:off x="3949" y="2518"/>
              <a:ext cx="30" cy="24"/>
            </a:xfrm>
            <a:custGeom>
              <a:avLst/>
              <a:gdLst>
                <a:gd name="T0" fmla="*/ 28 w 30"/>
                <a:gd name="T1" fmla="*/ 24 h 24"/>
                <a:gd name="T2" fmla="*/ 0 w 30"/>
                <a:gd name="T3" fmla="*/ 2 h 24"/>
                <a:gd name="T4" fmla="*/ 1 w 30"/>
                <a:gd name="T5" fmla="*/ 0 h 24"/>
                <a:gd name="T6" fmla="*/ 30 w 30"/>
                <a:gd name="T7" fmla="*/ 21 h 24"/>
                <a:gd name="T8" fmla="*/ 28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28" y="24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30" y="21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346"/>
            <p:cNvSpPr>
              <a:spLocks/>
            </p:cNvSpPr>
            <p:nvPr/>
          </p:nvSpPr>
          <p:spPr bwMode="auto">
            <a:xfrm>
              <a:off x="3867" y="2527"/>
              <a:ext cx="105" cy="74"/>
            </a:xfrm>
            <a:custGeom>
              <a:avLst/>
              <a:gdLst>
                <a:gd name="T0" fmla="*/ 105 w 105"/>
                <a:gd name="T1" fmla="*/ 74 h 74"/>
                <a:gd name="T2" fmla="*/ 0 w 105"/>
                <a:gd name="T3" fmla="*/ 2 h 74"/>
                <a:gd name="T4" fmla="*/ 0 w 105"/>
                <a:gd name="T5" fmla="*/ 0 h 74"/>
                <a:gd name="T6" fmla="*/ 105 w 105"/>
                <a:gd name="T7" fmla="*/ 72 h 74"/>
                <a:gd name="T8" fmla="*/ 105 w 105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74">
                  <a:moveTo>
                    <a:pt x="105" y="7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05" y="72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Freeform 347"/>
            <p:cNvSpPr>
              <a:spLocks/>
            </p:cNvSpPr>
            <p:nvPr/>
          </p:nvSpPr>
          <p:spPr bwMode="auto">
            <a:xfrm>
              <a:off x="3868" y="2549"/>
              <a:ext cx="103" cy="75"/>
            </a:xfrm>
            <a:custGeom>
              <a:avLst/>
              <a:gdLst>
                <a:gd name="T0" fmla="*/ 103 w 103"/>
                <a:gd name="T1" fmla="*/ 75 h 75"/>
                <a:gd name="T2" fmla="*/ 0 w 103"/>
                <a:gd name="T3" fmla="*/ 3 h 75"/>
                <a:gd name="T4" fmla="*/ 1 w 103"/>
                <a:gd name="T5" fmla="*/ 0 h 75"/>
                <a:gd name="T6" fmla="*/ 103 w 103"/>
                <a:gd name="T7" fmla="*/ 73 h 75"/>
                <a:gd name="T8" fmla="*/ 103 w 103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5">
                  <a:moveTo>
                    <a:pt x="103" y="7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03" y="73"/>
                  </a:lnTo>
                  <a:lnTo>
                    <a:pt x="103" y="7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348"/>
            <p:cNvSpPr>
              <a:spLocks/>
            </p:cNvSpPr>
            <p:nvPr/>
          </p:nvSpPr>
          <p:spPr bwMode="auto">
            <a:xfrm>
              <a:off x="3871" y="2573"/>
              <a:ext cx="97" cy="74"/>
            </a:xfrm>
            <a:custGeom>
              <a:avLst/>
              <a:gdLst>
                <a:gd name="T0" fmla="*/ 96 w 97"/>
                <a:gd name="T1" fmla="*/ 74 h 74"/>
                <a:gd name="T2" fmla="*/ 0 w 97"/>
                <a:gd name="T3" fmla="*/ 3 h 74"/>
                <a:gd name="T4" fmla="*/ 0 w 97"/>
                <a:gd name="T5" fmla="*/ 0 h 74"/>
                <a:gd name="T6" fmla="*/ 97 w 97"/>
                <a:gd name="T7" fmla="*/ 72 h 74"/>
                <a:gd name="T8" fmla="*/ 96 w 97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4">
                  <a:moveTo>
                    <a:pt x="96" y="7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7" y="72"/>
                  </a:lnTo>
                  <a:lnTo>
                    <a:pt x="96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349"/>
            <p:cNvSpPr>
              <a:spLocks/>
            </p:cNvSpPr>
            <p:nvPr/>
          </p:nvSpPr>
          <p:spPr bwMode="auto">
            <a:xfrm>
              <a:off x="3873" y="2603"/>
              <a:ext cx="72" cy="47"/>
            </a:xfrm>
            <a:custGeom>
              <a:avLst/>
              <a:gdLst>
                <a:gd name="T0" fmla="*/ 72 w 72"/>
                <a:gd name="T1" fmla="*/ 47 h 47"/>
                <a:gd name="T2" fmla="*/ 0 w 72"/>
                <a:gd name="T3" fmla="*/ 3 h 47"/>
                <a:gd name="T4" fmla="*/ 0 w 72"/>
                <a:gd name="T5" fmla="*/ 0 h 47"/>
                <a:gd name="T6" fmla="*/ 72 w 72"/>
                <a:gd name="T7" fmla="*/ 44 h 47"/>
                <a:gd name="T8" fmla="*/ 72 w 72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7">
                  <a:moveTo>
                    <a:pt x="72" y="4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2" y="44"/>
                  </a:lnTo>
                  <a:lnTo>
                    <a:pt x="72" y="4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350"/>
            <p:cNvSpPr>
              <a:spLocks/>
            </p:cNvSpPr>
            <p:nvPr/>
          </p:nvSpPr>
          <p:spPr bwMode="auto">
            <a:xfrm>
              <a:off x="3876" y="2628"/>
              <a:ext cx="31" cy="22"/>
            </a:xfrm>
            <a:custGeom>
              <a:avLst/>
              <a:gdLst>
                <a:gd name="T0" fmla="*/ 30 w 31"/>
                <a:gd name="T1" fmla="*/ 22 h 22"/>
                <a:gd name="T2" fmla="*/ 0 w 31"/>
                <a:gd name="T3" fmla="*/ 3 h 22"/>
                <a:gd name="T4" fmla="*/ 0 w 31"/>
                <a:gd name="T5" fmla="*/ 0 h 22"/>
                <a:gd name="T6" fmla="*/ 31 w 31"/>
                <a:gd name="T7" fmla="*/ 19 h 22"/>
                <a:gd name="T8" fmla="*/ 30 w 3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30" y="2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" y="19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Rectangle 351"/>
            <p:cNvSpPr>
              <a:spLocks noChangeArrowheads="1"/>
            </p:cNvSpPr>
            <p:nvPr/>
          </p:nvSpPr>
          <p:spPr bwMode="auto">
            <a:xfrm>
              <a:off x="2329" y="2642"/>
              <a:ext cx="381" cy="8"/>
            </a:xfrm>
            <a:prstGeom prst="rect">
              <a:avLst/>
            </a:prstGeom>
            <a:solidFill>
              <a:srgbClr val="1D7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Rectangle 352"/>
            <p:cNvSpPr>
              <a:spLocks noChangeArrowheads="1"/>
            </p:cNvSpPr>
            <p:nvPr/>
          </p:nvSpPr>
          <p:spPr bwMode="auto">
            <a:xfrm>
              <a:off x="2336" y="2618"/>
              <a:ext cx="363" cy="24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Rectangle 353"/>
            <p:cNvSpPr>
              <a:spLocks noChangeArrowheads="1"/>
            </p:cNvSpPr>
            <p:nvPr/>
          </p:nvSpPr>
          <p:spPr bwMode="auto">
            <a:xfrm>
              <a:off x="2336" y="2622"/>
              <a:ext cx="148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Rectangle 354"/>
            <p:cNvSpPr>
              <a:spLocks noChangeArrowheads="1"/>
            </p:cNvSpPr>
            <p:nvPr/>
          </p:nvSpPr>
          <p:spPr bwMode="auto">
            <a:xfrm>
              <a:off x="2499" y="2628"/>
              <a:ext cx="149" cy="2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Rectangle 355"/>
            <p:cNvSpPr>
              <a:spLocks noChangeArrowheads="1"/>
            </p:cNvSpPr>
            <p:nvPr/>
          </p:nvSpPr>
          <p:spPr bwMode="auto">
            <a:xfrm>
              <a:off x="2633" y="2619"/>
              <a:ext cx="5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Rectangle 356"/>
            <p:cNvSpPr>
              <a:spLocks noChangeArrowheads="1"/>
            </p:cNvSpPr>
            <p:nvPr/>
          </p:nvSpPr>
          <p:spPr bwMode="auto">
            <a:xfrm>
              <a:off x="2342" y="2637"/>
              <a:ext cx="65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357"/>
            <p:cNvSpPr>
              <a:spLocks noChangeArrowheads="1"/>
            </p:cNvSpPr>
            <p:nvPr/>
          </p:nvSpPr>
          <p:spPr bwMode="auto">
            <a:xfrm>
              <a:off x="2550" y="2638"/>
              <a:ext cx="14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Rectangle 358"/>
            <p:cNvSpPr>
              <a:spLocks noChangeArrowheads="1"/>
            </p:cNvSpPr>
            <p:nvPr/>
          </p:nvSpPr>
          <p:spPr bwMode="auto">
            <a:xfrm>
              <a:off x="2368" y="2620"/>
              <a:ext cx="45" cy="30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359"/>
            <p:cNvSpPr>
              <a:spLocks noChangeArrowheads="1"/>
            </p:cNvSpPr>
            <p:nvPr/>
          </p:nvSpPr>
          <p:spPr bwMode="auto">
            <a:xfrm>
              <a:off x="2438" y="2626"/>
              <a:ext cx="46" cy="2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360"/>
            <p:cNvSpPr>
              <a:spLocks noChangeArrowheads="1"/>
            </p:cNvSpPr>
            <p:nvPr/>
          </p:nvSpPr>
          <p:spPr bwMode="auto">
            <a:xfrm>
              <a:off x="2515" y="2631"/>
              <a:ext cx="46" cy="19"/>
            </a:xfrm>
            <a:prstGeom prst="rect">
              <a:avLst/>
            </a:prstGeom>
            <a:solidFill>
              <a:srgbClr val="EC7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361"/>
            <p:cNvSpPr>
              <a:spLocks noChangeArrowheads="1"/>
            </p:cNvSpPr>
            <p:nvPr/>
          </p:nvSpPr>
          <p:spPr bwMode="auto">
            <a:xfrm>
              <a:off x="2590" y="2637"/>
              <a:ext cx="44" cy="13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362"/>
            <p:cNvSpPr>
              <a:spLocks/>
            </p:cNvSpPr>
            <p:nvPr/>
          </p:nvSpPr>
          <p:spPr bwMode="auto">
            <a:xfrm>
              <a:off x="2336" y="2611"/>
              <a:ext cx="363" cy="7"/>
            </a:xfrm>
            <a:custGeom>
              <a:avLst/>
              <a:gdLst>
                <a:gd name="T0" fmla="*/ 353 w 363"/>
                <a:gd name="T1" fmla="*/ 7 h 7"/>
                <a:gd name="T2" fmla="*/ 13 w 363"/>
                <a:gd name="T3" fmla="*/ 7 h 7"/>
                <a:gd name="T4" fmla="*/ 0 w 363"/>
                <a:gd name="T5" fmla="*/ 0 h 7"/>
                <a:gd name="T6" fmla="*/ 363 w 363"/>
                <a:gd name="T7" fmla="*/ 0 h 7"/>
                <a:gd name="T8" fmla="*/ 353 w 36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7">
                  <a:moveTo>
                    <a:pt x="353" y="7"/>
                  </a:moveTo>
                  <a:lnTo>
                    <a:pt x="13" y="7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CCB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Rectangle 363"/>
            <p:cNvSpPr>
              <a:spLocks noChangeArrowheads="1"/>
            </p:cNvSpPr>
            <p:nvPr/>
          </p:nvSpPr>
          <p:spPr bwMode="auto">
            <a:xfrm>
              <a:off x="2336" y="2610"/>
              <a:ext cx="363" cy="1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21" name="Group 4"/>
          <p:cNvGrpSpPr>
            <a:grpSpLocks noChangeAspect="1"/>
          </p:cNvGrpSpPr>
          <p:nvPr userDrawn="1"/>
        </p:nvGrpSpPr>
        <p:grpSpPr bwMode="auto">
          <a:xfrm>
            <a:off x="1899650" y="455910"/>
            <a:ext cx="2416363" cy="6214008"/>
            <a:chOff x="5006" y="505"/>
            <a:chExt cx="1368" cy="3518"/>
          </a:xfrm>
        </p:grpSpPr>
        <p:sp>
          <p:nvSpPr>
            <p:cNvPr id="322" name="Freeform 5"/>
            <p:cNvSpPr>
              <a:spLocks/>
            </p:cNvSpPr>
            <p:nvPr/>
          </p:nvSpPr>
          <p:spPr bwMode="auto">
            <a:xfrm>
              <a:off x="5460" y="1093"/>
              <a:ext cx="324" cy="406"/>
            </a:xfrm>
            <a:custGeom>
              <a:avLst/>
              <a:gdLst>
                <a:gd name="T0" fmla="*/ 84 w 324"/>
                <a:gd name="T1" fmla="*/ 116 h 406"/>
                <a:gd name="T2" fmla="*/ 80 w 324"/>
                <a:gd name="T3" fmla="*/ 152 h 406"/>
                <a:gd name="T4" fmla="*/ 64 w 324"/>
                <a:gd name="T5" fmla="*/ 196 h 406"/>
                <a:gd name="T6" fmla="*/ 50 w 324"/>
                <a:gd name="T7" fmla="*/ 214 h 406"/>
                <a:gd name="T8" fmla="*/ 28 w 324"/>
                <a:gd name="T9" fmla="*/ 230 h 406"/>
                <a:gd name="T10" fmla="*/ 0 w 324"/>
                <a:gd name="T11" fmla="*/ 238 h 406"/>
                <a:gd name="T12" fmla="*/ 6 w 324"/>
                <a:gd name="T13" fmla="*/ 264 h 406"/>
                <a:gd name="T14" fmla="*/ 24 w 324"/>
                <a:gd name="T15" fmla="*/ 324 h 406"/>
                <a:gd name="T16" fmla="*/ 42 w 324"/>
                <a:gd name="T17" fmla="*/ 354 h 406"/>
                <a:gd name="T18" fmla="*/ 64 w 324"/>
                <a:gd name="T19" fmla="*/ 382 h 406"/>
                <a:gd name="T20" fmla="*/ 96 w 324"/>
                <a:gd name="T21" fmla="*/ 400 h 406"/>
                <a:gd name="T22" fmla="*/ 136 w 324"/>
                <a:gd name="T23" fmla="*/ 406 h 406"/>
                <a:gd name="T24" fmla="*/ 156 w 324"/>
                <a:gd name="T25" fmla="*/ 404 h 406"/>
                <a:gd name="T26" fmla="*/ 196 w 324"/>
                <a:gd name="T27" fmla="*/ 392 h 406"/>
                <a:gd name="T28" fmla="*/ 232 w 324"/>
                <a:gd name="T29" fmla="*/ 368 h 406"/>
                <a:gd name="T30" fmla="*/ 260 w 324"/>
                <a:gd name="T31" fmla="*/ 340 h 406"/>
                <a:gd name="T32" fmla="*/ 296 w 324"/>
                <a:gd name="T33" fmla="*/ 296 h 406"/>
                <a:gd name="T34" fmla="*/ 324 w 324"/>
                <a:gd name="T35" fmla="*/ 244 h 406"/>
                <a:gd name="T36" fmla="*/ 322 w 324"/>
                <a:gd name="T37" fmla="*/ 244 h 406"/>
                <a:gd name="T38" fmla="*/ 300 w 324"/>
                <a:gd name="T39" fmla="*/ 238 h 406"/>
                <a:gd name="T40" fmla="*/ 280 w 324"/>
                <a:gd name="T41" fmla="*/ 222 h 406"/>
                <a:gd name="T42" fmla="*/ 268 w 324"/>
                <a:gd name="T43" fmla="*/ 204 h 406"/>
                <a:gd name="T44" fmla="*/ 260 w 324"/>
                <a:gd name="T45" fmla="*/ 176 h 406"/>
                <a:gd name="T46" fmla="*/ 256 w 324"/>
                <a:gd name="T47" fmla="*/ 138 h 406"/>
                <a:gd name="T48" fmla="*/ 258 w 324"/>
                <a:gd name="T49" fmla="*/ 116 h 406"/>
                <a:gd name="T50" fmla="*/ 254 w 324"/>
                <a:gd name="T51" fmla="*/ 78 h 406"/>
                <a:gd name="T52" fmla="*/ 244 w 324"/>
                <a:gd name="T53" fmla="*/ 46 h 406"/>
                <a:gd name="T54" fmla="*/ 230 w 324"/>
                <a:gd name="T55" fmla="*/ 24 h 406"/>
                <a:gd name="T56" fmla="*/ 210 w 324"/>
                <a:gd name="T57" fmla="*/ 10 h 406"/>
                <a:gd name="T58" fmla="*/ 180 w 324"/>
                <a:gd name="T59" fmla="*/ 0 h 406"/>
                <a:gd name="T60" fmla="*/ 162 w 324"/>
                <a:gd name="T61" fmla="*/ 0 h 406"/>
                <a:gd name="T62" fmla="*/ 130 w 324"/>
                <a:gd name="T63" fmla="*/ 6 h 406"/>
                <a:gd name="T64" fmla="*/ 108 w 324"/>
                <a:gd name="T65" fmla="*/ 20 h 406"/>
                <a:gd name="T66" fmla="*/ 94 w 324"/>
                <a:gd name="T67" fmla="*/ 38 h 406"/>
                <a:gd name="T68" fmla="*/ 86 w 324"/>
                <a:gd name="T69" fmla="*/ 58 h 406"/>
                <a:gd name="T70" fmla="*/ 82 w 324"/>
                <a:gd name="T71" fmla="*/ 98 h 406"/>
                <a:gd name="T72" fmla="*/ 84 w 324"/>
                <a:gd name="T73" fmla="*/ 11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4" h="406">
                  <a:moveTo>
                    <a:pt x="84" y="116"/>
                  </a:moveTo>
                  <a:lnTo>
                    <a:pt x="84" y="116"/>
                  </a:lnTo>
                  <a:lnTo>
                    <a:pt x="84" y="134"/>
                  </a:lnTo>
                  <a:lnTo>
                    <a:pt x="80" y="152"/>
                  </a:lnTo>
                  <a:lnTo>
                    <a:pt x="74" y="174"/>
                  </a:lnTo>
                  <a:lnTo>
                    <a:pt x="64" y="196"/>
                  </a:lnTo>
                  <a:lnTo>
                    <a:pt x="58" y="206"/>
                  </a:lnTo>
                  <a:lnTo>
                    <a:pt x="50" y="214"/>
                  </a:lnTo>
                  <a:lnTo>
                    <a:pt x="40" y="224"/>
                  </a:lnTo>
                  <a:lnTo>
                    <a:pt x="28" y="230"/>
                  </a:lnTo>
                  <a:lnTo>
                    <a:pt x="16" y="234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6" y="264"/>
                  </a:lnTo>
                  <a:lnTo>
                    <a:pt x="12" y="292"/>
                  </a:lnTo>
                  <a:lnTo>
                    <a:pt x="24" y="324"/>
                  </a:lnTo>
                  <a:lnTo>
                    <a:pt x="32" y="338"/>
                  </a:lnTo>
                  <a:lnTo>
                    <a:pt x="42" y="354"/>
                  </a:lnTo>
                  <a:lnTo>
                    <a:pt x="52" y="368"/>
                  </a:lnTo>
                  <a:lnTo>
                    <a:pt x="64" y="382"/>
                  </a:lnTo>
                  <a:lnTo>
                    <a:pt x="80" y="392"/>
                  </a:lnTo>
                  <a:lnTo>
                    <a:pt x="96" y="400"/>
                  </a:lnTo>
                  <a:lnTo>
                    <a:pt x="114" y="406"/>
                  </a:lnTo>
                  <a:lnTo>
                    <a:pt x="136" y="406"/>
                  </a:lnTo>
                  <a:lnTo>
                    <a:pt x="136" y="406"/>
                  </a:lnTo>
                  <a:lnTo>
                    <a:pt x="156" y="404"/>
                  </a:lnTo>
                  <a:lnTo>
                    <a:pt x="176" y="400"/>
                  </a:lnTo>
                  <a:lnTo>
                    <a:pt x="196" y="392"/>
                  </a:lnTo>
                  <a:lnTo>
                    <a:pt x="214" y="380"/>
                  </a:lnTo>
                  <a:lnTo>
                    <a:pt x="232" y="368"/>
                  </a:lnTo>
                  <a:lnTo>
                    <a:pt x="246" y="354"/>
                  </a:lnTo>
                  <a:lnTo>
                    <a:pt x="260" y="340"/>
                  </a:lnTo>
                  <a:lnTo>
                    <a:pt x="274" y="324"/>
                  </a:lnTo>
                  <a:lnTo>
                    <a:pt x="296" y="296"/>
                  </a:lnTo>
                  <a:lnTo>
                    <a:pt x="312" y="270"/>
                  </a:lnTo>
                  <a:lnTo>
                    <a:pt x="324" y="244"/>
                  </a:lnTo>
                  <a:lnTo>
                    <a:pt x="324" y="244"/>
                  </a:lnTo>
                  <a:lnTo>
                    <a:pt x="322" y="244"/>
                  </a:lnTo>
                  <a:lnTo>
                    <a:pt x="312" y="242"/>
                  </a:lnTo>
                  <a:lnTo>
                    <a:pt x="300" y="238"/>
                  </a:lnTo>
                  <a:lnTo>
                    <a:pt x="286" y="230"/>
                  </a:lnTo>
                  <a:lnTo>
                    <a:pt x="280" y="222"/>
                  </a:lnTo>
                  <a:lnTo>
                    <a:pt x="274" y="214"/>
                  </a:lnTo>
                  <a:lnTo>
                    <a:pt x="268" y="204"/>
                  </a:lnTo>
                  <a:lnTo>
                    <a:pt x="262" y="192"/>
                  </a:lnTo>
                  <a:lnTo>
                    <a:pt x="260" y="176"/>
                  </a:lnTo>
                  <a:lnTo>
                    <a:pt x="256" y="158"/>
                  </a:lnTo>
                  <a:lnTo>
                    <a:pt x="256" y="138"/>
                  </a:lnTo>
                  <a:lnTo>
                    <a:pt x="258" y="116"/>
                  </a:lnTo>
                  <a:lnTo>
                    <a:pt x="258" y="116"/>
                  </a:lnTo>
                  <a:lnTo>
                    <a:pt x="258" y="96"/>
                  </a:lnTo>
                  <a:lnTo>
                    <a:pt x="254" y="78"/>
                  </a:lnTo>
                  <a:lnTo>
                    <a:pt x="248" y="56"/>
                  </a:lnTo>
                  <a:lnTo>
                    <a:pt x="244" y="46"/>
                  </a:lnTo>
                  <a:lnTo>
                    <a:pt x="238" y="34"/>
                  </a:lnTo>
                  <a:lnTo>
                    <a:pt x="230" y="24"/>
                  </a:lnTo>
                  <a:lnTo>
                    <a:pt x="220" y="16"/>
                  </a:lnTo>
                  <a:lnTo>
                    <a:pt x="210" y="10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6" y="2"/>
                  </a:lnTo>
                  <a:lnTo>
                    <a:pt x="130" y="6"/>
                  </a:lnTo>
                  <a:lnTo>
                    <a:pt x="118" y="12"/>
                  </a:lnTo>
                  <a:lnTo>
                    <a:pt x="108" y="20"/>
                  </a:lnTo>
                  <a:lnTo>
                    <a:pt x="100" y="28"/>
                  </a:lnTo>
                  <a:lnTo>
                    <a:pt x="94" y="38"/>
                  </a:lnTo>
                  <a:lnTo>
                    <a:pt x="88" y="48"/>
                  </a:lnTo>
                  <a:lnTo>
                    <a:pt x="86" y="58"/>
                  </a:lnTo>
                  <a:lnTo>
                    <a:pt x="82" y="80"/>
                  </a:lnTo>
                  <a:lnTo>
                    <a:pt x="82" y="98"/>
                  </a:lnTo>
                  <a:lnTo>
                    <a:pt x="84" y="116"/>
                  </a:lnTo>
                  <a:lnTo>
                    <a:pt x="84" y="116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3" name="Freeform 6"/>
            <p:cNvSpPr>
              <a:spLocks/>
            </p:cNvSpPr>
            <p:nvPr/>
          </p:nvSpPr>
          <p:spPr bwMode="auto">
            <a:xfrm>
              <a:off x="5014" y="1503"/>
              <a:ext cx="264" cy="690"/>
            </a:xfrm>
            <a:custGeom>
              <a:avLst/>
              <a:gdLst>
                <a:gd name="T0" fmla="*/ 98 w 264"/>
                <a:gd name="T1" fmla="*/ 50 h 690"/>
                <a:gd name="T2" fmla="*/ 98 w 264"/>
                <a:gd name="T3" fmla="*/ 50 h 690"/>
                <a:gd name="T4" fmla="*/ 60 w 264"/>
                <a:gd name="T5" fmla="*/ 272 h 690"/>
                <a:gd name="T6" fmla="*/ 30 w 264"/>
                <a:gd name="T7" fmla="*/ 448 h 690"/>
                <a:gd name="T8" fmla="*/ 16 w 264"/>
                <a:gd name="T9" fmla="*/ 520 h 690"/>
                <a:gd name="T10" fmla="*/ 4 w 264"/>
                <a:gd name="T11" fmla="*/ 574 h 690"/>
                <a:gd name="T12" fmla="*/ 4 w 264"/>
                <a:gd name="T13" fmla="*/ 574 h 690"/>
                <a:gd name="T14" fmla="*/ 2 w 264"/>
                <a:gd name="T15" fmla="*/ 592 h 690"/>
                <a:gd name="T16" fmla="*/ 0 w 264"/>
                <a:gd name="T17" fmla="*/ 610 h 690"/>
                <a:gd name="T18" fmla="*/ 2 w 264"/>
                <a:gd name="T19" fmla="*/ 628 h 690"/>
                <a:gd name="T20" fmla="*/ 6 w 264"/>
                <a:gd name="T21" fmla="*/ 644 h 690"/>
                <a:gd name="T22" fmla="*/ 12 w 264"/>
                <a:gd name="T23" fmla="*/ 658 h 690"/>
                <a:gd name="T24" fmla="*/ 20 w 264"/>
                <a:gd name="T25" fmla="*/ 670 h 690"/>
                <a:gd name="T26" fmla="*/ 28 w 264"/>
                <a:gd name="T27" fmla="*/ 680 h 690"/>
                <a:gd name="T28" fmla="*/ 38 w 264"/>
                <a:gd name="T29" fmla="*/ 686 h 690"/>
                <a:gd name="T30" fmla="*/ 50 w 264"/>
                <a:gd name="T31" fmla="*/ 690 h 690"/>
                <a:gd name="T32" fmla="*/ 62 w 264"/>
                <a:gd name="T33" fmla="*/ 690 h 690"/>
                <a:gd name="T34" fmla="*/ 74 w 264"/>
                <a:gd name="T35" fmla="*/ 686 h 690"/>
                <a:gd name="T36" fmla="*/ 86 w 264"/>
                <a:gd name="T37" fmla="*/ 680 h 690"/>
                <a:gd name="T38" fmla="*/ 100 w 264"/>
                <a:gd name="T39" fmla="*/ 668 h 690"/>
                <a:gd name="T40" fmla="*/ 114 w 264"/>
                <a:gd name="T41" fmla="*/ 650 h 690"/>
                <a:gd name="T42" fmla="*/ 126 w 264"/>
                <a:gd name="T43" fmla="*/ 630 h 690"/>
                <a:gd name="T44" fmla="*/ 138 w 264"/>
                <a:gd name="T45" fmla="*/ 602 h 690"/>
                <a:gd name="T46" fmla="*/ 138 w 264"/>
                <a:gd name="T47" fmla="*/ 602 h 690"/>
                <a:gd name="T48" fmla="*/ 150 w 264"/>
                <a:gd name="T49" fmla="*/ 572 h 690"/>
                <a:gd name="T50" fmla="*/ 160 w 264"/>
                <a:gd name="T51" fmla="*/ 538 h 690"/>
                <a:gd name="T52" fmla="*/ 182 w 264"/>
                <a:gd name="T53" fmla="*/ 470 h 690"/>
                <a:gd name="T54" fmla="*/ 200 w 264"/>
                <a:gd name="T55" fmla="*/ 398 h 690"/>
                <a:gd name="T56" fmla="*/ 214 w 264"/>
                <a:gd name="T57" fmla="*/ 326 h 690"/>
                <a:gd name="T58" fmla="*/ 242 w 264"/>
                <a:gd name="T59" fmla="*/ 194 h 690"/>
                <a:gd name="T60" fmla="*/ 252 w 264"/>
                <a:gd name="T61" fmla="*/ 138 h 690"/>
                <a:gd name="T62" fmla="*/ 262 w 264"/>
                <a:gd name="T63" fmla="*/ 96 h 690"/>
                <a:gd name="T64" fmla="*/ 262 w 264"/>
                <a:gd name="T65" fmla="*/ 96 h 690"/>
                <a:gd name="T66" fmla="*/ 264 w 264"/>
                <a:gd name="T67" fmla="*/ 78 h 690"/>
                <a:gd name="T68" fmla="*/ 262 w 264"/>
                <a:gd name="T69" fmla="*/ 64 h 690"/>
                <a:gd name="T70" fmla="*/ 258 w 264"/>
                <a:gd name="T71" fmla="*/ 48 h 690"/>
                <a:gd name="T72" fmla="*/ 250 w 264"/>
                <a:gd name="T73" fmla="*/ 36 h 690"/>
                <a:gd name="T74" fmla="*/ 238 w 264"/>
                <a:gd name="T75" fmla="*/ 26 h 690"/>
                <a:gd name="T76" fmla="*/ 226 w 264"/>
                <a:gd name="T77" fmla="*/ 16 h 690"/>
                <a:gd name="T78" fmla="*/ 212 w 264"/>
                <a:gd name="T79" fmla="*/ 8 h 690"/>
                <a:gd name="T80" fmla="*/ 196 w 264"/>
                <a:gd name="T81" fmla="*/ 4 h 690"/>
                <a:gd name="T82" fmla="*/ 180 w 264"/>
                <a:gd name="T83" fmla="*/ 0 h 690"/>
                <a:gd name="T84" fmla="*/ 164 w 264"/>
                <a:gd name="T85" fmla="*/ 0 h 690"/>
                <a:gd name="T86" fmla="*/ 150 w 264"/>
                <a:gd name="T87" fmla="*/ 2 h 690"/>
                <a:gd name="T88" fmla="*/ 136 w 264"/>
                <a:gd name="T89" fmla="*/ 6 h 690"/>
                <a:gd name="T90" fmla="*/ 122 w 264"/>
                <a:gd name="T91" fmla="*/ 12 h 690"/>
                <a:gd name="T92" fmla="*/ 112 w 264"/>
                <a:gd name="T93" fmla="*/ 22 h 690"/>
                <a:gd name="T94" fmla="*/ 104 w 264"/>
                <a:gd name="T95" fmla="*/ 34 h 690"/>
                <a:gd name="T96" fmla="*/ 98 w 264"/>
                <a:gd name="T97" fmla="*/ 50 h 690"/>
                <a:gd name="T98" fmla="*/ 98 w 264"/>
                <a:gd name="T99" fmla="*/ 5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4" h="690">
                  <a:moveTo>
                    <a:pt x="98" y="50"/>
                  </a:moveTo>
                  <a:lnTo>
                    <a:pt x="98" y="50"/>
                  </a:lnTo>
                  <a:lnTo>
                    <a:pt x="60" y="272"/>
                  </a:lnTo>
                  <a:lnTo>
                    <a:pt x="30" y="448"/>
                  </a:lnTo>
                  <a:lnTo>
                    <a:pt x="16" y="520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2" y="592"/>
                  </a:lnTo>
                  <a:lnTo>
                    <a:pt x="0" y="610"/>
                  </a:lnTo>
                  <a:lnTo>
                    <a:pt x="2" y="628"/>
                  </a:lnTo>
                  <a:lnTo>
                    <a:pt x="6" y="644"/>
                  </a:lnTo>
                  <a:lnTo>
                    <a:pt x="12" y="658"/>
                  </a:lnTo>
                  <a:lnTo>
                    <a:pt x="20" y="670"/>
                  </a:lnTo>
                  <a:lnTo>
                    <a:pt x="28" y="680"/>
                  </a:lnTo>
                  <a:lnTo>
                    <a:pt x="38" y="686"/>
                  </a:lnTo>
                  <a:lnTo>
                    <a:pt x="50" y="690"/>
                  </a:lnTo>
                  <a:lnTo>
                    <a:pt x="62" y="690"/>
                  </a:lnTo>
                  <a:lnTo>
                    <a:pt x="74" y="686"/>
                  </a:lnTo>
                  <a:lnTo>
                    <a:pt x="86" y="680"/>
                  </a:lnTo>
                  <a:lnTo>
                    <a:pt x="100" y="668"/>
                  </a:lnTo>
                  <a:lnTo>
                    <a:pt x="114" y="650"/>
                  </a:lnTo>
                  <a:lnTo>
                    <a:pt x="126" y="630"/>
                  </a:lnTo>
                  <a:lnTo>
                    <a:pt x="138" y="602"/>
                  </a:lnTo>
                  <a:lnTo>
                    <a:pt x="138" y="602"/>
                  </a:lnTo>
                  <a:lnTo>
                    <a:pt x="150" y="572"/>
                  </a:lnTo>
                  <a:lnTo>
                    <a:pt x="160" y="538"/>
                  </a:lnTo>
                  <a:lnTo>
                    <a:pt x="182" y="470"/>
                  </a:lnTo>
                  <a:lnTo>
                    <a:pt x="200" y="398"/>
                  </a:lnTo>
                  <a:lnTo>
                    <a:pt x="214" y="326"/>
                  </a:lnTo>
                  <a:lnTo>
                    <a:pt x="242" y="194"/>
                  </a:lnTo>
                  <a:lnTo>
                    <a:pt x="252" y="138"/>
                  </a:lnTo>
                  <a:lnTo>
                    <a:pt x="262" y="96"/>
                  </a:lnTo>
                  <a:lnTo>
                    <a:pt x="262" y="96"/>
                  </a:lnTo>
                  <a:lnTo>
                    <a:pt x="264" y="78"/>
                  </a:lnTo>
                  <a:lnTo>
                    <a:pt x="262" y="64"/>
                  </a:lnTo>
                  <a:lnTo>
                    <a:pt x="258" y="48"/>
                  </a:lnTo>
                  <a:lnTo>
                    <a:pt x="250" y="36"/>
                  </a:lnTo>
                  <a:lnTo>
                    <a:pt x="238" y="26"/>
                  </a:lnTo>
                  <a:lnTo>
                    <a:pt x="226" y="16"/>
                  </a:lnTo>
                  <a:lnTo>
                    <a:pt x="212" y="8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4" y="0"/>
                  </a:lnTo>
                  <a:lnTo>
                    <a:pt x="150" y="2"/>
                  </a:lnTo>
                  <a:lnTo>
                    <a:pt x="136" y="6"/>
                  </a:lnTo>
                  <a:lnTo>
                    <a:pt x="122" y="12"/>
                  </a:lnTo>
                  <a:lnTo>
                    <a:pt x="112" y="22"/>
                  </a:lnTo>
                  <a:lnTo>
                    <a:pt x="104" y="34"/>
                  </a:lnTo>
                  <a:lnTo>
                    <a:pt x="98" y="50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4" name="Freeform 7"/>
            <p:cNvSpPr>
              <a:spLocks/>
            </p:cNvSpPr>
            <p:nvPr/>
          </p:nvSpPr>
          <p:spPr bwMode="auto">
            <a:xfrm>
              <a:off x="5930" y="1499"/>
              <a:ext cx="444" cy="618"/>
            </a:xfrm>
            <a:custGeom>
              <a:avLst/>
              <a:gdLst>
                <a:gd name="T0" fmla="*/ 150 w 444"/>
                <a:gd name="T1" fmla="*/ 28 h 618"/>
                <a:gd name="T2" fmla="*/ 150 w 444"/>
                <a:gd name="T3" fmla="*/ 28 h 618"/>
                <a:gd name="T4" fmla="*/ 262 w 444"/>
                <a:gd name="T5" fmla="*/ 224 h 618"/>
                <a:gd name="T6" fmla="*/ 354 w 444"/>
                <a:gd name="T7" fmla="*/ 378 h 618"/>
                <a:gd name="T8" fmla="*/ 392 w 444"/>
                <a:gd name="T9" fmla="*/ 442 h 618"/>
                <a:gd name="T10" fmla="*/ 420 w 444"/>
                <a:gd name="T11" fmla="*/ 486 h 618"/>
                <a:gd name="T12" fmla="*/ 420 w 444"/>
                <a:gd name="T13" fmla="*/ 486 h 618"/>
                <a:gd name="T14" fmla="*/ 430 w 444"/>
                <a:gd name="T15" fmla="*/ 504 h 618"/>
                <a:gd name="T16" fmla="*/ 438 w 444"/>
                <a:gd name="T17" fmla="*/ 520 h 618"/>
                <a:gd name="T18" fmla="*/ 442 w 444"/>
                <a:gd name="T19" fmla="*/ 538 h 618"/>
                <a:gd name="T20" fmla="*/ 444 w 444"/>
                <a:gd name="T21" fmla="*/ 554 h 618"/>
                <a:gd name="T22" fmla="*/ 444 w 444"/>
                <a:gd name="T23" fmla="*/ 568 h 618"/>
                <a:gd name="T24" fmla="*/ 440 w 444"/>
                <a:gd name="T25" fmla="*/ 582 h 618"/>
                <a:gd name="T26" fmla="*/ 436 w 444"/>
                <a:gd name="T27" fmla="*/ 594 h 618"/>
                <a:gd name="T28" fmla="*/ 428 w 444"/>
                <a:gd name="T29" fmla="*/ 604 h 618"/>
                <a:gd name="T30" fmla="*/ 420 w 444"/>
                <a:gd name="T31" fmla="*/ 612 h 618"/>
                <a:gd name="T32" fmla="*/ 408 w 444"/>
                <a:gd name="T33" fmla="*/ 616 h 618"/>
                <a:gd name="T34" fmla="*/ 396 w 444"/>
                <a:gd name="T35" fmla="*/ 618 h 618"/>
                <a:gd name="T36" fmla="*/ 380 w 444"/>
                <a:gd name="T37" fmla="*/ 616 h 618"/>
                <a:gd name="T38" fmla="*/ 364 w 444"/>
                <a:gd name="T39" fmla="*/ 608 h 618"/>
                <a:gd name="T40" fmla="*/ 346 w 444"/>
                <a:gd name="T41" fmla="*/ 598 h 618"/>
                <a:gd name="T42" fmla="*/ 326 w 444"/>
                <a:gd name="T43" fmla="*/ 582 h 618"/>
                <a:gd name="T44" fmla="*/ 306 w 444"/>
                <a:gd name="T45" fmla="*/ 560 h 618"/>
                <a:gd name="T46" fmla="*/ 306 w 444"/>
                <a:gd name="T47" fmla="*/ 560 h 618"/>
                <a:gd name="T48" fmla="*/ 284 w 444"/>
                <a:gd name="T49" fmla="*/ 536 h 618"/>
                <a:gd name="T50" fmla="*/ 262 w 444"/>
                <a:gd name="T51" fmla="*/ 510 h 618"/>
                <a:gd name="T52" fmla="*/ 220 w 444"/>
                <a:gd name="T53" fmla="*/ 452 h 618"/>
                <a:gd name="T54" fmla="*/ 178 w 444"/>
                <a:gd name="T55" fmla="*/ 390 h 618"/>
                <a:gd name="T56" fmla="*/ 136 w 444"/>
                <a:gd name="T57" fmla="*/ 328 h 618"/>
                <a:gd name="T58" fmla="*/ 66 w 444"/>
                <a:gd name="T59" fmla="*/ 214 h 618"/>
                <a:gd name="T60" fmla="*/ 36 w 444"/>
                <a:gd name="T61" fmla="*/ 166 h 618"/>
                <a:gd name="T62" fmla="*/ 12 w 444"/>
                <a:gd name="T63" fmla="*/ 130 h 618"/>
                <a:gd name="T64" fmla="*/ 12 w 444"/>
                <a:gd name="T65" fmla="*/ 130 h 618"/>
                <a:gd name="T66" fmla="*/ 4 w 444"/>
                <a:gd name="T67" fmla="*/ 114 h 618"/>
                <a:gd name="T68" fmla="*/ 0 w 444"/>
                <a:gd name="T69" fmla="*/ 100 h 618"/>
                <a:gd name="T70" fmla="*/ 0 w 444"/>
                <a:gd name="T71" fmla="*/ 84 h 618"/>
                <a:gd name="T72" fmla="*/ 4 w 444"/>
                <a:gd name="T73" fmla="*/ 70 h 618"/>
                <a:gd name="T74" fmla="*/ 10 w 444"/>
                <a:gd name="T75" fmla="*/ 56 h 618"/>
                <a:gd name="T76" fmla="*/ 18 w 444"/>
                <a:gd name="T77" fmla="*/ 42 h 618"/>
                <a:gd name="T78" fmla="*/ 30 w 444"/>
                <a:gd name="T79" fmla="*/ 30 h 618"/>
                <a:gd name="T80" fmla="*/ 42 w 444"/>
                <a:gd name="T81" fmla="*/ 20 h 618"/>
                <a:gd name="T82" fmla="*/ 56 w 444"/>
                <a:gd name="T83" fmla="*/ 12 h 618"/>
                <a:gd name="T84" fmla="*/ 70 w 444"/>
                <a:gd name="T85" fmla="*/ 6 h 618"/>
                <a:gd name="T86" fmla="*/ 86 w 444"/>
                <a:gd name="T87" fmla="*/ 2 h 618"/>
                <a:gd name="T88" fmla="*/ 100 w 444"/>
                <a:gd name="T89" fmla="*/ 0 h 618"/>
                <a:gd name="T90" fmla="*/ 114 w 444"/>
                <a:gd name="T91" fmla="*/ 2 h 618"/>
                <a:gd name="T92" fmla="*/ 128 w 444"/>
                <a:gd name="T93" fmla="*/ 8 h 618"/>
                <a:gd name="T94" fmla="*/ 140 w 444"/>
                <a:gd name="T95" fmla="*/ 16 h 618"/>
                <a:gd name="T96" fmla="*/ 150 w 444"/>
                <a:gd name="T97" fmla="*/ 28 h 618"/>
                <a:gd name="T98" fmla="*/ 150 w 444"/>
                <a:gd name="T99" fmla="*/ 2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4" h="618">
                  <a:moveTo>
                    <a:pt x="150" y="28"/>
                  </a:moveTo>
                  <a:lnTo>
                    <a:pt x="150" y="28"/>
                  </a:lnTo>
                  <a:lnTo>
                    <a:pt x="262" y="224"/>
                  </a:lnTo>
                  <a:lnTo>
                    <a:pt x="354" y="378"/>
                  </a:lnTo>
                  <a:lnTo>
                    <a:pt x="392" y="442"/>
                  </a:lnTo>
                  <a:lnTo>
                    <a:pt x="420" y="486"/>
                  </a:lnTo>
                  <a:lnTo>
                    <a:pt x="420" y="486"/>
                  </a:lnTo>
                  <a:lnTo>
                    <a:pt x="430" y="504"/>
                  </a:lnTo>
                  <a:lnTo>
                    <a:pt x="438" y="520"/>
                  </a:lnTo>
                  <a:lnTo>
                    <a:pt x="442" y="538"/>
                  </a:lnTo>
                  <a:lnTo>
                    <a:pt x="444" y="554"/>
                  </a:lnTo>
                  <a:lnTo>
                    <a:pt x="444" y="568"/>
                  </a:lnTo>
                  <a:lnTo>
                    <a:pt x="440" y="582"/>
                  </a:lnTo>
                  <a:lnTo>
                    <a:pt x="436" y="594"/>
                  </a:lnTo>
                  <a:lnTo>
                    <a:pt x="428" y="604"/>
                  </a:lnTo>
                  <a:lnTo>
                    <a:pt x="420" y="612"/>
                  </a:lnTo>
                  <a:lnTo>
                    <a:pt x="408" y="616"/>
                  </a:lnTo>
                  <a:lnTo>
                    <a:pt x="396" y="618"/>
                  </a:lnTo>
                  <a:lnTo>
                    <a:pt x="380" y="616"/>
                  </a:lnTo>
                  <a:lnTo>
                    <a:pt x="364" y="608"/>
                  </a:lnTo>
                  <a:lnTo>
                    <a:pt x="346" y="598"/>
                  </a:lnTo>
                  <a:lnTo>
                    <a:pt x="326" y="582"/>
                  </a:lnTo>
                  <a:lnTo>
                    <a:pt x="306" y="560"/>
                  </a:lnTo>
                  <a:lnTo>
                    <a:pt x="306" y="560"/>
                  </a:lnTo>
                  <a:lnTo>
                    <a:pt x="284" y="536"/>
                  </a:lnTo>
                  <a:lnTo>
                    <a:pt x="262" y="510"/>
                  </a:lnTo>
                  <a:lnTo>
                    <a:pt x="220" y="452"/>
                  </a:lnTo>
                  <a:lnTo>
                    <a:pt x="178" y="390"/>
                  </a:lnTo>
                  <a:lnTo>
                    <a:pt x="136" y="328"/>
                  </a:lnTo>
                  <a:lnTo>
                    <a:pt x="66" y="214"/>
                  </a:lnTo>
                  <a:lnTo>
                    <a:pt x="36" y="166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4" y="114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42" y="20"/>
                  </a:lnTo>
                  <a:lnTo>
                    <a:pt x="56" y="12"/>
                  </a:lnTo>
                  <a:lnTo>
                    <a:pt x="70" y="6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4" y="2"/>
                  </a:lnTo>
                  <a:lnTo>
                    <a:pt x="128" y="8"/>
                  </a:lnTo>
                  <a:lnTo>
                    <a:pt x="140" y="16"/>
                  </a:lnTo>
                  <a:lnTo>
                    <a:pt x="150" y="28"/>
                  </a:lnTo>
                  <a:lnTo>
                    <a:pt x="150" y="28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5" name="Freeform 8"/>
            <p:cNvSpPr>
              <a:spLocks/>
            </p:cNvSpPr>
            <p:nvPr/>
          </p:nvSpPr>
          <p:spPr bwMode="auto">
            <a:xfrm>
              <a:off x="5190" y="3875"/>
              <a:ext cx="418" cy="148"/>
            </a:xfrm>
            <a:custGeom>
              <a:avLst/>
              <a:gdLst>
                <a:gd name="T0" fmla="*/ 0 w 418"/>
                <a:gd name="T1" fmla="*/ 104 h 148"/>
                <a:gd name="T2" fmla="*/ 0 w 418"/>
                <a:gd name="T3" fmla="*/ 104 h 148"/>
                <a:gd name="T4" fmla="*/ 0 w 418"/>
                <a:gd name="T5" fmla="*/ 110 h 148"/>
                <a:gd name="T6" fmla="*/ 2 w 418"/>
                <a:gd name="T7" fmla="*/ 118 h 148"/>
                <a:gd name="T8" fmla="*/ 6 w 418"/>
                <a:gd name="T9" fmla="*/ 126 h 148"/>
                <a:gd name="T10" fmla="*/ 14 w 418"/>
                <a:gd name="T11" fmla="*/ 134 h 148"/>
                <a:gd name="T12" fmla="*/ 24 w 418"/>
                <a:gd name="T13" fmla="*/ 142 h 148"/>
                <a:gd name="T14" fmla="*/ 38 w 418"/>
                <a:gd name="T15" fmla="*/ 146 h 148"/>
                <a:gd name="T16" fmla="*/ 56 w 418"/>
                <a:gd name="T17" fmla="*/ 148 h 148"/>
                <a:gd name="T18" fmla="*/ 56 w 418"/>
                <a:gd name="T19" fmla="*/ 148 h 148"/>
                <a:gd name="T20" fmla="*/ 82 w 418"/>
                <a:gd name="T21" fmla="*/ 146 h 148"/>
                <a:gd name="T22" fmla="*/ 114 w 418"/>
                <a:gd name="T23" fmla="*/ 142 h 148"/>
                <a:gd name="T24" fmla="*/ 180 w 418"/>
                <a:gd name="T25" fmla="*/ 126 h 148"/>
                <a:gd name="T26" fmla="*/ 236 w 418"/>
                <a:gd name="T27" fmla="*/ 110 h 148"/>
                <a:gd name="T28" fmla="*/ 258 w 418"/>
                <a:gd name="T29" fmla="*/ 104 h 148"/>
                <a:gd name="T30" fmla="*/ 306 w 418"/>
                <a:gd name="T31" fmla="*/ 82 h 148"/>
                <a:gd name="T32" fmla="*/ 328 w 418"/>
                <a:gd name="T33" fmla="*/ 82 h 148"/>
                <a:gd name="T34" fmla="*/ 408 w 418"/>
                <a:gd name="T35" fmla="*/ 60 h 148"/>
                <a:gd name="T36" fmla="*/ 408 w 418"/>
                <a:gd name="T37" fmla="*/ 60 h 148"/>
                <a:gd name="T38" fmla="*/ 412 w 418"/>
                <a:gd name="T39" fmla="*/ 56 h 148"/>
                <a:gd name="T40" fmla="*/ 416 w 418"/>
                <a:gd name="T41" fmla="*/ 44 h 148"/>
                <a:gd name="T42" fmla="*/ 418 w 418"/>
                <a:gd name="T43" fmla="*/ 36 h 148"/>
                <a:gd name="T44" fmla="*/ 418 w 418"/>
                <a:gd name="T45" fmla="*/ 28 h 148"/>
                <a:gd name="T46" fmla="*/ 414 w 418"/>
                <a:gd name="T47" fmla="*/ 20 h 148"/>
                <a:gd name="T48" fmla="*/ 408 w 418"/>
                <a:gd name="T49" fmla="*/ 10 h 148"/>
                <a:gd name="T50" fmla="*/ 408 w 418"/>
                <a:gd name="T51" fmla="*/ 10 h 148"/>
                <a:gd name="T52" fmla="*/ 400 w 418"/>
                <a:gd name="T53" fmla="*/ 4 h 148"/>
                <a:gd name="T54" fmla="*/ 392 w 418"/>
                <a:gd name="T55" fmla="*/ 2 h 148"/>
                <a:gd name="T56" fmla="*/ 382 w 418"/>
                <a:gd name="T57" fmla="*/ 0 h 148"/>
                <a:gd name="T58" fmla="*/ 374 w 418"/>
                <a:gd name="T59" fmla="*/ 2 h 148"/>
                <a:gd name="T60" fmla="*/ 360 w 418"/>
                <a:gd name="T61" fmla="*/ 8 h 148"/>
                <a:gd name="T62" fmla="*/ 356 w 418"/>
                <a:gd name="T63" fmla="*/ 10 h 148"/>
                <a:gd name="T64" fmla="*/ 116 w 418"/>
                <a:gd name="T65" fmla="*/ 74 h 148"/>
                <a:gd name="T66" fmla="*/ 0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0" y="104"/>
                  </a:moveTo>
                  <a:lnTo>
                    <a:pt x="0" y="104"/>
                  </a:lnTo>
                  <a:lnTo>
                    <a:pt x="0" y="110"/>
                  </a:lnTo>
                  <a:lnTo>
                    <a:pt x="2" y="118"/>
                  </a:lnTo>
                  <a:lnTo>
                    <a:pt x="6" y="126"/>
                  </a:lnTo>
                  <a:lnTo>
                    <a:pt x="14" y="134"/>
                  </a:lnTo>
                  <a:lnTo>
                    <a:pt x="24" y="142"/>
                  </a:lnTo>
                  <a:lnTo>
                    <a:pt x="38" y="146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82" y="146"/>
                  </a:lnTo>
                  <a:lnTo>
                    <a:pt x="114" y="142"/>
                  </a:lnTo>
                  <a:lnTo>
                    <a:pt x="180" y="126"/>
                  </a:lnTo>
                  <a:lnTo>
                    <a:pt x="236" y="110"/>
                  </a:lnTo>
                  <a:lnTo>
                    <a:pt x="258" y="104"/>
                  </a:lnTo>
                  <a:lnTo>
                    <a:pt x="306" y="82"/>
                  </a:lnTo>
                  <a:lnTo>
                    <a:pt x="328" y="8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12" y="56"/>
                  </a:lnTo>
                  <a:lnTo>
                    <a:pt x="416" y="44"/>
                  </a:lnTo>
                  <a:lnTo>
                    <a:pt x="418" y="36"/>
                  </a:lnTo>
                  <a:lnTo>
                    <a:pt x="418" y="28"/>
                  </a:lnTo>
                  <a:lnTo>
                    <a:pt x="414" y="20"/>
                  </a:lnTo>
                  <a:lnTo>
                    <a:pt x="408" y="10"/>
                  </a:lnTo>
                  <a:lnTo>
                    <a:pt x="408" y="10"/>
                  </a:lnTo>
                  <a:lnTo>
                    <a:pt x="400" y="4"/>
                  </a:lnTo>
                  <a:lnTo>
                    <a:pt x="392" y="2"/>
                  </a:lnTo>
                  <a:lnTo>
                    <a:pt x="382" y="0"/>
                  </a:lnTo>
                  <a:lnTo>
                    <a:pt x="374" y="2"/>
                  </a:lnTo>
                  <a:lnTo>
                    <a:pt x="360" y="8"/>
                  </a:lnTo>
                  <a:lnTo>
                    <a:pt x="356" y="10"/>
                  </a:lnTo>
                  <a:lnTo>
                    <a:pt x="116" y="7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6" name="Freeform 9"/>
            <p:cNvSpPr>
              <a:spLocks/>
            </p:cNvSpPr>
            <p:nvPr/>
          </p:nvSpPr>
          <p:spPr bwMode="auto">
            <a:xfrm>
              <a:off x="5190" y="3837"/>
              <a:ext cx="408" cy="170"/>
            </a:xfrm>
            <a:custGeom>
              <a:avLst/>
              <a:gdLst>
                <a:gd name="T0" fmla="*/ 228 w 408"/>
                <a:gd name="T1" fmla="*/ 10 h 170"/>
                <a:gd name="T2" fmla="*/ 228 w 408"/>
                <a:gd name="T3" fmla="*/ 10 h 170"/>
                <a:gd name="T4" fmla="*/ 192 w 408"/>
                <a:gd name="T5" fmla="*/ 20 h 170"/>
                <a:gd name="T6" fmla="*/ 156 w 408"/>
                <a:gd name="T7" fmla="*/ 30 h 170"/>
                <a:gd name="T8" fmla="*/ 114 w 408"/>
                <a:gd name="T9" fmla="*/ 46 h 170"/>
                <a:gd name="T10" fmla="*/ 92 w 408"/>
                <a:gd name="T11" fmla="*/ 54 h 170"/>
                <a:gd name="T12" fmla="*/ 72 w 408"/>
                <a:gd name="T13" fmla="*/ 64 h 170"/>
                <a:gd name="T14" fmla="*/ 52 w 408"/>
                <a:gd name="T15" fmla="*/ 76 h 170"/>
                <a:gd name="T16" fmla="*/ 34 w 408"/>
                <a:gd name="T17" fmla="*/ 86 h 170"/>
                <a:gd name="T18" fmla="*/ 20 w 408"/>
                <a:gd name="T19" fmla="*/ 100 h 170"/>
                <a:gd name="T20" fmla="*/ 10 w 408"/>
                <a:gd name="T21" fmla="*/ 112 h 170"/>
                <a:gd name="T22" fmla="*/ 2 w 408"/>
                <a:gd name="T23" fmla="*/ 126 h 170"/>
                <a:gd name="T24" fmla="*/ 0 w 408"/>
                <a:gd name="T25" fmla="*/ 134 h 170"/>
                <a:gd name="T26" fmla="*/ 0 w 408"/>
                <a:gd name="T27" fmla="*/ 142 h 170"/>
                <a:gd name="T28" fmla="*/ 0 w 408"/>
                <a:gd name="T29" fmla="*/ 142 h 170"/>
                <a:gd name="T30" fmla="*/ 4 w 408"/>
                <a:gd name="T31" fmla="*/ 148 h 170"/>
                <a:gd name="T32" fmla="*/ 10 w 408"/>
                <a:gd name="T33" fmla="*/ 156 h 170"/>
                <a:gd name="T34" fmla="*/ 20 w 408"/>
                <a:gd name="T35" fmla="*/ 162 h 170"/>
                <a:gd name="T36" fmla="*/ 34 w 408"/>
                <a:gd name="T37" fmla="*/ 168 h 170"/>
                <a:gd name="T38" fmla="*/ 54 w 408"/>
                <a:gd name="T39" fmla="*/ 170 h 170"/>
                <a:gd name="T40" fmla="*/ 80 w 408"/>
                <a:gd name="T41" fmla="*/ 170 h 170"/>
                <a:gd name="T42" fmla="*/ 114 w 408"/>
                <a:gd name="T43" fmla="*/ 164 h 170"/>
                <a:gd name="T44" fmla="*/ 114 w 408"/>
                <a:gd name="T45" fmla="*/ 164 h 170"/>
                <a:gd name="T46" fmla="*/ 152 w 408"/>
                <a:gd name="T47" fmla="*/ 154 h 170"/>
                <a:gd name="T48" fmla="*/ 194 w 408"/>
                <a:gd name="T49" fmla="*/ 142 h 170"/>
                <a:gd name="T50" fmla="*/ 270 w 408"/>
                <a:gd name="T51" fmla="*/ 114 h 170"/>
                <a:gd name="T52" fmla="*/ 328 w 408"/>
                <a:gd name="T53" fmla="*/ 92 h 170"/>
                <a:gd name="T54" fmla="*/ 352 w 408"/>
                <a:gd name="T55" fmla="*/ 84 h 170"/>
                <a:gd name="T56" fmla="*/ 352 w 408"/>
                <a:gd name="T57" fmla="*/ 84 h 170"/>
                <a:gd name="T58" fmla="*/ 362 w 408"/>
                <a:gd name="T59" fmla="*/ 80 h 170"/>
                <a:gd name="T60" fmla="*/ 382 w 408"/>
                <a:gd name="T61" fmla="*/ 72 h 170"/>
                <a:gd name="T62" fmla="*/ 392 w 408"/>
                <a:gd name="T63" fmla="*/ 68 h 170"/>
                <a:gd name="T64" fmla="*/ 402 w 408"/>
                <a:gd name="T65" fmla="*/ 62 h 170"/>
                <a:gd name="T66" fmla="*/ 408 w 408"/>
                <a:gd name="T67" fmla="*/ 54 h 170"/>
                <a:gd name="T68" fmla="*/ 408 w 408"/>
                <a:gd name="T69" fmla="*/ 52 h 170"/>
                <a:gd name="T70" fmla="*/ 408 w 408"/>
                <a:gd name="T71" fmla="*/ 48 h 170"/>
                <a:gd name="T72" fmla="*/ 408 w 408"/>
                <a:gd name="T73" fmla="*/ 48 h 170"/>
                <a:gd name="T74" fmla="*/ 404 w 408"/>
                <a:gd name="T75" fmla="*/ 34 h 170"/>
                <a:gd name="T76" fmla="*/ 394 w 408"/>
                <a:gd name="T77" fmla="*/ 18 h 170"/>
                <a:gd name="T78" fmla="*/ 382 w 408"/>
                <a:gd name="T79" fmla="*/ 0 h 170"/>
                <a:gd name="T80" fmla="*/ 228 w 408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8" h="170">
                  <a:moveTo>
                    <a:pt x="228" y="10"/>
                  </a:moveTo>
                  <a:lnTo>
                    <a:pt x="228" y="10"/>
                  </a:lnTo>
                  <a:lnTo>
                    <a:pt x="192" y="20"/>
                  </a:lnTo>
                  <a:lnTo>
                    <a:pt x="156" y="30"/>
                  </a:lnTo>
                  <a:lnTo>
                    <a:pt x="114" y="46"/>
                  </a:lnTo>
                  <a:lnTo>
                    <a:pt x="92" y="54"/>
                  </a:lnTo>
                  <a:lnTo>
                    <a:pt x="72" y="64"/>
                  </a:lnTo>
                  <a:lnTo>
                    <a:pt x="52" y="76"/>
                  </a:lnTo>
                  <a:lnTo>
                    <a:pt x="34" y="86"/>
                  </a:lnTo>
                  <a:lnTo>
                    <a:pt x="20" y="100"/>
                  </a:lnTo>
                  <a:lnTo>
                    <a:pt x="10" y="112"/>
                  </a:lnTo>
                  <a:lnTo>
                    <a:pt x="2" y="126"/>
                  </a:lnTo>
                  <a:lnTo>
                    <a:pt x="0" y="13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8"/>
                  </a:lnTo>
                  <a:lnTo>
                    <a:pt x="10" y="156"/>
                  </a:lnTo>
                  <a:lnTo>
                    <a:pt x="20" y="162"/>
                  </a:lnTo>
                  <a:lnTo>
                    <a:pt x="34" y="168"/>
                  </a:lnTo>
                  <a:lnTo>
                    <a:pt x="54" y="170"/>
                  </a:lnTo>
                  <a:lnTo>
                    <a:pt x="80" y="170"/>
                  </a:lnTo>
                  <a:lnTo>
                    <a:pt x="114" y="164"/>
                  </a:lnTo>
                  <a:lnTo>
                    <a:pt x="114" y="164"/>
                  </a:lnTo>
                  <a:lnTo>
                    <a:pt x="152" y="154"/>
                  </a:lnTo>
                  <a:lnTo>
                    <a:pt x="194" y="142"/>
                  </a:lnTo>
                  <a:lnTo>
                    <a:pt x="270" y="114"/>
                  </a:lnTo>
                  <a:lnTo>
                    <a:pt x="328" y="92"/>
                  </a:lnTo>
                  <a:lnTo>
                    <a:pt x="352" y="84"/>
                  </a:lnTo>
                  <a:lnTo>
                    <a:pt x="352" y="84"/>
                  </a:lnTo>
                  <a:lnTo>
                    <a:pt x="362" y="80"/>
                  </a:lnTo>
                  <a:lnTo>
                    <a:pt x="382" y="72"/>
                  </a:lnTo>
                  <a:lnTo>
                    <a:pt x="392" y="68"/>
                  </a:lnTo>
                  <a:lnTo>
                    <a:pt x="402" y="62"/>
                  </a:lnTo>
                  <a:lnTo>
                    <a:pt x="408" y="54"/>
                  </a:lnTo>
                  <a:lnTo>
                    <a:pt x="408" y="52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04" y="34"/>
                  </a:lnTo>
                  <a:lnTo>
                    <a:pt x="394" y="18"/>
                  </a:lnTo>
                  <a:lnTo>
                    <a:pt x="382" y="0"/>
                  </a:lnTo>
                  <a:lnTo>
                    <a:pt x="228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7" name="Freeform 10"/>
            <p:cNvSpPr>
              <a:spLocks/>
            </p:cNvSpPr>
            <p:nvPr/>
          </p:nvSpPr>
          <p:spPr bwMode="auto">
            <a:xfrm>
              <a:off x="5436" y="3831"/>
              <a:ext cx="136" cy="42"/>
            </a:xfrm>
            <a:custGeom>
              <a:avLst/>
              <a:gdLst>
                <a:gd name="T0" fmla="*/ 18 w 136"/>
                <a:gd name="T1" fmla="*/ 0 h 42"/>
                <a:gd name="T2" fmla="*/ 18 w 136"/>
                <a:gd name="T3" fmla="*/ 0 h 42"/>
                <a:gd name="T4" fmla="*/ 10 w 136"/>
                <a:gd name="T5" fmla="*/ 8 h 42"/>
                <a:gd name="T6" fmla="*/ 4 w 136"/>
                <a:gd name="T7" fmla="*/ 16 h 42"/>
                <a:gd name="T8" fmla="*/ 0 w 136"/>
                <a:gd name="T9" fmla="*/ 24 h 42"/>
                <a:gd name="T10" fmla="*/ 0 w 136"/>
                <a:gd name="T11" fmla="*/ 28 h 42"/>
                <a:gd name="T12" fmla="*/ 2 w 136"/>
                <a:gd name="T13" fmla="*/ 32 h 42"/>
                <a:gd name="T14" fmla="*/ 4 w 136"/>
                <a:gd name="T15" fmla="*/ 36 h 42"/>
                <a:gd name="T16" fmla="*/ 10 w 136"/>
                <a:gd name="T17" fmla="*/ 38 h 42"/>
                <a:gd name="T18" fmla="*/ 18 w 136"/>
                <a:gd name="T19" fmla="*/ 40 h 42"/>
                <a:gd name="T20" fmla="*/ 28 w 136"/>
                <a:gd name="T21" fmla="*/ 42 h 42"/>
                <a:gd name="T22" fmla="*/ 60 w 136"/>
                <a:gd name="T23" fmla="*/ 40 h 42"/>
                <a:gd name="T24" fmla="*/ 60 w 136"/>
                <a:gd name="T25" fmla="*/ 40 h 42"/>
                <a:gd name="T26" fmla="*/ 92 w 136"/>
                <a:gd name="T27" fmla="*/ 34 h 42"/>
                <a:gd name="T28" fmla="*/ 114 w 136"/>
                <a:gd name="T29" fmla="*/ 28 h 42"/>
                <a:gd name="T30" fmla="*/ 128 w 136"/>
                <a:gd name="T31" fmla="*/ 20 h 42"/>
                <a:gd name="T32" fmla="*/ 134 w 136"/>
                <a:gd name="T33" fmla="*/ 14 h 42"/>
                <a:gd name="T34" fmla="*/ 136 w 136"/>
                <a:gd name="T35" fmla="*/ 8 h 42"/>
                <a:gd name="T36" fmla="*/ 136 w 136"/>
                <a:gd name="T37" fmla="*/ 4 h 42"/>
                <a:gd name="T38" fmla="*/ 132 w 136"/>
                <a:gd name="T39" fmla="*/ 0 h 42"/>
                <a:gd name="T40" fmla="*/ 18 w 136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" h="42">
                  <a:moveTo>
                    <a:pt x="18" y="0"/>
                  </a:moveTo>
                  <a:lnTo>
                    <a:pt x="18" y="0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10" y="38"/>
                  </a:lnTo>
                  <a:lnTo>
                    <a:pt x="18" y="40"/>
                  </a:lnTo>
                  <a:lnTo>
                    <a:pt x="28" y="42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92" y="34"/>
                  </a:lnTo>
                  <a:lnTo>
                    <a:pt x="114" y="28"/>
                  </a:lnTo>
                  <a:lnTo>
                    <a:pt x="128" y="20"/>
                  </a:lnTo>
                  <a:lnTo>
                    <a:pt x="134" y="14"/>
                  </a:lnTo>
                  <a:lnTo>
                    <a:pt x="136" y="8"/>
                  </a:lnTo>
                  <a:lnTo>
                    <a:pt x="136" y="4"/>
                  </a:lnTo>
                  <a:lnTo>
                    <a:pt x="13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Freeform 11"/>
            <p:cNvSpPr>
              <a:spLocks/>
            </p:cNvSpPr>
            <p:nvPr/>
          </p:nvSpPr>
          <p:spPr bwMode="auto">
            <a:xfrm>
              <a:off x="5326" y="2565"/>
              <a:ext cx="298" cy="1282"/>
            </a:xfrm>
            <a:custGeom>
              <a:avLst/>
              <a:gdLst>
                <a:gd name="T0" fmla="*/ 2 w 298"/>
                <a:gd name="T1" fmla="*/ 136 h 1282"/>
                <a:gd name="T2" fmla="*/ 2 w 298"/>
                <a:gd name="T3" fmla="*/ 136 h 1282"/>
                <a:gd name="T4" fmla="*/ 38 w 298"/>
                <a:gd name="T5" fmla="*/ 370 h 1282"/>
                <a:gd name="T6" fmla="*/ 68 w 298"/>
                <a:gd name="T7" fmla="*/ 558 h 1282"/>
                <a:gd name="T8" fmla="*/ 78 w 298"/>
                <a:gd name="T9" fmla="*/ 640 h 1282"/>
                <a:gd name="T10" fmla="*/ 86 w 298"/>
                <a:gd name="T11" fmla="*/ 700 h 1282"/>
                <a:gd name="T12" fmla="*/ 128 w 298"/>
                <a:gd name="T13" fmla="*/ 1266 h 1282"/>
                <a:gd name="T14" fmla="*/ 128 w 298"/>
                <a:gd name="T15" fmla="*/ 1266 h 1282"/>
                <a:gd name="T16" fmla="*/ 132 w 298"/>
                <a:gd name="T17" fmla="*/ 1272 h 1282"/>
                <a:gd name="T18" fmla="*/ 138 w 298"/>
                <a:gd name="T19" fmla="*/ 1276 h 1282"/>
                <a:gd name="T20" fmla="*/ 150 w 298"/>
                <a:gd name="T21" fmla="*/ 1280 h 1282"/>
                <a:gd name="T22" fmla="*/ 164 w 298"/>
                <a:gd name="T23" fmla="*/ 1282 h 1282"/>
                <a:gd name="T24" fmla="*/ 184 w 298"/>
                <a:gd name="T25" fmla="*/ 1282 h 1282"/>
                <a:gd name="T26" fmla="*/ 210 w 298"/>
                <a:gd name="T27" fmla="*/ 1276 h 1282"/>
                <a:gd name="T28" fmla="*/ 242 w 298"/>
                <a:gd name="T29" fmla="*/ 1266 h 1282"/>
                <a:gd name="T30" fmla="*/ 242 w 298"/>
                <a:gd name="T31" fmla="*/ 1266 h 1282"/>
                <a:gd name="T32" fmla="*/ 246 w 298"/>
                <a:gd name="T33" fmla="*/ 1192 h 1282"/>
                <a:gd name="T34" fmla="*/ 248 w 298"/>
                <a:gd name="T35" fmla="*/ 1116 h 1282"/>
                <a:gd name="T36" fmla="*/ 252 w 298"/>
                <a:gd name="T37" fmla="*/ 1022 h 1282"/>
                <a:gd name="T38" fmla="*/ 252 w 298"/>
                <a:gd name="T39" fmla="*/ 926 h 1282"/>
                <a:gd name="T40" fmla="*/ 250 w 298"/>
                <a:gd name="T41" fmla="*/ 832 h 1282"/>
                <a:gd name="T42" fmla="*/ 248 w 298"/>
                <a:gd name="T43" fmla="*/ 790 h 1282"/>
                <a:gd name="T44" fmla="*/ 244 w 298"/>
                <a:gd name="T45" fmla="*/ 752 h 1282"/>
                <a:gd name="T46" fmla="*/ 240 w 298"/>
                <a:gd name="T47" fmla="*/ 718 h 1282"/>
                <a:gd name="T48" fmla="*/ 234 w 298"/>
                <a:gd name="T49" fmla="*/ 694 h 1282"/>
                <a:gd name="T50" fmla="*/ 234 w 298"/>
                <a:gd name="T51" fmla="*/ 694 h 1282"/>
                <a:gd name="T52" fmla="*/ 242 w 298"/>
                <a:gd name="T53" fmla="*/ 636 h 1282"/>
                <a:gd name="T54" fmla="*/ 264 w 298"/>
                <a:gd name="T55" fmla="*/ 500 h 1282"/>
                <a:gd name="T56" fmla="*/ 274 w 298"/>
                <a:gd name="T57" fmla="*/ 416 h 1282"/>
                <a:gd name="T58" fmla="*/ 284 w 298"/>
                <a:gd name="T59" fmla="*/ 332 h 1282"/>
                <a:gd name="T60" fmla="*/ 292 w 298"/>
                <a:gd name="T61" fmla="*/ 252 h 1282"/>
                <a:gd name="T62" fmla="*/ 296 w 298"/>
                <a:gd name="T63" fmla="*/ 186 h 1282"/>
                <a:gd name="T64" fmla="*/ 296 w 298"/>
                <a:gd name="T65" fmla="*/ 186 h 1282"/>
                <a:gd name="T66" fmla="*/ 298 w 298"/>
                <a:gd name="T67" fmla="*/ 26 h 1282"/>
                <a:gd name="T68" fmla="*/ 298 w 298"/>
                <a:gd name="T69" fmla="*/ 26 h 1282"/>
                <a:gd name="T70" fmla="*/ 284 w 298"/>
                <a:gd name="T71" fmla="*/ 22 h 1282"/>
                <a:gd name="T72" fmla="*/ 246 w 298"/>
                <a:gd name="T73" fmla="*/ 14 h 1282"/>
                <a:gd name="T74" fmla="*/ 222 w 298"/>
                <a:gd name="T75" fmla="*/ 8 h 1282"/>
                <a:gd name="T76" fmla="*/ 196 w 298"/>
                <a:gd name="T77" fmla="*/ 4 h 1282"/>
                <a:gd name="T78" fmla="*/ 166 w 298"/>
                <a:gd name="T79" fmla="*/ 2 h 1282"/>
                <a:gd name="T80" fmla="*/ 136 w 298"/>
                <a:gd name="T81" fmla="*/ 0 h 1282"/>
                <a:gd name="T82" fmla="*/ 108 w 298"/>
                <a:gd name="T83" fmla="*/ 2 h 1282"/>
                <a:gd name="T84" fmla="*/ 80 w 298"/>
                <a:gd name="T85" fmla="*/ 8 h 1282"/>
                <a:gd name="T86" fmla="*/ 68 w 298"/>
                <a:gd name="T87" fmla="*/ 10 h 1282"/>
                <a:gd name="T88" fmla="*/ 54 w 298"/>
                <a:gd name="T89" fmla="*/ 16 h 1282"/>
                <a:gd name="T90" fmla="*/ 44 w 298"/>
                <a:gd name="T91" fmla="*/ 22 h 1282"/>
                <a:gd name="T92" fmla="*/ 34 w 298"/>
                <a:gd name="T93" fmla="*/ 28 h 1282"/>
                <a:gd name="T94" fmla="*/ 24 w 298"/>
                <a:gd name="T95" fmla="*/ 36 h 1282"/>
                <a:gd name="T96" fmla="*/ 16 w 298"/>
                <a:gd name="T97" fmla="*/ 46 h 1282"/>
                <a:gd name="T98" fmla="*/ 10 w 298"/>
                <a:gd name="T99" fmla="*/ 58 h 1282"/>
                <a:gd name="T100" fmla="*/ 4 w 298"/>
                <a:gd name="T101" fmla="*/ 70 h 1282"/>
                <a:gd name="T102" fmla="*/ 0 w 298"/>
                <a:gd name="T103" fmla="*/ 84 h 1282"/>
                <a:gd name="T104" fmla="*/ 0 w 298"/>
                <a:gd name="T105" fmla="*/ 100 h 1282"/>
                <a:gd name="T106" fmla="*/ 0 w 298"/>
                <a:gd name="T107" fmla="*/ 116 h 1282"/>
                <a:gd name="T108" fmla="*/ 2 w 298"/>
                <a:gd name="T109" fmla="*/ 136 h 1282"/>
                <a:gd name="T110" fmla="*/ 2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" y="136"/>
                  </a:moveTo>
                  <a:lnTo>
                    <a:pt x="2" y="136"/>
                  </a:lnTo>
                  <a:lnTo>
                    <a:pt x="38" y="370"/>
                  </a:lnTo>
                  <a:lnTo>
                    <a:pt x="68" y="558"/>
                  </a:lnTo>
                  <a:lnTo>
                    <a:pt x="78" y="640"/>
                  </a:lnTo>
                  <a:lnTo>
                    <a:pt x="86" y="700"/>
                  </a:lnTo>
                  <a:lnTo>
                    <a:pt x="128" y="1266"/>
                  </a:lnTo>
                  <a:lnTo>
                    <a:pt x="128" y="1266"/>
                  </a:lnTo>
                  <a:lnTo>
                    <a:pt x="132" y="1272"/>
                  </a:lnTo>
                  <a:lnTo>
                    <a:pt x="138" y="1276"/>
                  </a:lnTo>
                  <a:lnTo>
                    <a:pt x="150" y="1280"/>
                  </a:lnTo>
                  <a:lnTo>
                    <a:pt x="164" y="1282"/>
                  </a:lnTo>
                  <a:lnTo>
                    <a:pt x="184" y="1282"/>
                  </a:lnTo>
                  <a:lnTo>
                    <a:pt x="210" y="1276"/>
                  </a:lnTo>
                  <a:lnTo>
                    <a:pt x="242" y="1266"/>
                  </a:lnTo>
                  <a:lnTo>
                    <a:pt x="242" y="1266"/>
                  </a:lnTo>
                  <a:lnTo>
                    <a:pt x="246" y="1192"/>
                  </a:lnTo>
                  <a:lnTo>
                    <a:pt x="248" y="1116"/>
                  </a:lnTo>
                  <a:lnTo>
                    <a:pt x="252" y="1022"/>
                  </a:lnTo>
                  <a:lnTo>
                    <a:pt x="252" y="926"/>
                  </a:lnTo>
                  <a:lnTo>
                    <a:pt x="250" y="832"/>
                  </a:lnTo>
                  <a:lnTo>
                    <a:pt x="248" y="790"/>
                  </a:lnTo>
                  <a:lnTo>
                    <a:pt x="244" y="752"/>
                  </a:lnTo>
                  <a:lnTo>
                    <a:pt x="240" y="718"/>
                  </a:lnTo>
                  <a:lnTo>
                    <a:pt x="234" y="694"/>
                  </a:lnTo>
                  <a:lnTo>
                    <a:pt x="234" y="694"/>
                  </a:lnTo>
                  <a:lnTo>
                    <a:pt x="242" y="636"/>
                  </a:lnTo>
                  <a:lnTo>
                    <a:pt x="264" y="500"/>
                  </a:lnTo>
                  <a:lnTo>
                    <a:pt x="274" y="416"/>
                  </a:lnTo>
                  <a:lnTo>
                    <a:pt x="284" y="332"/>
                  </a:lnTo>
                  <a:lnTo>
                    <a:pt x="292" y="252"/>
                  </a:lnTo>
                  <a:lnTo>
                    <a:pt x="296" y="186"/>
                  </a:lnTo>
                  <a:lnTo>
                    <a:pt x="296" y="186"/>
                  </a:lnTo>
                  <a:lnTo>
                    <a:pt x="298" y="26"/>
                  </a:lnTo>
                  <a:lnTo>
                    <a:pt x="298" y="26"/>
                  </a:lnTo>
                  <a:lnTo>
                    <a:pt x="284" y="22"/>
                  </a:lnTo>
                  <a:lnTo>
                    <a:pt x="246" y="14"/>
                  </a:lnTo>
                  <a:lnTo>
                    <a:pt x="222" y="8"/>
                  </a:lnTo>
                  <a:lnTo>
                    <a:pt x="196" y="4"/>
                  </a:lnTo>
                  <a:lnTo>
                    <a:pt x="166" y="2"/>
                  </a:lnTo>
                  <a:lnTo>
                    <a:pt x="136" y="0"/>
                  </a:lnTo>
                  <a:lnTo>
                    <a:pt x="108" y="2"/>
                  </a:lnTo>
                  <a:lnTo>
                    <a:pt x="80" y="8"/>
                  </a:lnTo>
                  <a:lnTo>
                    <a:pt x="68" y="10"/>
                  </a:lnTo>
                  <a:lnTo>
                    <a:pt x="54" y="16"/>
                  </a:lnTo>
                  <a:lnTo>
                    <a:pt x="44" y="22"/>
                  </a:lnTo>
                  <a:lnTo>
                    <a:pt x="34" y="28"/>
                  </a:lnTo>
                  <a:lnTo>
                    <a:pt x="24" y="36"/>
                  </a:lnTo>
                  <a:lnTo>
                    <a:pt x="16" y="46"/>
                  </a:lnTo>
                  <a:lnTo>
                    <a:pt x="10" y="58"/>
                  </a:lnTo>
                  <a:lnTo>
                    <a:pt x="4" y="70"/>
                  </a:lnTo>
                  <a:lnTo>
                    <a:pt x="0" y="84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2" y="136"/>
                  </a:lnTo>
                  <a:lnTo>
                    <a:pt x="2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Freeform 12"/>
            <p:cNvSpPr>
              <a:spLocks/>
            </p:cNvSpPr>
            <p:nvPr/>
          </p:nvSpPr>
          <p:spPr bwMode="auto">
            <a:xfrm>
              <a:off x="5630" y="3875"/>
              <a:ext cx="418" cy="148"/>
            </a:xfrm>
            <a:custGeom>
              <a:avLst/>
              <a:gdLst>
                <a:gd name="T0" fmla="*/ 418 w 418"/>
                <a:gd name="T1" fmla="*/ 104 h 148"/>
                <a:gd name="T2" fmla="*/ 418 w 418"/>
                <a:gd name="T3" fmla="*/ 104 h 148"/>
                <a:gd name="T4" fmla="*/ 416 w 418"/>
                <a:gd name="T5" fmla="*/ 110 h 148"/>
                <a:gd name="T6" fmla="*/ 414 w 418"/>
                <a:gd name="T7" fmla="*/ 118 h 148"/>
                <a:gd name="T8" fmla="*/ 410 w 418"/>
                <a:gd name="T9" fmla="*/ 126 h 148"/>
                <a:gd name="T10" fmla="*/ 404 w 418"/>
                <a:gd name="T11" fmla="*/ 134 h 148"/>
                <a:gd name="T12" fmla="*/ 394 w 418"/>
                <a:gd name="T13" fmla="*/ 142 h 148"/>
                <a:gd name="T14" fmla="*/ 380 w 418"/>
                <a:gd name="T15" fmla="*/ 146 h 148"/>
                <a:gd name="T16" fmla="*/ 360 w 418"/>
                <a:gd name="T17" fmla="*/ 148 h 148"/>
                <a:gd name="T18" fmla="*/ 360 w 418"/>
                <a:gd name="T19" fmla="*/ 148 h 148"/>
                <a:gd name="T20" fmla="*/ 334 w 418"/>
                <a:gd name="T21" fmla="*/ 146 h 148"/>
                <a:gd name="T22" fmla="*/ 304 w 418"/>
                <a:gd name="T23" fmla="*/ 142 h 148"/>
                <a:gd name="T24" fmla="*/ 238 w 418"/>
                <a:gd name="T25" fmla="*/ 126 h 148"/>
                <a:gd name="T26" fmla="*/ 182 w 418"/>
                <a:gd name="T27" fmla="*/ 110 h 148"/>
                <a:gd name="T28" fmla="*/ 158 w 418"/>
                <a:gd name="T29" fmla="*/ 104 h 148"/>
                <a:gd name="T30" fmla="*/ 112 w 418"/>
                <a:gd name="T31" fmla="*/ 82 h 148"/>
                <a:gd name="T32" fmla="*/ 90 w 418"/>
                <a:gd name="T33" fmla="*/ 82 h 148"/>
                <a:gd name="T34" fmla="*/ 8 w 418"/>
                <a:gd name="T35" fmla="*/ 60 h 148"/>
                <a:gd name="T36" fmla="*/ 8 w 418"/>
                <a:gd name="T37" fmla="*/ 60 h 148"/>
                <a:gd name="T38" fmla="*/ 6 w 418"/>
                <a:gd name="T39" fmla="*/ 56 h 148"/>
                <a:gd name="T40" fmla="*/ 0 w 418"/>
                <a:gd name="T41" fmla="*/ 44 h 148"/>
                <a:gd name="T42" fmla="*/ 0 w 418"/>
                <a:gd name="T43" fmla="*/ 36 h 148"/>
                <a:gd name="T44" fmla="*/ 0 w 418"/>
                <a:gd name="T45" fmla="*/ 28 h 148"/>
                <a:gd name="T46" fmla="*/ 2 w 418"/>
                <a:gd name="T47" fmla="*/ 20 h 148"/>
                <a:gd name="T48" fmla="*/ 8 w 418"/>
                <a:gd name="T49" fmla="*/ 10 h 148"/>
                <a:gd name="T50" fmla="*/ 8 w 418"/>
                <a:gd name="T51" fmla="*/ 10 h 148"/>
                <a:gd name="T52" fmla="*/ 16 w 418"/>
                <a:gd name="T53" fmla="*/ 4 h 148"/>
                <a:gd name="T54" fmla="*/ 26 w 418"/>
                <a:gd name="T55" fmla="*/ 2 h 148"/>
                <a:gd name="T56" fmla="*/ 34 w 418"/>
                <a:gd name="T57" fmla="*/ 0 h 148"/>
                <a:gd name="T58" fmla="*/ 44 w 418"/>
                <a:gd name="T59" fmla="*/ 2 h 148"/>
                <a:gd name="T60" fmla="*/ 56 w 418"/>
                <a:gd name="T61" fmla="*/ 8 h 148"/>
                <a:gd name="T62" fmla="*/ 62 w 418"/>
                <a:gd name="T63" fmla="*/ 10 h 148"/>
                <a:gd name="T64" fmla="*/ 302 w 418"/>
                <a:gd name="T65" fmla="*/ 74 h 148"/>
                <a:gd name="T66" fmla="*/ 418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418" y="104"/>
                  </a:moveTo>
                  <a:lnTo>
                    <a:pt x="418" y="104"/>
                  </a:lnTo>
                  <a:lnTo>
                    <a:pt x="416" y="110"/>
                  </a:lnTo>
                  <a:lnTo>
                    <a:pt x="414" y="118"/>
                  </a:lnTo>
                  <a:lnTo>
                    <a:pt x="410" y="126"/>
                  </a:lnTo>
                  <a:lnTo>
                    <a:pt x="404" y="134"/>
                  </a:lnTo>
                  <a:lnTo>
                    <a:pt x="394" y="142"/>
                  </a:lnTo>
                  <a:lnTo>
                    <a:pt x="380" y="146"/>
                  </a:lnTo>
                  <a:lnTo>
                    <a:pt x="360" y="148"/>
                  </a:lnTo>
                  <a:lnTo>
                    <a:pt x="360" y="148"/>
                  </a:lnTo>
                  <a:lnTo>
                    <a:pt x="334" y="146"/>
                  </a:lnTo>
                  <a:lnTo>
                    <a:pt x="304" y="142"/>
                  </a:lnTo>
                  <a:lnTo>
                    <a:pt x="238" y="126"/>
                  </a:lnTo>
                  <a:lnTo>
                    <a:pt x="182" y="110"/>
                  </a:lnTo>
                  <a:lnTo>
                    <a:pt x="158" y="104"/>
                  </a:lnTo>
                  <a:lnTo>
                    <a:pt x="112" y="82"/>
                  </a:lnTo>
                  <a:lnTo>
                    <a:pt x="90" y="8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6" y="56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6" y="8"/>
                  </a:lnTo>
                  <a:lnTo>
                    <a:pt x="62" y="10"/>
                  </a:lnTo>
                  <a:lnTo>
                    <a:pt x="302" y="74"/>
                  </a:lnTo>
                  <a:lnTo>
                    <a:pt x="418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Freeform 13"/>
            <p:cNvSpPr>
              <a:spLocks/>
            </p:cNvSpPr>
            <p:nvPr/>
          </p:nvSpPr>
          <p:spPr bwMode="auto">
            <a:xfrm>
              <a:off x="5638" y="3837"/>
              <a:ext cx="410" cy="170"/>
            </a:xfrm>
            <a:custGeom>
              <a:avLst/>
              <a:gdLst>
                <a:gd name="T0" fmla="*/ 182 w 410"/>
                <a:gd name="T1" fmla="*/ 10 h 170"/>
                <a:gd name="T2" fmla="*/ 182 w 410"/>
                <a:gd name="T3" fmla="*/ 10 h 170"/>
                <a:gd name="T4" fmla="*/ 218 w 410"/>
                <a:gd name="T5" fmla="*/ 20 h 170"/>
                <a:gd name="T6" fmla="*/ 254 w 410"/>
                <a:gd name="T7" fmla="*/ 30 h 170"/>
                <a:gd name="T8" fmla="*/ 296 w 410"/>
                <a:gd name="T9" fmla="*/ 46 h 170"/>
                <a:gd name="T10" fmla="*/ 318 w 410"/>
                <a:gd name="T11" fmla="*/ 54 h 170"/>
                <a:gd name="T12" fmla="*/ 338 w 410"/>
                <a:gd name="T13" fmla="*/ 64 h 170"/>
                <a:gd name="T14" fmla="*/ 358 w 410"/>
                <a:gd name="T15" fmla="*/ 76 h 170"/>
                <a:gd name="T16" fmla="*/ 374 w 410"/>
                <a:gd name="T17" fmla="*/ 86 h 170"/>
                <a:gd name="T18" fmla="*/ 388 w 410"/>
                <a:gd name="T19" fmla="*/ 100 h 170"/>
                <a:gd name="T20" fmla="*/ 400 w 410"/>
                <a:gd name="T21" fmla="*/ 112 h 170"/>
                <a:gd name="T22" fmla="*/ 406 w 410"/>
                <a:gd name="T23" fmla="*/ 126 h 170"/>
                <a:gd name="T24" fmla="*/ 408 w 410"/>
                <a:gd name="T25" fmla="*/ 134 h 170"/>
                <a:gd name="T26" fmla="*/ 410 w 410"/>
                <a:gd name="T27" fmla="*/ 142 h 170"/>
                <a:gd name="T28" fmla="*/ 410 w 410"/>
                <a:gd name="T29" fmla="*/ 142 h 170"/>
                <a:gd name="T30" fmla="*/ 406 w 410"/>
                <a:gd name="T31" fmla="*/ 148 h 170"/>
                <a:gd name="T32" fmla="*/ 400 w 410"/>
                <a:gd name="T33" fmla="*/ 156 h 170"/>
                <a:gd name="T34" fmla="*/ 390 w 410"/>
                <a:gd name="T35" fmla="*/ 162 h 170"/>
                <a:gd name="T36" fmla="*/ 376 w 410"/>
                <a:gd name="T37" fmla="*/ 168 h 170"/>
                <a:gd name="T38" fmla="*/ 356 w 410"/>
                <a:gd name="T39" fmla="*/ 170 h 170"/>
                <a:gd name="T40" fmla="*/ 328 w 410"/>
                <a:gd name="T41" fmla="*/ 170 h 170"/>
                <a:gd name="T42" fmla="*/ 296 w 410"/>
                <a:gd name="T43" fmla="*/ 164 h 170"/>
                <a:gd name="T44" fmla="*/ 296 w 410"/>
                <a:gd name="T45" fmla="*/ 164 h 170"/>
                <a:gd name="T46" fmla="*/ 256 w 410"/>
                <a:gd name="T47" fmla="*/ 154 h 170"/>
                <a:gd name="T48" fmla="*/ 216 w 410"/>
                <a:gd name="T49" fmla="*/ 142 h 170"/>
                <a:gd name="T50" fmla="*/ 138 w 410"/>
                <a:gd name="T51" fmla="*/ 114 h 170"/>
                <a:gd name="T52" fmla="*/ 80 w 410"/>
                <a:gd name="T53" fmla="*/ 92 h 170"/>
                <a:gd name="T54" fmla="*/ 58 w 410"/>
                <a:gd name="T55" fmla="*/ 84 h 170"/>
                <a:gd name="T56" fmla="*/ 58 w 410"/>
                <a:gd name="T57" fmla="*/ 84 h 170"/>
                <a:gd name="T58" fmla="*/ 48 w 410"/>
                <a:gd name="T59" fmla="*/ 80 h 170"/>
                <a:gd name="T60" fmla="*/ 28 w 410"/>
                <a:gd name="T61" fmla="*/ 72 h 170"/>
                <a:gd name="T62" fmla="*/ 18 w 410"/>
                <a:gd name="T63" fmla="*/ 68 h 170"/>
                <a:gd name="T64" fmla="*/ 8 w 410"/>
                <a:gd name="T65" fmla="*/ 62 h 170"/>
                <a:gd name="T66" fmla="*/ 2 w 410"/>
                <a:gd name="T67" fmla="*/ 54 h 170"/>
                <a:gd name="T68" fmla="*/ 0 w 410"/>
                <a:gd name="T69" fmla="*/ 52 h 170"/>
                <a:gd name="T70" fmla="*/ 0 w 410"/>
                <a:gd name="T71" fmla="*/ 48 h 170"/>
                <a:gd name="T72" fmla="*/ 0 w 410"/>
                <a:gd name="T73" fmla="*/ 48 h 170"/>
                <a:gd name="T74" fmla="*/ 6 w 410"/>
                <a:gd name="T75" fmla="*/ 34 h 170"/>
                <a:gd name="T76" fmla="*/ 16 w 410"/>
                <a:gd name="T77" fmla="*/ 18 h 170"/>
                <a:gd name="T78" fmla="*/ 26 w 410"/>
                <a:gd name="T79" fmla="*/ 0 h 170"/>
                <a:gd name="T80" fmla="*/ 182 w 410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0" h="170">
                  <a:moveTo>
                    <a:pt x="182" y="10"/>
                  </a:moveTo>
                  <a:lnTo>
                    <a:pt x="182" y="10"/>
                  </a:lnTo>
                  <a:lnTo>
                    <a:pt x="218" y="20"/>
                  </a:lnTo>
                  <a:lnTo>
                    <a:pt x="254" y="30"/>
                  </a:lnTo>
                  <a:lnTo>
                    <a:pt x="296" y="46"/>
                  </a:lnTo>
                  <a:lnTo>
                    <a:pt x="318" y="54"/>
                  </a:lnTo>
                  <a:lnTo>
                    <a:pt x="338" y="64"/>
                  </a:lnTo>
                  <a:lnTo>
                    <a:pt x="358" y="76"/>
                  </a:lnTo>
                  <a:lnTo>
                    <a:pt x="374" y="86"/>
                  </a:lnTo>
                  <a:lnTo>
                    <a:pt x="388" y="100"/>
                  </a:lnTo>
                  <a:lnTo>
                    <a:pt x="400" y="112"/>
                  </a:lnTo>
                  <a:lnTo>
                    <a:pt x="406" y="126"/>
                  </a:lnTo>
                  <a:lnTo>
                    <a:pt x="408" y="134"/>
                  </a:lnTo>
                  <a:lnTo>
                    <a:pt x="410" y="142"/>
                  </a:lnTo>
                  <a:lnTo>
                    <a:pt x="410" y="142"/>
                  </a:lnTo>
                  <a:lnTo>
                    <a:pt x="406" y="148"/>
                  </a:lnTo>
                  <a:lnTo>
                    <a:pt x="400" y="156"/>
                  </a:lnTo>
                  <a:lnTo>
                    <a:pt x="390" y="162"/>
                  </a:lnTo>
                  <a:lnTo>
                    <a:pt x="376" y="168"/>
                  </a:lnTo>
                  <a:lnTo>
                    <a:pt x="356" y="170"/>
                  </a:lnTo>
                  <a:lnTo>
                    <a:pt x="328" y="170"/>
                  </a:lnTo>
                  <a:lnTo>
                    <a:pt x="296" y="164"/>
                  </a:lnTo>
                  <a:lnTo>
                    <a:pt x="296" y="164"/>
                  </a:lnTo>
                  <a:lnTo>
                    <a:pt x="256" y="154"/>
                  </a:lnTo>
                  <a:lnTo>
                    <a:pt x="216" y="142"/>
                  </a:lnTo>
                  <a:lnTo>
                    <a:pt x="138" y="114"/>
                  </a:lnTo>
                  <a:lnTo>
                    <a:pt x="80" y="92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48" y="80"/>
                  </a:lnTo>
                  <a:lnTo>
                    <a:pt x="28" y="72"/>
                  </a:lnTo>
                  <a:lnTo>
                    <a:pt x="18" y="68"/>
                  </a:lnTo>
                  <a:lnTo>
                    <a:pt x="8" y="62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6" y="34"/>
                  </a:lnTo>
                  <a:lnTo>
                    <a:pt x="16" y="18"/>
                  </a:lnTo>
                  <a:lnTo>
                    <a:pt x="26" y="0"/>
                  </a:lnTo>
                  <a:lnTo>
                    <a:pt x="182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Freeform 14"/>
            <p:cNvSpPr>
              <a:spLocks/>
            </p:cNvSpPr>
            <p:nvPr/>
          </p:nvSpPr>
          <p:spPr bwMode="auto">
            <a:xfrm>
              <a:off x="5664" y="3831"/>
              <a:ext cx="138" cy="42"/>
            </a:xfrm>
            <a:custGeom>
              <a:avLst/>
              <a:gdLst>
                <a:gd name="T0" fmla="*/ 120 w 138"/>
                <a:gd name="T1" fmla="*/ 0 h 42"/>
                <a:gd name="T2" fmla="*/ 120 w 138"/>
                <a:gd name="T3" fmla="*/ 0 h 42"/>
                <a:gd name="T4" fmla="*/ 128 w 138"/>
                <a:gd name="T5" fmla="*/ 8 h 42"/>
                <a:gd name="T6" fmla="*/ 134 w 138"/>
                <a:gd name="T7" fmla="*/ 16 h 42"/>
                <a:gd name="T8" fmla="*/ 136 w 138"/>
                <a:gd name="T9" fmla="*/ 24 h 42"/>
                <a:gd name="T10" fmla="*/ 138 w 138"/>
                <a:gd name="T11" fmla="*/ 28 h 42"/>
                <a:gd name="T12" fmla="*/ 136 w 138"/>
                <a:gd name="T13" fmla="*/ 32 h 42"/>
                <a:gd name="T14" fmla="*/ 132 w 138"/>
                <a:gd name="T15" fmla="*/ 36 h 42"/>
                <a:gd name="T16" fmla="*/ 128 w 138"/>
                <a:gd name="T17" fmla="*/ 38 h 42"/>
                <a:gd name="T18" fmla="*/ 120 w 138"/>
                <a:gd name="T19" fmla="*/ 40 h 42"/>
                <a:gd name="T20" fmla="*/ 108 w 138"/>
                <a:gd name="T21" fmla="*/ 42 h 42"/>
                <a:gd name="T22" fmla="*/ 78 w 138"/>
                <a:gd name="T23" fmla="*/ 40 h 42"/>
                <a:gd name="T24" fmla="*/ 78 w 138"/>
                <a:gd name="T25" fmla="*/ 40 h 42"/>
                <a:gd name="T26" fmla="*/ 46 w 138"/>
                <a:gd name="T27" fmla="*/ 34 h 42"/>
                <a:gd name="T28" fmla="*/ 24 w 138"/>
                <a:gd name="T29" fmla="*/ 28 h 42"/>
                <a:gd name="T30" fmla="*/ 10 w 138"/>
                <a:gd name="T31" fmla="*/ 20 h 42"/>
                <a:gd name="T32" fmla="*/ 4 w 138"/>
                <a:gd name="T33" fmla="*/ 14 h 42"/>
                <a:gd name="T34" fmla="*/ 0 w 138"/>
                <a:gd name="T35" fmla="*/ 8 h 42"/>
                <a:gd name="T36" fmla="*/ 2 w 138"/>
                <a:gd name="T37" fmla="*/ 4 h 42"/>
                <a:gd name="T38" fmla="*/ 4 w 138"/>
                <a:gd name="T39" fmla="*/ 0 h 42"/>
                <a:gd name="T40" fmla="*/ 120 w 138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42">
                  <a:moveTo>
                    <a:pt x="120" y="0"/>
                  </a:moveTo>
                  <a:lnTo>
                    <a:pt x="120" y="0"/>
                  </a:lnTo>
                  <a:lnTo>
                    <a:pt x="128" y="8"/>
                  </a:lnTo>
                  <a:lnTo>
                    <a:pt x="134" y="16"/>
                  </a:lnTo>
                  <a:lnTo>
                    <a:pt x="136" y="24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2" y="36"/>
                  </a:lnTo>
                  <a:lnTo>
                    <a:pt x="128" y="38"/>
                  </a:lnTo>
                  <a:lnTo>
                    <a:pt x="120" y="40"/>
                  </a:lnTo>
                  <a:lnTo>
                    <a:pt x="108" y="42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46" y="34"/>
                  </a:lnTo>
                  <a:lnTo>
                    <a:pt x="24" y="28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Freeform 15"/>
            <p:cNvSpPr>
              <a:spLocks/>
            </p:cNvSpPr>
            <p:nvPr/>
          </p:nvSpPr>
          <p:spPr bwMode="auto">
            <a:xfrm>
              <a:off x="5614" y="2565"/>
              <a:ext cx="298" cy="1282"/>
            </a:xfrm>
            <a:custGeom>
              <a:avLst/>
              <a:gdLst>
                <a:gd name="T0" fmla="*/ 296 w 298"/>
                <a:gd name="T1" fmla="*/ 136 h 1282"/>
                <a:gd name="T2" fmla="*/ 296 w 298"/>
                <a:gd name="T3" fmla="*/ 136 h 1282"/>
                <a:gd name="T4" fmla="*/ 258 w 298"/>
                <a:gd name="T5" fmla="*/ 370 h 1282"/>
                <a:gd name="T6" fmla="*/ 230 w 298"/>
                <a:gd name="T7" fmla="*/ 558 h 1282"/>
                <a:gd name="T8" fmla="*/ 218 w 298"/>
                <a:gd name="T9" fmla="*/ 640 h 1282"/>
                <a:gd name="T10" fmla="*/ 210 w 298"/>
                <a:gd name="T11" fmla="*/ 700 h 1282"/>
                <a:gd name="T12" fmla="*/ 170 w 298"/>
                <a:gd name="T13" fmla="*/ 1266 h 1282"/>
                <a:gd name="T14" fmla="*/ 170 w 298"/>
                <a:gd name="T15" fmla="*/ 1266 h 1282"/>
                <a:gd name="T16" fmla="*/ 164 w 298"/>
                <a:gd name="T17" fmla="*/ 1272 h 1282"/>
                <a:gd name="T18" fmla="*/ 158 w 298"/>
                <a:gd name="T19" fmla="*/ 1276 h 1282"/>
                <a:gd name="T20" fmla="*/ 148 w 298"/>
                <a:gd name="T21" fmla="*/ 1280 h 1282"/>
                <a:gd name="T22" fmla="*/ 134 w 298"/>
                <a:gd name="T23" fmla="*/ 1282 h 1282"/>
                <a:gd name="T24" fmla="*/ 114 w 298"/>
                <a:gd name="T25" fmla="*/ 1282 h 1282"/>
                <a:gd name="T26" fmla="*/ 88 w 298"/>
                <a:gd name="T27" fmla="*/ 1276 h 1282"/>
                <a:gd name="T28" fmla="*/ 54 w 298"/>
                <a:gd name="T29" fmla="*/ 1266 h 1282"/>
                <a:gd name="T30" fmla="*/ 54 w 298"/>
                <a:gd name="T31" fmla="*/ 1266 h 1282"/>
                <a:gd name="T32" fmla="*/ 52 w 298"/>
                <a:gd name="T33" fmla="*/ 1192 h 1282"/>
                <a:gd name="T34" fmla="*/ 48 w 298"/>
                <a:gd name="T35" fmla="*/ 1116 h 1282"/>
                <a:gd name="T36" fmla="*/ 46 w 298"/>
                <a:gd name="T37" fmla="*/ 1022 h 1282"/>
                <a:gd name="T38" fmla="*/ 46 w 298"/>
                <a:gd name="T39" fmla="*/ 926 h 1282"/>
                <a:gd name="T40" fmla="*/ 48 w 298"/>
                <a:gd name="T41" fmla="*/ 832 h 1282"/>
                <a:gd name="T42" fmla="*/ 50 w 298"/>
                <a:gd name="T43" fmla="*/ 790 h 1282"/>
                <a:gd name="T44" fmla="*/ 54 w 298"/>
                <a:gd name="T45" fmla="*/ 752 h 1282"/>
                <a:gd name="T46" fmla="*/ 58 w 298"/>
                <a:gd name="T47" fmla="*/ 718 h 1282"/>
                <a:gd name="T48" fmla="*/ 64 w 298"/>
                <a:gd name="T49" fmla="*/ 694 h 1282"/>
                <a:gd name="T50" fmla="*/ 64 w 298"/>
                <a:gd name="T51" fmla="*/ 694 h 1282"/>
                <a:gd name="T52" fmla="*/ 54 w 298"/>
                <a:gd name="T53" fmla="*/ 636 h 1282"/>
                <a:gd name="T54" fmla="*/ 34 w 298"/>
                <a:gd name="T55" fmla="*/ 500 h 1282"/>
                <a:gd name="T56" fmla="*/ 22 w 298"/>
                <a:gd name="T57" fmla="*/ 416 h 1282"/>
                <a:gd name="T58" fmla="*/ 12 w 298"/>
                <a:gd name="T59" fmla="*/ 332 h 1282"/>
                <a:gd name="T60" fmla="*/ 4 w 298"/>
                <a:gd name="T61" fmla="*/ 252 h 1282"/>
                <a:gd name="T62" fmla="*/ 2 w 298"/>
                <a:gd name="T63" fmla="*/ 186 h 1282"/>
                <a:gd name="T64" fmla="*/ 2 w 298"/>
                <a:gd name="T65" fmla="*/ 186 h 1282"/>
                <a:gd name="T66" fmla="*/ 0 w 298"/>
                <a:gd name="T67" fmla="*/ 26 h 1282"/>
                <a:gd name="T68" fmla="*/ 0 w 298"/>
                <a:gd name="T69" fmla="*/ 26 h 1282"/>
                <a:gd name="T70" fmla="*/ 14 w 298"/>
                <a:gd name="T71" fmla="*/ 22 h 1282"/>
                <a:gd name="T72" fmla="*/ 50 w 298"/>
                <a:gd name="T73" fmla="*/ 14 h 1282"/>
                <a:gd name="T74" fmla="*/ 74 w 298"/>
                <a:gd name="T75" fmla="*/ 8 h 1282"/>
                <a:gd name="T76" fmla="*/ 102 w 298"/>
                <a:gd name="T77" fmla="*/ 4 h 1282"/>
                <a:gd name="T78" fmla="*/ 130 w 298"/>
                <a:gd name="T79" fmla="*/ 2 h 1282"/>
                <a:gd name="T80" fmla="*/ 160 w 298"/>
                <a:gd name="T81" fmla="*/ 0 h 1282"/>
                <a:gd name="T82" fmla="*/ 190 w 298"/>
                <a:gd name="T83" fmla="*/ 2 h 1282"/>
                <a:gd name="T84" fmla="*/ 218 w 298"/>
                <a:gd name="T85" fmla="*/ 8 h 1282"/>
                <a:gd name="T86" fmla="*/ 230 w 298"/>
                <a:gd name="T87" fmla="*/ 10 h 1282"/>
                <a:gd name="T88" fmla="*/ 242 w 298"/>
                <a:gd name="T89" fmla="*/ 16 h 1282"/>
                <a:gd name="T90" fmla="*/ 254 w 298"/>
                <a:gd name="T91" fmla="*/ 22 h 1282"/>
                <a:gd name="T92" fmla="*/ 264 w 298"/>
                <a:gd name="T93" fmla="*/ 28 h 1282"/>
                <a:gd name="T94" fmla="*/ 274 w 298"/>
                <a:gd name="T95" fmla="*/ 36 h 1282"/>
                <a:gd name="T96" fmla="*/ 282 w 298"/>
                <a:gd name="T97" fmla="*/ 46 h 1282"/>
                <a:gd name="T98" fmla="*/ 288 w 298"/>
                <a:gd name="T99" fmla="*/ 58 h 1282"/>
                <a:gd name="T100" fmla="*/ 292 w 298"/>
                <a:gd name="T101" fmla="*/ 70 h 1282"/>
                <a:gd name="T102" fmla="*/ 296 w 298"/>
                <a:gd name="T103" fmla="*/ 84 h 1282"/>
                <a:gd name="T104" fmla="*/ 298 w 298"/>
                <a:gd name="T105" fmla="*/ 100 h 1282"/>
                <a:gd name="T106" fmla="*/ 298 w 298"/>
                <a:gd name="T107" fmla="*/ 116 h 1282"/>
                <a:gd name="T108" fmla="*/ 296 w 298"/>
                <a:gd name="T109" fmla="*/ 136 h 1282"/>
                <a:gd name="T110" fmla="*/ 296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96" y="136"/>
                  </a:moveTo>
                  <a:lnTo>
                    <a:pt x="296" y="136"/>
                  </a:lnTo>
                  <a:lnTo>
                    <a:pt x="258" y="370"/>
                  </a:lnTo>
                  <a:lnTo>
                    <a:pt x="230" y="558"/>
                  </a:lnTo>
                  <a:lnTo>
                    <a:pt x="218" y="640"/>
                  </a:lnTo>
                  <a:lnTo>
                    <a:pt x="210" y="700"/>
                  </a:lnTo>
                  <a:lnTo>
                    <a:pt x="170" y="1266"/>
                  </a:lnTo>
                  <a:lnTo>
                    <a:pt x="170" y="1266"/>
                  </a:lnTo>
                  <a:lnTo>
                    <a:pt x="164" y="1272"/>
                  </a:lnTo>
                  <a:lnTo>
                    <a:pt x="158" y="1276"/>
                  </a:lnTo>
                  <a:lnTo>
                    <a:pt x="148" y="1280"/>
                  </a:lnTo>
                  <a:lnTo>
                    <a:pt x="134" y="1282"/>
                  </a:lnTo>
                  <a:lnTo>
                    <a:pt x="114" y="1282"/>
                  </a:lnTo>
                  <a:lnTo>
                    <a:pt x="88" y="1276"/>
                  </a:lnTo>
                  <a:lnTo>
                    <a:pt x="54" y="1266"/>
                  </a:lnTo>
                  <a:lnTo>
                    <a:pt x="54" y="1266"/>
                  </a:lnTo>
                  <a:lnTo>
                    <a:pt x="52" y="1192"/>
                  </a:lnTo>
                  <a:lnTo>
                    <a:pt x="48" y="1116"/>
                  </a:lnTo>
                  <a:lnTo>
                    <a:pt x="46" y="1022"/>
                  </a:lnTo>
                  <a:lnTo>
                    <a:pt x="46" y="926"/>
                  </a:lnTo>
                  <a:lnTo>
                    <a:pt x="48" y="832"/>
                  </a:lnTo>
                  <a:lnTo>
                    <a:pt x="50" y="790"/>
                  </a:lnTo>
                  <a:lnTo>
                    <a:pt x="54" y="752"/>
                  </a:lnTo>
                  <a:lnTo>
                    <a:pt x="58" y="718"/>
                  </a:lnTo>
                  <a:lnTo>
                    <a:pt x="64" y="694"/>
                  </a:lnTo>
                  <a:lnTo>
                    <a:pt x="64" y="694"/>
                  </a:lnTo>
                  <a:lnTo>
                    <a:pt x="54" y="636"/>
                  </a:lnTo>
                  <a:lnTo>
                    <a:pt x="34" y="500"/>
                  </a:lnTo>
                  <a:lnTo>
                    <a:pt x="22" y="416"/>
                  </a:lnTo>
                  <a:lnTo>
                    <a:pt x="12" y="332"/>
                  </a:lnTo>
                  <a:lnTo>
                    <a:pt x="4" y="252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4" y="22"/>
                  </a:lnTo>
                  <a:lnTo>
                    <a:pt x="50" y="14"/>
                  </a:lnTo>
                  <a:lnTo>
                    <a:pt x="74" y="8"/>
                  </a:lnTo>
                  <a:lnTo>
                    <a:pt x="102" y="4"/>
                  </a:lnTo>
                  <a:lnTo>
                    <a:pt x="130" y="2"/>
                  </a:lnTo>
                  <a:lnTo>
                    <a:pt x="160" y="0"/>
                  </a:lnTo>
                  <a:lnTo>
                    <a:pt x="190" y="2"/>
                  </a:lnTo>
                  <a:lnTo>
                    <a:pt x="218" y="8"/>
                  </a:lnTo>
                  <a:lnTo>
                    <a:pt x="230" y="10"/>
                  </a:lnTo>
                  <a:lnTo>
                    <a:pt x="242" y="16"/>
                  </a:lnTo>
                  <a:lnTo>
                    <a:pt x="254" y="22"/>
                  </a:lnTo>
                  <a:lnTo>
                    <a:pt x="264" y="28"/>
                  </a:lnTo>
                  <a:lnTo>
                    <a:pt x="274" y="36"/>
                  </a:lnTo>
                  <a:lnTo>
                    <a:pt x="282" y="46"/>
                  </a:lnTo>
                  <a:lnTo>
                    <a:pt x="288" y="58"/>
                  </a:lnTo>
                  <a:lnTo>
                    <a:pt x="292" y="70"/>
                  </a:lnTo>
                  <a:lnTo>
                    <a:pt x="296" y="84"/>
                  </a:lnTo>
                  <a:lnTo>
                    <a:pt x="298" y="100"/>
                  </a:lnTo>
                  <a:lnTo>
                    <a:pt x="298" y="116"/>
                  </a:lnTo>
                  <a:lnTo>
                    <a:pt x="296" y="136"/>
                  </a:lnTo>
                  <a:lnTo>
                    <a:pt x="296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Freeform 16"/>
            <p:cNvSpPr>
              <a:spLocks/>
            </p:cNvSpPr>
            <p:nvPr/>
          </p:nvSpPr>
          <p:spPr bwMode="auto">
            <a:xfrm>
              <a:off x="5596" y="1443"/>
              <a:ext cx="470" cy="1276"/>
            </a:xfrm>
            <a:custGeom>
              <a:avLst/>
              <a:gdLst>
                <a:gd name="T0" fmla="*/ 302 w 470"/>
                <a:gd name="T1" fmla="*/ 0 h 1276"/>
                <a:gd name="T2" fmla="*/ 302 w 470"/>
                <a:gd name="T3" fmla="*/ 0 h 1276"/>
                <a:gd name="T4" fmla="*/ 328 w 470"/>
                <a:gd name="T5" fmla="*/ 6 h 1276"/>
                <a:gd name="T6" fmla="*/ 354 w 470"/>
                <a:gd name="T7" fmla="*/ 14 h 1276"/>
                <a:gd name="T8" fmla="*/ 384 w 470"/>
                <a:gd name="T9" fmla="*/ 24 h 1276"/>
                <a:gd name="T10" fmla="*/ 416 w 470"/>
                <a:gd name="T11" fmla="*/ 38 h 1276"/>
                <a:gd name="T12" fmla="*/ 442 w 470"/>
                <a:gd name="T13" fmla="*/ 52 h 1276"/>
                <a:gd name="T14" fmla="*/ 452 w 470"/>
                <a:gd name="T15" fmla="*/ 60 h 1276"/>
                <a:gd name="T16" fmla="*/ 462 w 470"/>
                <a:gd name="T17" fmla="*/ 68 h 1276"/>
                <a:gd name="T18" fmla="*/ 466 w 470"/>
                <a:gd name="T19" fmla="*/ 76 h 1276"/>
                <a:gd name="T20" fmla="*/ 470 w 470"/>
                <a:gd name="T21" fmla="*/ 84 h 1276"/>
                <a:gd name="T22" fmla="*/ 470 w 470"/>
                <a:gd name="T23" fmla="*/ 84 h 1276"/>
                <a:gd name="T24" fmla="*/ 468 w 470"/>
                <a:gd name="T25" fmla="*/ 98 h 1276"/>
                <a:gd name="T26" fmla="*/ 466 w 470"/>
                <a:gd name="T27" fmla="*/ 122 h 1276"/>
                <a:gd name="T28" fmla="*/ 454 w 470"/>
                <a:gd name="T29" fmla="*/ 192 h 1276"/>
                <a:gd name="T30" fmla="*/ 420 w 470"/>
                <a:gd name="T31" fmla="*/ 398 h 1276"/>
                <a:gd name="T32" fmla="*/ 384 w 470"/>
                <a:gd name="T33" fmla="*/ 624 h 1276"/>
                <a:gd name="T34" fmla="*/ 370 w 470"/>
                <a:gd name="T35" fmla="*/ 722 h 1276"/>
                <a:gd name="T36" fmla="*/ 362 w 470"/>
                <a:gd name="T37" fmla="*/ 796 h 1276"/>
                <a:gd name="T38" fmla="*/ 362 w 470"/>
                <a:gd name="T39" fmla="*/ 796 h 1276"/>
                <a:gd name="T40" fmla="*/ 366 w 470"/>
                <a:gd name="T41" fmla="*/ 860 h 1276"/>
                <a:gd name="T42" fmla="*/ 374 w 470"/>
                <a:gd name="T43" fmla="*/ 1004 h 1276"/>
                <a:gd name="T44" fmla="*/ 378 w 470"/>
                <a:gd name="T45" fmla="*/ 1082 h 1276"/>
                <a:gd name="T46" fmla="*/ 380 w 470"/>
                <a:gd name="T47" fmla="*/ 1152 h 1276"/>
                <a:gd name="T48" fmla="*/ 380 w 470"/>
                <a:gd name="T49" fmla="*/ 1204 h 1276"/>
                <a:gd name="T50" fmla="*/ 378 w 470"/>
                <a:gd name="T51" fmla="*/ 1222 h 1276"/>
                <a:gd name="T52" fmla="*/ 374 w 470"/>
                <a:gd name="T53" fmla="*/ 1232 h 1276"/>
                <a:gd name="T54" fmla="*/ 374 w 470"/>
                <a:gd name="T55" fmla="*/ 1232 h 1276"/>
                <a:gd name="T56" fmla="*/ 342 w 470"/>
                <a:gd name="T57" fmla="*/ 1244 h 1276"/>
                <a:gd name="T58" fmla="*/ 304 w 470"/>
                <a:gd name="T59" fmla="*/ 1254 h 1276"/>
                <a:gd name="T60" fmla="*/ 256 w 470"/>
                <a:gd name="T61" fmla="*/ 1264 h 1276"/>
                <a:gd name="T62" fmla="*/ 228 w 470"/>
                <a:gd name="T63" fmla="*/ 1268 h 1276"/>
                <a:gd name="T64" fmla="*/ 198 w 470"/>
                <a:gd name="T65" fmla="*/ 1272 h 1276"/>
                <a:gd name="T66" fmla="*/ 168 w 470"/>
                <a:gd name="T67" fmla="*/ 1274 h 1276"/>
                <a:gd name="T68" fmla="*/ 134 w 470"/>
                <a:gd name="T69" fmla="*/ 1276 h 1276"/>
                <a:gd name="T70" fmla="*/ 102 w 470"/>
                <a:gd name="T71" fmla="*/ 1274 h 1276"/>
                <a:gd name="T72" fmla="*/ 68 w 470"/>
                <a:gd name="T73" fmla="*/ 1272 h 1276"/>
                <a:gd name="T74" fmla="*/ 34 w 470"/>
                <a:gd name="T75" fmla="*/ 1266 h 1276"/>
                <a:gd name="T76" fmla="*/ 0 w 470"/>
                <a:gd name="T77" fmla="*/ 1258 h 1276"/>
                <a:gd name="T78" fmla="*/ 0 w 470"/>
                <a:gd name="T79" fmla="*/ 738 h 1276"/>
                <a:gd name="T80" fmla="*/ 302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302" y="0"/>
                  </a:moveTo>
                  <a:lnTo>
                    <a:pt x="302" y="0"/>
                  </a:lnTo>
                  <a:lnTo>
                    <a:pt x="328" y="6"/>
                  </a:lnTo>
                  <a:lnTo>
                    <a:pt x="354" y="14"/>
                  </a:lnTo>
                  <a:lnTo>
                    <a:pt x="384" y="24"/>
                  </a:lnTo>
                  <a:lnTo>
                    <a:pt x="416" y="38"/>
                  </a:lnTo>
                  <a:lnTo>
                    <a:pt x="442" y="52"/>
                  </a:lnTo>
                  <a:lnTo>
                    <a:pt x="452" y="60"/>
                  </a:lnTo>
                  <a:lnTo>
                    <a:pt x="462" y="68"/>
                  </a:lnTo>
                  <a:lnTo>
                    <a:pt x="466" y="76"/>
                  </a:lnTo>
                  <a:lnTo>
                    <a:pt x="470" y="84"/>
                  </a:lnTo>
                  <a:lnTo>
                    <a:pt x="470" y="84"/>
                  </a:lnTo>
                  <a:lnTo>
                    <a:pt x="468" y="98"/>
                  </a:lnTo>
                  <a:lnTo>
                    <a:pt x="466" y="122"/>
                  </a:lnTo>
                  <a:lnTo>
                    <a:pt x="454" y="192"/>
                  </a:lnTo>
                  <a:lnTo>
                    <a:pt x="420" y="398"/>
                  </a:lnTo>
                  <a:lnTo>
                    <a:pt x="384" y="624"/>
                  </a:lnTo>
                  <a:lnTo>
                    <a:pt x="370" y="722"/>
                  </a:lnTo>
                  <a:lnTo>
                    <a:pt x="362" y="796"/>
                  </a:lnTo>
                  <a:lnTo>
                    <a:pt x="362" y="796"/>
                  </a:lnTo>
                  <a:lnTo>
                    <a:pt x="366" y="860"/>
                  </a:lnTo>
                  <a:lnTo>
                    <a:pt x="374" y="1004"/>
                  </a:lnTo>
                  <a:lnTo>
                    <a:pt x="378" y="1082"/>
                  </a:lnTo>
                  <a:lnTo>
                    <a:pt x="380" y="1152"/>
                  </a:lnTo>
                  <a:lnTo>
                    <a:pt x="380" y="1204"/>
                  </a:lnTo>
                  <a:lnTo>
                    <a:pt x="378" y="1222"/>
                  </a:lnTo>
                  <a:lnTo>
                    <a:pt x="374" y="1232"/>
                  </a:lnTo>
                  <a:lnTo>
                    <a:pt x="374" y="1232"/>
                  </a:lnTo>
                  <a:lnTo>
                    <a:pt x="342" y="1244"/>
                  </a:lnTo>
                  <a:lnTo>
                    <a:pt x="304" y="1254"/>
                  </a:lnTo>
                  <a:lnTo>
                    <a:pt x="256" y="1264"/>
                  </a:lnTo>
                  <a:lnTo>
                    <a:pt x="228" y="1268"/>
                  </a:lnTo>
                  <a:lnTo>
                    <a:pt x="198" y="1272"/>
                  </a:lnTo>
                  <a:lnTo>
                    <a:pt x="168" y="1274"/>
                  </a:lnTo>
                  <a:lnTo>
                    <a:pt x="134" y="1276"/>
                  </a:lnTo>
                  <a:lnTo>
                    <a:pt x="102" y="1274"/>
                  </a:lnTo>
                  <a:lnTo>
                    <a:pt x="68" y="1272"/>
                  </a:lnTo>
                  <a:lnTo>
                    <a:pt x="34" y="1266"/>
                  </a:lnTo>
                  <a:lnTo>
                    <a:pt x="0" y="1258"/>
                  </a:lnTo>
                  <a:lnTo>
                    <a:pt x="0" y="73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Freeform 17"/>
            <p:cNvSpPr>
              <a:spLocks/>
            </p:cNvSpPr>
            <p:nvPr/>
          </p:nvSpPr>
          <p:spPr bwMode="auto">
            <a:xfrm>
              <a:off x="5126" y="1443"/>
              <a:ext cx="470" cy="1276"/>
            </a:xfrm>
            <a:custGeom>
              <a:avLst/>
              <a:gdLst>
                <a:gd name="T0" fmla="*/ 166 w 470"/>
                <a:gd name="T1" fmla="*/ 0 h 1276"/>
                <a:gd name="T2" fmla="*/ 166 w 470"/>
                <a:gd name="T3" fmla="*/ 0 h 1276"/>
                <a:gd name="T4" fmla="*/ 140 w 470"/>
                <a:gd name="T5" fmla="*/ 6 h 1276"/>
                <a:gd name="T6" fmla="*/ 114 w 470"/>
                <a:gd name="T7" fmla="*/ 14 h 1276"/>
                <a:gd name="T8" fmla="*/ 84 w 470"/>
                <a:gd name="T9" fmla="*/ 24 h 1276"/>
                <a:gd name="T10" fmla="*/ 54 w 470"/>
                <a:gd name="T11" fmla="*/ 38 h 1276"/>
                <a:gd name="T12" fmla="*/ 26 w 470"/>
                <a:gd name="T13" fmla="*/ 52 h 1276"/>
                <a:gd name="T14" fmla="*/ 16 w 470"/>
                <a:gd name="T15" fmla="*/ 60 h 1276"/>
                <a:gd name="T16" fmla="*/ 6 w 470"/>
                <a:gd name="T17" fmla="*/ 68 h 1276"/>
                <a:gd name="T18" fmla="*/ 2 w 470"/>
                <a:gd name="T19" fmla="*/ 76 h 1276"/>
                <a:gd name="T20" fmla="*/ 0 w 470"/>
                <a:gd name="T21" fmla="*/ 84 h 1276"/>
                <a:gd name="T22" fmla="*/ 0 w 470"/>
                <a:gd name="T23" fmla="*/ 84 h 1276"/>
                <a:gd name="T24" fmla="*/ 0 w 470"/>
                <a:gd name="T25" fmla="*/ 98 h 1276"/>
                <a:gd name="T26" fmla="*/ 2 w 470"/>
                <a:gd name="T27" fmla="*/ 122 h 1276"/>
                <a:gd name="T28" fmla="*/ 14 w 470"/>
                <a:gd name="T29" fmla="*/ 192 h 1276"/>
                <a:gd name="T30" fmla="*/ 48 w 470"/>
                <a:gd name="T31" fmla="*/ 398 h 1276"/>
                <a:gd name="T32" fmla="*/ 86 w 470"/>
                <a:gd name="T33" fmla="*/ 624 h 1276"/>
                <a:gd name="T34" fmla="*/ 100 w 470"/>
                <a:gd name="T35" fmla="*/ 722 h 1276"/>
                <a:gd name="T36" fmla="*/ 108 w 470"/>
                <a:gd name="T37" fmla="*/ 796 h 1276"/>
                <a:gd name="T38" fmla="*/ 108 w 470"/>
                <a:gd name="T39" fmla="*/ 796 h 1276"/>
                <a:gd name="T40" fmla="*/ 102 w 470"/>
                <a:gd name="T41" fmla="*/ 860 h 1276"/>
                <a:gd name="T42" fmla="*/ 94 w 470"/>
                <a:gd name="T43" fmla="*/ 1004 h 1276"/>
                <a:gd name="T44" fmla="*/ 90 w 470"/>
                <a:gd name="T45" fmla="*/ 1082 h 1276"/>
                <a:gd name="T46" fmla="*/ 88 w 470"/>
                <a:gd name="T47" fmla="*/ 1152 h 1276"/>
                <a:gd name="T48" fmla="*/ 88 w 470"/>
                <a:gd name="T49" fmla="*/ 1204 h 1276"/>
                <a:gd name="T50" fmla="*/ 90 w 470"/>
                <a:gd name="T51" fmla="*/ 1222 h 1276"/>
                <a:gd name="T52" fmla="*/ 94 w 470"/>
                <a:gd name="T53" fmla="*/ 1232 h 1276"/>
                <a:gd name="T54" fmla="*/ 94 w 470"/>
                <a:gd name="T55" fmla="*/ 1232 h 1276"/>
                <a:gd name="T56" fmla="*/ 126 w 470"/>
                <a:gd name="T57" fmla="*/ 1244 h 1276"/>
                <a:gd name="T58" fmla="*/ 164 w 470"/>
                <a:gd name="T59" fmla="*/ 1254 h 1276"/>
                <a:gd name="T60" fmla="*/ 212 w 470"/>
                <a:gd name="T61" fmla="*/ 1264 h 1276"/>
                <a:gd name="T62" fmla="*/ 240 w 470"/>
                <a:gd name="T63" fmla="*/ 1268 h 1276"/>
                <a:gd name="T64" fmla="*/ 270 w 470"/>
                <a:gd name="T65" fmla="*/ 1272 h 1276"/>
                <a:gd name="T66" fmla="*/ 302 w 470"/>
                <a:gd name="T67" fmla="*/ 1274 h 1276"/>
                <a:gd name="T68" fmla="*/ 334 w 470"/>
                <a:gd name="T69" fmla="*/ 1276 h 1276"/>
                <a:gd name="T70" fmla="*/ 366 w 470"/>
                <a:gd name="T71" fmla="*/ 1274 h 1276"/>
                <a:gd name="T72" fmla="*/ 400 w 470"/>
                <a:gd name="T73" fmla="*/ 1272 h 1276"/>
                <a:gd name="T74" fmla="*/ 434 w 470"/>
                <a:gd name="T75" fmla="*/ 1266 h 1276"/>
                <a:gd name="T76" fmla="*/ 470 w 470"/>
                <a:gd name="T77" fmla="*/ 1258 h 1276"/>
                <a:gd name="T78" fmla="*/ 470 w 470"/>
                <a:gd name="T79" fmla="*/ 738 h 1276"/>
                <a:gd name="T80" fmla="*/ 166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166" y="0"/>
                  </a:moveTo>
                  <a:lnTo>
                    <a:pt x="166" y="0"/>
                  </a:lnTo>
                  <a:lnTo>
                    <a:pt x="140" y="6"/>
                  </a:lnTo>
                  <a:lnTo>
                    <a:pt x="114" y="14"/>
                  </a:lnTo>
                  <a:lnTo>
                    <a:pt x="84" y="24"/>
                  </a:lnTo>
                  <a:lnTo>
                    <a:pt x="54" y="38"/>
                  </a:lnTo>
                  <a:lnTo>
                    <a:pt x="26" y="52"/>
                  </a:lnTo>
                  <a:lnTo>
                    <a:pt x="16" y="60"/>
                  </a:lnTo>
                  <a:lnTo>
                    <a:pt x="6" y="68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98"/>
                  </a:lnTo>
                  <a:lnTo>
                    <a:pt x="2" y="122"/>
                  </a:lnTo>
                  <a:lnTo>
                    <a:pt x="14" y="192"/>
                  </a:lnTo>
                  <a:lnTo>
                    <a:pt x="48" y="398"/>
                  </a:lnTo>
                  <a:lnTo>
                    <a:pt x="86" y="624"/>
                  </a:lnTo>
                  <a:lnTo>
                    <a:pt x="100" y="722"/>
                  </a:lnTo>
                  <a:lnTo>
                    <a:pt x="108" y="796"/>
                  </a:lnTo>
                  <a:lnTo>
                    <a:pt x="108" y="796"/>
                  </a:lnTo>
                  <a:lnTo>
                    <a:pt x="102" y="860"/>
                  </a:lnTo>
                  <a:lnTo>
                    <a:pt x="94" y="1004"/>
                  </a:lnTo>
                  <a:lnTo>
                    <a:pt x="90" y="1082"/>
                  </a:lnTo>
                  <a:lnTo>
                    <a:pt x="88" y="1152"/>
                  </a:lnTo>
                  <a:lnTo>
                    <a:pt x="88" y="1204"/>
                  </a:lnTo>
                  <a:lnTo>
                    <a:pt x="90" y="1222"/>
                  </a:lnTo>
                  <a:lnTo>
                    <a:pt x="94" y="1232"/>
                  </a:lnTo>
                  <a:lnTo>
                    <a:pt x="94" y="1232"/>
                  </a:lnTo>
                  <a:lnTo>
                    <a:pt x="126" y="1244"/>
                  </a:lnTo>
                  <a:lnTo>
                    <a:pt x="164" y="1254"/>
                  </a:lnTo>
                  <a:lnTo>
                    <a:pt x="212" y="1264"/>
                  </a:lnTo>
                  <a:lnTo>
                    <a:pt x="240" y="1268"/>
                  </a:lnTo>
                  <a:lnTo>
                    <a:pt x="270" y="1272"/>
                  </a:lnTo>
                  <a:lnTo>
                    <a:pt x="302" y="1274"/>
                  </a:lnTo>
                  <a:lnTo>
                    <a:pt x="334" y="1276"/>
                  </a:lnTo>
                  <a:lnTo>
                    <a:pt x="366" y="1274"/>
                  </a:lnTo>
                  <a:lnTo>
                    <a:pt x="400" y="1272"/>
                  </a:lnTo>
                  <a:lnTo>
                    <a:pt x="434" y="1266"/>
                  </a:lnTo>
                  <a:lnTo>
                    <a:pt x="470" y="1258"/>
                  </a:lnTo>
                  <a:lnTo>
                    <a:pt x="470" y="73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Freeform 18"/>
            <p:cNvSpPr>
              <a:spLocks/>
            </p:cNvSpPr>
            <p:nvPr/>
          </p:nvSpPr>
          <p:spPr bwMode="auto">
            <a:xfrm>
              <a:off x="5360" y="1311"/>
              <a:ext cx="510" cy="858"/>
            </a:xfrm>
            <a:custGeom>
              <a:avLst/>
              <a:gdLst>
                <a:gd name="T0" fmla="*/ 0 w 510"/>
                <a:gd name="T1" fmla="*/ 106 h 858"/>
                <a:gd name="T2" fmla="*/ 40 w 510"/>
                <a:gd name="T3" fmla="*/ 96 h 858"/>
                <a:gd name="T4" fmla="*/ 78 w 510"/>
                <a:gd name="T5" fmla="*/ 8 h 858"/>
                <a:gd name="T6" fmla="*/ 78 w 510"/>
                <a:gd name="T7" fmla="*/ 8 h 858"/>
                <a:gd name="T8" fmla="*/ 82 w 510"/>
                <a:gd name="T9" fmla="*/ 4 h 858"/>
                <a:gd name="T10" fmla="*/ 86 w 510"/>
                <a:gd name="T11" fmla="*/ 0 h 858"/>
                <a:gd name="T12" fmla="*/ 92 w 510"/>
                <a:gd name="T13" fmla="*/ 0 h 858"/>
                <a:gd name="T14" fmla="*/ 98 w 510"/>
                <a:gd name="T15" fmla="*/ 2 h 858"/>
                <a:gd name="T16" fmla="*/ 106 w 510"/>
                <a:gd name="T17" fmla="*/ 8 h 858"/>
                <a:gd name="T18" fmla="*/ 116 w 510"/>
                <a:gd name="T19" fmla="*/ 20 h 858"/>
                <a:gd name="T20" fmla="*/ 126 w 510"/>
                <a:gd name="T21" fmla="*/ 40 h 858"/>
                <a:gd name="T22" fmla="*/ 126 w 510"/>
                <a:gd name="T23" fmla="*/ 40 h 858"/>
                <a:gd name="T24" fmla="*/ 154 w 510"/>
                <a:gd name="T25" fmla="*/ 104 h 858"/>
                <a:gd name="T26" fmla="*/ 154 w 510"/>
                <a:gd name="T27" fmla="*/ 104 h 858"/>
                <a:gd name="T28" fmla="*/ 158 w 510"/>
                <a:gd name="T29" fmla="*/ 108 h 858"/>
                <a:gd name="T30" fmla="*/ 170 w 510"/>
                <a:gd name="T31" fmla="*/ 120 h 858"/>
                <a:gd name="T32" fmla="*/ 188 w 510"/>
                <a:gd name="T33" fmla="*/ 132 h 858"/>
                <a:gd name="T34" fmla="*/ 200 w 510"/>
                <a:gd name="T35" fmla="*/ 140 h 858"/>
                <a:gd name="T36" fmla="*/ 212 w 510"/>
                <a:gd name="T37" fmla="*/ 144 h 858"/>
                <a:gd name="T38" fmla="*/ 226 w 510"/>
                <a:gd name="T39" fmla="*/ 150 h 858"/>
                <a:gd name="T40" fmla="*/ 242 w 510"/>
                <a:gd name="T41" fmla="*/ 152 h 858"/>
                <a:gd name="T42" fmla="*/ 258 w 510"/>
                <a:gd name="T43" fmla="*/ 152 h 858"/>
                <a:gd name="T44" fmla="*/ 276 w 510"/>
                <a:gd name="T45" fmla="*/ 150 h 858"/>
                <a:gd name="T46" fmla="*/ 294 w 510"/>
                <a:gd name="T47" fmla="*/ 146 h 858"/>
                <a:gd name="T48" fmla="*/ 314 w 510"/>
                <a:gd name="T49" fmla="*/ 136 h 858"/>
                <a:gd name="T50" fmla="*/ 334 w 510"/>
                <a:gd name="T51" fmla="*/ 124 h 858"/>
                <a:gd name="T52" fmla="*/ 356 w 510"/>
                <a:gd name="T53" fmla="*/ 106 h 858"/>
                <a:gd name="T54" fmla="*/ 378 w 510"/>
                <a:gd name="T55" fmla="*/ 52 h 858"/>
                <a:gd name="T56" fmla="*/ 378 w 510"/>
                <a:gd name="T57" fmla="*/ 52 h 858"/>
                <a:gd name="T58" fmla="*/ 382 w 510"/>
                <a:gd name="T59" fmla="*/ 38 h 858"/>
                <a:gd name="T60" fmla="*/ 388 w 510"/>
                <a:gd name="T61" fmla="*/ 26 h 858"/>
                <a:gd name="T62" fmla="*/ 396 w 510"/>
                <a:gd name="T63" fmla="*/ 16 h 858"/>
                <a:gd name="T64" fmla="*/ 404 w 510"/>
                <a:gd name="T65" fmla="*/ 6 h 858"/>
                <a:gd name="T66" fmla="*/ 408 w 510"/>
                <a:gd name="T67" fmla="*/ 4 h 858"/>
                <a:gd name="T68" fmla="*/ 414 w 510"/>
                <a:gd name="T69" fmla="*/ 4 h 858"/>
                <a:gd name="T70" fmla="*/ 420 w 510"/>
                <a:gd name="T71" fmla="*/ 6 h 858"/>
                <a:gd name="T72" fmla="*/ 424 w 510"/>
                <a:gd name="T73" fmla="*/ 10 h 858"/>
                <a:gd name="T74" fmla="*/ 430 w 510"/>
                <a:gd name="T75" fmla="*/ 18 h 858"/>
                <a:gd name="T76" fmla="*/ 436 w 510"/>
                <a:gd name="T77" fmla="*/ 28 h 858"/>
                <a:gd name="T78" fmla="*/ 436 w 510"/>
                <a:gd name="T79" fmla="*/ 28 h 858"/>
                <a:gd name="T80" fmla="*/ 454 w 510"/>
                <a:gd name="T81" fmla="*/ 66 h 858"/>
                <a:gd name="T82" fmla="*/ 464 w 510"/>
                <a:gd name="T83" fmla="*/ 82 h 858"/>
                <a:gd name="T84" fmla="*/ 470 w 510"/>
                <a:gd name="T85" fmla="*/ 88 h 858"/>
                <a:gd name="T86" fmla="*/ 470 w 510"/>
                <a:gd name="T87" fmla="*/ 88 h 858"/>
                <a:gd name="T88" fmla="*/ 510 w 510"/>
                <a:gd name="T89" fmla="*/ 110 h 858"/>
                <a:gd name="T90" fmla="*/ 236 w 510"/>
                <a:gd name="T91" fmla="*/ 858 h 858"/>
                <a:gd name="T92" fmla="*/ 0 w 510"/>
                <a:gd name="T93" fmla="*/ 106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0" h="858">
                  <a:moveTo>
                    <a:pt x="0" y="106"/>
                  </a:moveTo>
                  <a:lnTo>
                    <a:pt x="40" y="96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82" y="4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8" y="2"/>
                  </a:lnTo>
                  <a:lnTo>
                    <a:pt x="106" y="8"/>
                  </a:lnTo>
                  <a:lnTo>
                    <a:pt x="116" y="20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54" y="104"/>
                  </a:lnTo>
                  <a:lnTo>
                    <a:pt x="154" y="104"/>
                  </a:lnTo>
                  <a:lnTo>
                    <a:pt x="158" y="108"/>
                  </a:lnTo>
                  <a:lnTo>
                    <a:pt x="170" y="120"/>
                  </a:lnTo>
                  <a:lnTo>
                    <a:pt x="188" y="132"/>
                  </a:lnTo>
                  <a:lnTo>
                    <a:pt x="200" y="140"/>
                  </a:lnTo>
                  <a:lnTo>
                    <a:pt x="212" y="144"/>
                  </a:lnTo>
                  <a:lnTo>
                    <a:pt x="226" y="150"/>
                  </a:lnTo>
                  <a:lnTo>
                    <a:pt x="242" y="152"/>
                  </a:lnTo>
                  <a:lnTo>
                    <a:pt x="258" y="152"/>
                  </a:lnTo>
                  <a:lnTo>
                    <a:pt x="276" y="150"/>
                  </a:lnTo>
                  <a:lnTo>
                    <a:pt x="294" y="146"/>
                  </a:lnTo>
                  <a:lnTo>
                    <a:pt x="314" y="136"/>
                  </a:lnTo>
                  <a:lnTo>
                    <a:pt x="334" y="124"/>
                  </a:lnTo>
                  <a:lnTo>
                    <a:pt x="356" y="106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2" y="38"/>
                  </a:lnTo>
                  <a:lnTo>
                    <a:pt x="388" y="26"/>
                  </a:lnTo>
                  <a:lnTo>
                    <a:pt x="396" y="16"/>
                  </a:lnTo>
                  <a:lnTo>
                    <a:pt x="404" y="6"/>
                  </a:lnTo>
                  <a:lnTo>
                    <a:pt x="408" y="4"/>
                  </a:lnTo>
                  <a:lnTo>
                    <a:pt x="414" y="4"/>
                  </a:lnTo>
                  <a:lnTo>
                    <a:pt x="420" y="6"/>
                  </a:lnTo>
                  <a:lnTo>
                    <a:pt x="424" y="10"/>
                  </a:lnTo>
                  <a:lnTo>
                    <a:pt x="430" y="18"/>
                  </a:lnTo>
                  <a:lnTo>
                    <a:pt x="436" y="28"/>
                  </a:lnTo>
                  <a:lnTo>
                    <a:pt x="436" y="28"/>
                  </a:lnTo>
                  <a:lnTo>
                    <a:pt x="454" y="66"/>
                  </a:lnTo>
                  <a:lnTo>
                    <a:pt x="464" y="82"/>
                  </a:lnTo>
                  <a:lnTo>
                    <a:pt x="470" y="88"/>
                  </a:lnTo>
                  <a:lnTo>
                    <a:pt x="470" y="88"/>
                  </a:lnTo>
                  <a:lnTo>
                    <a:pt x="510" y="110"/>
                  </a:lnTo>
                  <a:lnTo>
                    <a:pt x="236" y="858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C1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6" name="Freeform 19"/>
            <p:cNvSpPr>
              <a:spLocks/>
            </p:cNvSpPr>
            <p:nvPr/>
          </p:nvSpPr>
          <p:spPr bwMode="auto">
            <a:xfrm>
              <a:off x="5546" y="1461"/>
              <a:ext cx="138" cy="130"/>
            </a:xfrm>
            <a:custGeom>
              <a:avLst/>
              <a:gdLst>
                <a:gd name="T0" fmla="*/ 0 w 138"/>
                <a:gd name="T1" fmla="*/ 0 h 130"/>
                <a:gd name="T2" fmla="*/ 0 w 138"/>
                <a:gd name="T3" fmla="*/ 0 h 130"/>
                <a:gd name="T4" fmla="*/ 10 w 138"/>
                <a:gd name="T5" fmla="*/ 2 h 130"/>
                <a:gd name="T6" fmla="*/ 40 w 138"/>
                <a:gd name="T7" fmla="*/ 4 h 130"/>
                <a:gd name="T8" fmla="*/ 60 w 138"/>
                <a:gd name="T9" fmla="*/ 6 h 130"/>
                <a:gd name="T10" fmla="*/ 84 w 138"/>
                <a:gd name="T11" fmla="*/ 6 h 130"/>
                <a:gd name="T12" fmla="*/ 110 w 138"/>
                <a:gd name="T13" fmla="*/ 4 h 130"/>
                <a:gd name="T14" fmla="*/ 138 w 138"/>
                <a:gd name="T15" fmla="*/ 0 h 130"/>
                <a:gd name="T16" fmla="*/ 138 w 138"/>
                <a:gd name="T17" fmla="*/ 0 h 130"/>
                <a:gd name="T18" fmla="*/ 138 w 138"/>
                <a:gd name="T19" fmla="*/ 20 h 130"/>
                <a:gd name="T20" fmla="*/ 138 w 138"/>
                <a:gd name="T21" fmla="*/ 42 h 130"/>
                <a:gd name="T22" fmla="*/ 136 w 138"/>
                <a:gd name="T23" fmla="*/ 66 h 130"/>
                <a:gd name="T24" fmla="*/ 130 w 138"/>
                <a:gd name="T25" fmla="*/ 90 h 130"/>
                <a:gd name="T26" fmla="*/ 126 w 138"/>
                <a:gd name="T27" fmla="*/ 102 h 130"/>
                <a:gd name="T28" fmla="*/ 120 w 138"/>
                <a:gd name="T29" fmla="*/ 112 h 130"/>
                <a:gd name="T30" fmla="*/ 114 w 138"/>
                <a:gd name="T31" fmla="*/ 120 h 130"/>
                <a:gd name="T32" fmla="*/ 106 w 138"/>
                <a:gd name="T33" fmla="*/ 126 h 130"/>
                <a:gd name="T34" fmla="*/ 96 w 138"/>
                <a:gd name="T35" fmla="*/ 130 h 130"/>
                <a:gd name="T36" fmla="*/ 84 w 138"/>
                <a:gd name="T37" fmla="*/ 130 h 130"/>
                <a:gd name="T38" fmla="*/ 84 w 138"/>
                <a:gd name="T39" fmla="*/ 130 h 130"/>
                <a:gd name="T40" fmla="*/ 72 w 138"/>
                <a:gd name="T41" fmla="*/ 130 h 130"/>
                <a:gd name="T42" fmla="*/ 62 w 138"/>
                <a:gd name="T43" fmla="*/ 126 h 130"/>
                <a:gd name="T44" fmla="*/ 52 w 138"/>
                <a:gd name="T45" fmla="*/ 120 h 130"/>
                <a:gd name="T46" fmla="*/ 44 w 138"/>
                <a:gd name="T47" fmla="*/ 114 h 130"/>
                <a:gd name="T48" fmla="*/ 34 w 138"/>
                <a:gd name="T49" fmla="*/ 106 h 130"/>
                <a:gd name="T50" fmla="*/ 28 w 138"/>
                <a:gd name="T51" fmla="*/ 98 h 130"/>
                <a:gd name="T52" fmla="*/ 16 w 138"/>
                <a:gd name="T53" fmla="*/ 78 h 130"/>
                <a:gd name="T54" fmla="*/ 6 w 138"/>
                <a:gd name="T55" fmla="*/ 56 h 130"/>
                <a:gd name="T56" fmla="*/ 2 w 138"/>
                <a:gd name="T57" fmla="*/ 36 h 130"/>
                <a:gd name="T58" fmla="*/ 0 w 138"/>
                <a:gd name="T59" fmla="*/ 16 h 130"/>
                <a:gd name="T60" fmla="*/ 0 w 138"/>
                <a:gd name="T61" fmla="*/ 0 h 130"/>
                <a:gd name="T62" fmla="*/ 0 w 138"/>
                <a:gd name="T6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0">
                  <a:moveTo>
                    <a:pt x="0" y="0"/>
                  </a:moveTo>
                  <a:lnTo>
                    <a:pt x="0" y="0"/>
                  </a:lnTo>
                  <a:lnTo>
                    <a:pt x="10" y="2"/>
                  </a:lnTo>
                  <a:lnTo>
                    <a:pt x="40" y="4"/>
                  </a:lnTo>
                  <a:lnTo>
                    <a:pt x="60" y="6"/>
                  </a:lnTo>
                  <a:lnTo>
                    <a:pt x="84" y="6"/>
                  </a:lnTo>
                  <a:lnTo>
                    <a:pt x="110" y="4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20"/>
                  </a:lnTo>
                  <a:lnTo>
                    <a:pt x="138" y="42"/>
                  </a:lnTo>
                  <a:lnTo>
                    <a:pt x="136" y="66"/>
                  </a:lnTo>
                  <a:lnTo>
                    <a:pt x="130" y="90"/>
                  </a:lnTo>
                  <a:lnTo>
                    <a:pt x="126" y="102"/>
                  </a:lnTo>
                  <a:lnTo>
                    <a:pt x="120" y="112"/>
                  </a:lnTo>
                  <a:lnTo>
                    <a:pt x="114" y="120"/>
                  </a:lnTo>
                  <a:lnTo>
                    <a:pt x="106" y="126"/>
                  </a:lnTo>
                  <a:lnTo>
                    <a:pt x="96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72" y="130"/>
                  </a:lnTo>
                  <a:lnTo>
                    <a:pt x="62" y="126"/>
                  </a:lnTo>
                  <a:lnTo>
                    <a:pt x="52" y="120"/>
                  </a:lnTo>
                  <a:lnTo>
                    <a:pt x="44" y="114"/>
                  </a:lnTo>
                  <a:lnTo>
                    <a:pt x="34" y="106"/>
                  </a:lnTo>
                  <a:lnTo>
                    <a:pt x="28" y="98"/>
                  </a:lnTo>
                  <a:lnTo>
                    <a:pt x="16" y="78"/>
                  </a:lnTo>
                  <a:lnTo>
                    <a:pt x="6" y="56"/>
                  </a:lnTo>
                  <a:lnTo>
                    <a:pt x="2" y="3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7" name="Freeform 20"/>
            <p:cNvSpPr>
              <a:spLocks/>
            </p:cNvSpPr>
            <p:nvPr/>
          </p:nvSpPr>
          <p:spPr bwMode="auto">
            <a:xfrm>
              <a:off x="5400" y="1307"/>
              <a:ext cx="178" cy="308"/>
            </a:xfrm>
            <a:custGeom>
              <a:avLst/>
              <a:gdLst>
                <a:gd name="T0" fmla="*/ 38 w 178"/>
                <a:gd name="T1" fmla="*/ 12 h 308"/>
                <a:gd name="T2" fmla="*/ 0 w 178"/>
                <a:gd name="T3" fmla="*/ 100 h 308"/>
                <a:gd name="T4" fmla="*/ 0 w 178"/>
                <a:gd name="T5" fmla="*/ 100 h 308"/>
                <a:gd name="T6" fmla="*/ 8 w 178"/>
                <a:gd name="T7" fmla="*/ 136 h 308"/>
                <a:gd name="T8" fmla="*/ 16 w 178"/>
                <a:gd name="T9" fmla="*/ 172 h 308"/>
                <a:gd name="T10" fmla="*/ 26 w 178"/>
                <a:gd name="T11" fmla="*/ 212 h 308"/>
                <a:gd name="T12" fmla="*/ 38 w 178"/>
                <a:gd name="T13" fmla="*/ 252 h 308"/>
                <a:gd name="T14" fmla="*/ 50 w 178"/>
                <a:gd name="T15" fmla="*/ 284 h 308"/>
                <a:gd name="T16" fmla="*/ 58 w 178"/>
                <a:gd name="T17" fmla="*/ 296 h 308"/>
                <a:gd name="T18" fmla="*/ 64 w 178"/>
                <a:gd name="T19" fmla="*/ 304 h 308"/>
                <a:gd name="T20" fmla="*/ 70 w 178"/>
                <a:gd name="T21" fmla="*/ 308 h 308"/>
                <a:gd name="T22" fmla="*/ 74 w 178"/>
                <a:gd name="T23" fmla="*/ 308 h 308"/>
                <a:gd name="T24" fmla="*/ 76 w 178"/>
                <a:gd name="T25" fmla="*/ 306 h 308"/>
                <a:gd name="T26" fmla="*/ 76 w 178"/>
                <a:gd name="T27" fmla="*/ 306 h 308"/>
                <a:gd name="T28" fmla="*/ 90 w 178"/>
                <a:gd name="T29" fmla="*/ 292 h 308"/>
                <a:gd name="T30" fmla="*/ 106 w 178"/>
                <a:gd name="T31" fmla="*/ 272 h 308"/>
                <a:gd name="T32" fmla="*/ 122 w 178"/>
                <a:gd name="T33" fmla="*/ 246 h 308"/>
                <a:gd name="T34" fmla="*/ 140 w 178"/>
                <a:gd name="T35" fmla="*/ 218 h 308"/>
                <a:gd name="T36" fmla="*/ 166 w 178"/>
                <a:gd name="T37" fmla="*/ 172 h 308"/>
                <a:gd name="T38" fmla="*/ 178 w 178"/>
                <a:gd name="T39" fmla="*/ 150 h 308"/>
                <a:gd name="T40" fmla="*/ 178 w 178"/>
                <a:gd name="T41" fmla="*/ 150 h 308"/>
                <a:gd name="T42" fmla="*/ 164 w 178"/>
                <a:gd name="T43" fmla="*/ 142 h 308"/>
                <a:gd name="T44" fmla="*/ 150 w 178"/>
                <a:gd name="T45" fmla="*/ 130 h 308"/>
                <a:gd name="T46" fmla="*/ 132 w 178"/>
                <a:gd name="T47" fmla="*/ 116 h 308"/>
                <a:gd name="T48" fmla="*/ 114 w 178"/>
                <a:gd name="T49" fmla="*/ 96 h 308"/>
                <a:gd name="T50" fmla="*/ 98 w 178"/>
                <a:gd name="T51" fmla="*/ 72 h 308"/>
                <a:gd name="T52" fmla="*/ 90 w 178"/>
                <a:gd name="T53" fmla="*/ 58 h 308"/>
                <a:gd name="T54" fmla="*/ 84 w 178"/>
                <a:gd name="T55" fmla="*/ 44 h 308"/>
                <a:gd name="T56" fmla="*/ 78 w 178"/>
                <a:gd name="T57" fmla="*/ 28 h 308"/>
                <a:gd name="T58" fmla="*/ 74 w 178"/>
                <a:gd name="T59" fmla="*/ 12 h 308"/>
                <a:gd name="T60" fmla="*/ 74 w 178"/>
                <a:gd name="T61" fmla="*/ 12 h 308"/>
                <a:gd name="T62" fmla="*/ 70 w 178"/>
                <a:gd name="T63" fmla="*/ 8 h 308"/>
                <a:gd name="T64" fmla="*/ 62 w 178"/>
                <a:gd name="T65" fmla="*/ 2 h 308"/>
                <a:gd name="T66" fmla="*/ 56 w 178"/>
                <a:gd name="T67" fmla="*/ 0 h 308"/>
                <a:gd name="T68" fmla="*/ 50 w 178"/>
                <a:gd name="T69" fmla="*/ 0 h 308"/>
                <a:gd name="T70" fmla="*/ 44 w 178"/>
                <a:gd name="T71" fmla="*/ 4 h 308"/>
                <a:gd name="T72" fmla="*/ 38 w 178"/>
                <a:gd name="T73" fmla="*/ 12 h 308"/>
                <a:gd name="T74" fmla="*/ 38 w 178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8" h="308">
                  <a:moveTo>
                    <a:pt x="38" y="12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8" y="136"/>
                  </a:lnTo>
                  <a:lnTo>
                    <a:pt x="16" y="172"/>
                  </a:lnTo>
                  <a:lnTo>
                    <a:pt x="26" y="212"/>
                  </a:lnTo>
                  <a:lnTo>
                    <a:pt x="38" y="252"/>
                  </a:lnTo>
                  <a:lnTo>
                    <a:pt x="50" y="284"/>
                  </a:lnTo>
                  <a:lnTo>
                    <a:pt x="58" y="296"/>
                  </a:lnTo>
                  <a:lnTo>
                    <a:pt x="64" y="304"/>
                  </a:lnTo>
                  <a:lnTo>
                    <a:pt x="70" y="308"/>
                  </a:lnTo>
                  <a:lnTo>
                    <a:pt x="74" y="308"/>
                  </a:lnTo>
                  <a:lnTo>
                    <a:pt x="76" y="306"/>
                  </a:lnTo>
                  <a:lnTo>
                    <a:pt x="76" y="306"/>
                  </a:lnTo>
                  <a:lnTo>
                    <a:pt x="90" y="292"/>
                  </a:lnTo>
                  <a:lnTo>
                    <a:pt x="106" y="272"/>
                  </a:lnTo>
                  <a:lnTo>
                    <a:pt x="122" y="246"/>
                  </a:lnTo>
                  <a:lnTo>
                    <a:pt x="140" y="218"/>
                  </a:lnTo>
                  <a:lnTo>
                    <a:pt x="166" y="172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64" y="142"/>
                  </a:lnTo>
                  <a:lnTo>
                    <a:pt x="150" y="130"/>
                  </a:lnTo>
                  <a:lnTo>
                    <a:pt x="132" y="116"/>
                  </a:lnTo>
                  <a:lnTo>
                    <a:pt x="114" y="96"/>
                  </a:lnTo>
                  <a:lnTo>
                    <a:pt x="98" y="72"/>
                  </a:lnTo>
                  <a:lnTo>
                    <a:pt x="90" y="58"/>
                  </a:lnTo>
                  <a:lnTo>
                    <a:pt x="84" y="44"/>
                  </a:lnTo>
                  <a:lnTo>
                    <a:pt x="78" y="28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0" y="8"/>
                  </a:lnTo>
                  <a:lnTo>
                    <a:pt x="62" y="2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4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8" name="Freeform 21"/>
            <p:cNvSpPr>
              <a:spLocks/>
            </p:cNvSpPr>
            <p:nvPr/>
          </p:nvSpPr>
          <p:spPr bwMode="auto">
            <a:xfrm>
              <a:off x="5654" y="1307"/>
              <a:ext cx="176" cy="308"/>
            </a:xfrm>
            <a:custGeom>
              <a:avLst/>
              <a:gdLst>
                <a:gd name="T0" fmla="*/ 138 w 176"/>
                <a:gd name="T1" fmla="*/ 12 h 308"/>
                <a:gd name="T2" fmla="*/ 176 w 176"/>
                <a:gd name="T3" fmla="*/ 100 h 308"/>
                <a:gd name="T4" fmla="*/ 176 w 176"/>
                <a:gd name="T5" fmla="*/ 100 h 308"/>
                <a:gd name="T6" fmla="*/ 170 w 176"/>
                <a:gd name="T7" fmla="*/ 136 h 308"/>
                <a:gd name="T8" fmla="*/ 162 w 176"/>
                <a:gd name="T9" fmla="*/ 172 h 308"/>
                <a:gd name="T10" fmla="*/ 150 w 176"/>
                <a:gd name="T11" fmla="*/ 212 h 308"/>
                <a:gd name="T12" fmla="*/ 140 w 176"/>
                <a:gd name="T13" fmla="*/ 252 h 308"/>
                <a:gd name="T14" fmla="*/ 126 w 176"/>
                <a:gd name="T15" fmla="*/ 284 h 308"/>
                <a:gd name="T16" fmla="*/ 120 w 176"/>
                <a:gd name="T17" fmla="*/ 296 h 308"/>
                <a:gd name="T18" fmla="*/ 114 w 176"/>
                <a:gd name="T19" fmla="*/ 304 h 308"/>
                <a:gd name="T20" fmla="*/ 108 w 176"/>
                <a:gd name="T21" fmla="*/ 308 h 308"/>
                <a:gd name="T22" fmla="*/ 104 w 176"/>
                <a:gd name="T23" fmla="*/ 308 h 308"/>
                <a:gd name="T24" fmla="*/ 100 w 176"/>
                <a:gd name="T25" fmla="*/ 306 h 308"/>
                <a:gd name="T26" fmla="*/ 100 w 176"/>
                <a:gd name="T27" fmla="*/ 306 h 308"/>
                <a:gd name="T28" fmla="*/ 88 w 176"/>
                <a:gd name="T29" fmla="*/ 292 h 308"/>
                <a:gd name="T30" fmla="*/ 72 w 176"/>
                <a:gd name="T31" fmla="*/ 272 h 308"/>
                <a:gd name="T32" fmla="*/ 54 w 176"/>
                <a:gd name="T33" fmla="*/ 246 h 308"/>
                <a:gd name="T34" fmla="*/ 38 w 176"/>
                <a:gd name="T35" fmla="*/ 218 h 308"/>
                <a:gd name="T36" fmla="*/ 10 w 176"/>
                <a:gd name="T37" fmla="*/ 172 h 308"/>
                <a:gd name="T38" fmla="*/ 0 w 176"/>
                <a:gd name="T39" fmla="*/ 150 h 308"/>
                <a:gd name="T40" fmla="*/ 0 w 176"/>
                <a:gd name="T41" fmla="*/ 150 h 308"/>
                <a:gd name="T42" fmla="*/ 14 w 176"/>
                <a:gd name="T43" fmla="*/ 142 h 308"/>
                <a:gd name="T44" fmla="*/ 28 w 176"/>
                <a:gd name="T45" fmla="*/ 130 h 308"/>
                <a:gd name="T46" fmla="*/ 46 w 176"/>
                <a:gd name="T47" fmla="*/ 116 h 308"/>
                <a:gd name="T48" fmla="*/ 64 w 176"/>
                <a:gd name="T49" fmla="*/ 96 h 308"/>
                <a:gd name="T50" fmla="*/ 80 w 176"/>
                <a:gd name="T51" fmla="*/ 72 h 308"/>
                <a:gd name="T52" fmla="*/ 88 w 176"/>
                <a:gd name="T53" fmla="*/ 58 h 308"/>
                <a:gd name="T54" fmla="*/ 94 w 176"/>
                <a:gd name="T55" fmla="*/ 44 h 308"/>
                <a:gd name="T56" fmla="*/ 98 w 176"/>
                <a:gd name="T57" fmla="*/ 28 h 308"/>
                <a:gd name="T58" fmla="*/ 102 w 176"/>
                <a:gd name="T59" fmla="*/ 12 h 308"/>
                <a:gd name="T60" fmla="*/ 102 w 176"/>
                <a:gd name="T61" fmla="*/ 12 h 308"/>
                <a:gd name="T62" fmla="*/ 106 w 176"/>
                <a:gd name="T63" fmla="*/ 8 h 308"/>
                <a:gd name="T64" fmla="*/ 116 w 176"/>
                <a:gd name="T65" fmla="*/ 2 h 308"/>
                <a:gd name="T66" fmla="*/ 122 w 176"/>
                <a:gd name="T67" fmla="*/ 0 h 308"/>
                <a:gd name="T68" fmla="*/ 128 w 176"/>
                <a:gd name="T69" fmla="*/ 0 h 308"/>
                <a:gd name="T70" fmla="*/ 134 w 176"/>
                <a:gd name="T71" fmla="*/ 4 h 308"/>
                <a:gd name="T72" fmla="*/ 138 w 176"/>
                <a:gd name="T73" fmla="*/ 12 h 308"/>
                <a:gd name="T74" fmla="*/ 138 w 176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308">
                  <a:moveTo>
                    <a:pt x="138" y="12"/>
                  </a:moveTo>
                  <a:lnTo>
                    <a:pt x="176" y="100"/>
                  </a:lnTo>
                  <a:lnTo>
                    <a:pt x="176" y="100"/>
                  </a:lnTo>
                  <a:lnTo>
                    <a:pt x="170" y="136"/>
                  </a:lnTo>
                  <a:lnTo>
                    <a:pt x="162" y="172"/>
                  </a:lnTo>
                  <a:lnTo>
                    <a:pt x="150" y="212"/>
                  </a:lnTo>
                  <a:lnTo>
                    <a:pt x="140" y="252"/>
                  </a:lnTo>
                  <a:lnTo>
                    <a:pt x="126" y="284"/>
                  </a:lnTo>
                  <a:lnTo>
                    <a:pt x="120" y="296"/>
                  </a:lnTo>
                  <a:lnTo>
                    <a:pt x="114" y="304"/>
                  </a:lnTo>
                  <a:lnTo>
                    <a:pt x="108" y="308"/>
                  </a:lnTo>
                  <a:lnTo>
                    <a:pt x="104" y="308"/>
                  </a:lnTo>
                  <a:lnTo>
                    <a:pt x="100" y="306"/>
                  </a:lnTo>
                  <a:lnTo>
                    <a:pt x="100" y="306"/>
                  </a:lnTo>
                  <a:lnTo>
                    <a:pt x="88" y="292"/>
                  </a:lnTo>
                  <a:lnTo>
                    <a:pt x="72" y="272"/>
                  </a:lnTo>
                  <a:lnTo>
                    <a:pt x="54" y="246"/>
                  </a:lnTo>
                  <a:lnTo>
                    <a:pt x="38" y="218"/>
                  </a:lnTo>
                  <a:lnTo>
                    <a:pt x="10" y="17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4" y="142"/>
                  </a:lnTo>
                  <a:lnTo>
                    <a:pt x="28" y="130"/>
                  </a:lnTo>
                  <a:lnTo>
                    <a:pt x="46" y="116"/>
                  </a:lnTo>
                  <a:lnTo>
                    <a:pt x="64" y="96"/>
                  </a:lnTo>
                  <a:lnTo>
                    <a:pt x="80" y="72"/>
                  </a:lnTo>
                  <a:lnTo>
                    <a:pt x="88" y="58"/>
                  </a:lnTo>
                  <a:lnTo>
                    <a:pt x="94" y="44"/>
                  </a:lnTo>
                  <a:lnTo>
                    <a:pt x="98" y="28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6" y="8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4"/>
                  </a:lnTo>
                  <a:lnTo>
                    <a:pt x="138" y="12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9" name="Freeform 22"/>
            <p:cNvSpPr>
              <a:spLocks/>
            </p:cNvSpPr>
            <p:nvPr/>
          </p:nvSpPr>
          <p:spPr bwMode="auto">
            <a:xfrm>
              <a:off x="5526" y="1523"/>
              <a:ext cx="150" cy="598"/>
            </a:xfrm>
            <a:custGeom>
              <a:avLst/>
              <a:gdLst>
                <a:gd name="T0" fmla="*/ 58 w 150"/>
                <a:gd name="T1" fmla="*/ 48 h 598"/>
                <a:gd name="T2" fmla="*/ 0 w 150"/>
                <a:gd name="T3" fmla="*/ 384 h 598"/>
                <a:gd name="T4" fmla="*/ 0 w 150"/>
                <a:gd name="T5" fmla="*/ 384 h 598"/>
                <a:gd name="T6" fmla="*/ 4 w 150"/>
                <a:gd name="T7" fmla="*/ 408 h 598"/>
                <a:gd name="T8" fmla="*/ 12 w 150"/>
                <a:gd name="T9" fmla="*/ 464 h 598"/>
                <a:gd name="T10" fmla="*/ 26 w 150"/>
                <a:gd name="T11" fmla="*/ 528 h 598"/>
                <a:gd name="T12" fmla="*/ 34 w 150"/>
                <a:gd name="T13" fmla="*/ 556 h 598"/>
                <a:gd name="T14" fmla="*/ 42 w 150"/>
                <a:gd name="T15" fmla="*/ 578 h 598"/>
                <a:gd name="T16" fmla="*/ 42 w 150"/>
                <a:gd name="T17" fmla="*/ 578 h 598"/>
                <a:gd name="T18" fmla="*/ 46 w 150"/>
                <a:gd name="T19" fmla="*/ 586 h 598"/>
                <a:gd name="T20" fmla="*/ 50 w 150"/>
                <a:gd name="T21" fmla="*/ 592 h 598"/>
                <a:gd name="T22" fmla="*/ 56 w 150"/>
                <a:gd name="T23" fmla="*/ 596 h 598"/>
                <a:gd name="T24" fmla="*/ 62 w 150"/>
                <a:gd name="T25" fmla="*/ 598 h 598"/>
                <a:gd name="T26" fmla="*/ 66 w 150"/>
                <a:gd name="T27" fmla="*/ 598 h 598"/>
                <a:gd name="T28" fmla="*/ 72 w 150"/>
                <a:gd name="T29" fmla="*/ 598 h 598"/>
                <a:gd name="T30" fmla="*/ 84 w 150"/>
                <a:gd name="T31" fmla="*/ 594 h 598"/>
                <a:gd name="T32" fmla="*/ 96 w 150"/>
                <a:gd name="T33" fmla="*/ 586 h 598"/>
                <a:gd name="T34" fmla="*/ 108 w 150"/>
                <a:gd name="T35" fmla="*/ 576 h 598"/>
                <a:gd name="T36" fmla="*/ 118 w 150"/>
                <a:gd name="T37" fmla="*/ 562 h 598"/>
                <a:gd name="T38" fmla="*/ 128 w 150"/>
                <a:gd name="T39" fmla="*/ 548 h 598"/>
                <a:gd name="T40" fmla="*/ 128 w 150"/>
                <a:gd name="T41" fmla="*/ 548 h 598"/>
                <a:gd name="T42" fmla="*/ 132 w 150"/>
                <a:gd name="T43" fmla="*/ 538 h 598"/>
                <a:gd name="T44" fmla="*/ 136 w 150"/>
                <a:gd name="T45" fmla="*/ 520 h 598"/>
                <a:gd name="T46" fmla="*/ 142 w 150"/>
                <a:gd name="T47" fmla="*/ 468 h 598"/>
                <a:gd name="T48" fmla="*/ 146 w 150"/>
                <a:gd name="T49" fmla="*/ 398 h 598"/>
                <a:gd name="T50" fmla="*/ 150 w 150"/>
                <a:gd name="T51" fmla="*/ 320 h 598"/>
                <a:gd name="T52" fmla="*/ 150 w 150"/>
                <a:gd name="T53" fmla="*/ 238 h 598"/>
                <a:gd name="T54" fmla="*/ 150 w 150"/>
                <a:gd name="T55" fmla="*/ 160 h 598"/>
                <a:gd name="T56" fmla="*/ 146 w 150"/>
                <a:gd name="T57" fmla="*/ 94 h 598"/>
                <a:gd name="T58" fmla="*/ 144 w 150"/>
                <a:gd name="T59" fmla="*/ 68 h 598"/>
                <a:gd name="T60" fmla="*/ 140 w 150"/>
                <a:gd name="T61" fmla="*/ 48 h 598"/>
                <a:gd name="T62" fmla="*/ 140 w 150"/>
                <a:gd name="T63" fmla="*/ 48 h 598"/>
                <a:gd name="T64" fmla="*/ 138 w 150"/>
                <a:gd name="T65" fmla="*/ 32 h 598"/>
                <a:gd name="T66" fmla="*/ 132 w 150"/>
                <a:gd name="T67" fmla="*/ 20 h 598"/>
                <a:gd name="T68" fmla="*/ 128 w 150"/>
                <a:gd name="T69" fmla="*/ 12 h 598"/>
                <a:gd name="T70" fmla="*/ 122 w 150"/>
                <a:gd name="T71" fmla="*/ 6 h 598"/>
                <a:gd name="T72" fmla="*/ 116 w 150"/>
                <a:gd name="T73" fmla="*/ 2 h 598"/>
                <a:gd name="T74" fmla="*/ 110 w 150"/>
                <a:gd name="T75" fmla="*/ 0 h 598"/>
                <a:gd name="T76" fmla="*/ 104 w 150"/>
                <a:gd name="T77" fmla="*/ 0 h 598"/>
                <a:gd name="T78" fmla="*/ 98 w 150"/>
                <a:gd name="T79" fmla="*/ 4 h 598"/>
                <a:gd name="T80" fmla="*/ 86 w 150"/>
                <a:gd name="T81" fmla="*/ 12 h 598"/>
                <a:gd name="T82" fmla="*/ 74 w 150"/>
                <a:gd name="T83" fmla="*/ 24 h 598"/>
                <a:gd name="T84" fmla="*/ 64 w 150"/>
                <a:gd name="T85" fmla="*/ 36 h 598"/>
                <a:gd name="T86" fmla="*/ 58 w 150"/>
                <a:gd name="T87" fmla="*/ 48 h 598"/>
                <a:gd name="T88" fmla="*/ 58 w 150"/>
                <a:gd name="T89" fmla="*/ 4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0" h="598">
                  <a:moveTo>
                    <a:pt x="58" y="48"/>
                  </a:moveTo>
                  <a:lnTo>
                    <a:pt x="0" y="384"/>
                  </a:lnTo>
                  <a:lnTo>
                    <a:pt x="0" y="384"/>
                  </a:lnTo>
                  <a:lnTo>
                    <a:pt x="4" y="408"/>
                  </a:lnTo>
                  <a:lnTo>
                    <a:pt x="12" y="464"/>
                  </a:lnTo>
                  <a:lnTo>
                    <a:pt x="26" y="528"/>
                  </a:lnTo>
                  <a:lnTo>
                    <a:pt x="34" y="556"/>
                  </a:lnTo>
                  <a:lnTo>
                    <a:pt x="42" y="578"/>
                  </a:lnTo>
                  <a:lnTo>
                    <a:pt x="42" y="578"/>
                  </a:lnTo>
                  <a:lnTo>
                    <a:pt x="46" y="586"/>
                  </a:lnTo>
                  <a:lnTo>
                    <a:pt x="50" y="592"/>
                  </a:lnTo>
                  <a:lnTo>
                    <a:pt x="56" y="596"/>
                  </a:lnTo>
                  <a:lnTo>
                    <a:pt x="62" y="598"/>
                  </a:lnTo>
                  <a:lnTo>
                    <a:pt x="66" y="598"/>
                  </a:lnTo>
                  <a:lnTo>
                    <a:pt x="72" y="598"/>
                  </a:lnTo>
                  <a:lnTo>
                    <a:pt x="84" y="594"/>
                  </a:lnTo>
                  <a:lnTo>
                    <a:pt x="96" y="586"/>
                  </a:lnTo>
                  <a:lnTo>
                    <a:pt x="108" y="576"/>
                  </a:lnTo>
                  <a:lnTo>
                    <a:pt x="118" y="562"/>
                  </a:lnTo>
                  <a:lnTo>
                    <a:pt x="128" y="548"/>
                  </a:lnTo>
                  <a:lnTo>
                    <a:pt x="128" y="548"/>
                  </a:lnTo>
                  <a:lnTo>
                    <a:pt x="132" y="538"/>
                  </a:lnTo>
                  <a:lnTo>
                    <a:pt x="136" y="520"/>
                  </a:lnTo>
                  <a:lnTo>
                    <a:pt x="142" y="468"/>
                  </a:lnTo>
                  <a:lnTo>
                    <a:pt x="146" y="398"/>
                  </a:lnTo>
                  <a:lnTo>
                    <a:pt x="150" y="320"/>
                  </a:lnTo>
                  <a:lnTo>
                    <a:pt x="150" y="238"/>
                  </a:lnTo>
                  <a:lnTo>
                    <a:pt x="150" y="160"/>
                  </a:lnTo>
                  <a:lnTo>
                    <a:pt x="146" y="94"/>
                  </a:lnTo>
                  <a:lnTo>
                    <a:pt x="144" y="6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38" y="32"/>
                  </a:lnTo>
                  <a:lnTo>
                    <a:pt x="132" y="20"/>
                  </a:lnTo>
                  <a:lnTo>
                    <a:pt x="128" y="12"/>
                  </a:lnTo>
                  <a:lnTo>
                    <a:pt x="122" y="6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8" y="4"/>
                  </a:lnTo>
                  <a:lnTo>
                    <a:pt x="86" y="12"/>
                  </a:lnTo>
                  <a:lnTo>
                    <a:pt x="74" y="24"/>
                  </a:lnTo>
                  <a:lnTo>
                    <a:pt x="64" y="36"/>
                  </a:lnTo>
                  <a:lnTo>
                    <a:pt x="58" y="48"/>
                  </a:lnTo>
                  <a:lnTo>
                    <a:pt x="58" y="48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0" name="Freeform 23"/>
            <p:cNvSpPr>
              <a:spLocks/>
            </p:cNvSpPr>
            <p:nvPr/>
          </p:nvSpPr>
          <p:spPr bwMode="auto">
            <a:xfrm>
              <a:off x="5578" y="1407"/>
              <a:ext cx="436" cy="1294"/>
            </a:xfrm>
            <a:custGeom>
              <a:avLst/>
              <a:gdLst>
                <a:gd name="T0" fmla="*/ 276 w 436"/>
                <a:gd name="T1" fmla="*/ 0 h 1294"/>
                <a:gd name="T2" fmla="*/ 276 w 436"/>
                <a:gd name="T3" fmla="*/ 0 h 1294"/>
                <a:gd name="T4" fmla="*/ 336 w 436"/>
                <a:gd name="T5" fmla="*/ 18 h 1294"/>
                <a:gd name="T6" fmla="*/ 380 w 436"/>
                <a:gd name="T7" fmla="*/ 34 h 1294"/>
                <a:gd name="T8" fmla="*/ 398 w 436"/>
                <a:gd name="T9" fmla="*/ 42 h 1294"/>
                <a:gd name="T10" fmla="*/ 406 w 436"/>
                <a:gd name="T11" fmla="*/ 50 h 1294"/>
                <a:gd name="T12" fmla="*/ 436 w 436"/>
                <a:gd name="T13" fmla="*/ 258 h 1294"/>
                <a:gd name="T14" fmla="*/ 292 w 436"/>
                <a:gd name="T15" fmla="*/ 252 h 1294"/>
                <a:gd name="T16" fmla="*/ 362 w 436"/>
                <a:gd name="T17" fmla="*/ 336 h 1294"/>
                <a:gd name="T18" fmla="*/ 18 w 436"/>
                <a:gd name="T19" fmla="*/ 816 h 1294"/>
                <a:gd name="T20" fmla="*/ 18 w 436"/>
                <a:gd name="T21" fmla="*/ 1294 h 1294"/>
                <a:gd name="T22" fmla="*/ 0 w 436"/>
                <a:gd name="T23" fmla="*/ 774 h 1294"/>
                <a:gd name="T24" fmla="*/ 276 w 436"/>
                <a:gd name="T25" fmla="*/ 0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6" h="1294">
                  <a:moveTo>
                    <a:pt x="276" y="0"/>
                  </a:moveTo>
                  <a:lnTo>
                    <a:pt x="276" y="0"/>
                  </a:lnTo>
                  <a:lnTo>
                    <a:pt x="336" y="18"/>
                  </a:lnTo>
                  <a:lnTo>
                    <a:pt x="380" y="34"/>
                  </a:lnTo>
                  <a:lnTo>
                    <a:pt x="398" y="42"/>
                  </a:lnTo>
                  <a:lnTo>
                    <a:pt x="406" y="50"/>
                  </a:lnTo>
                  <a:lnTo>
                    <a:pt x="436" y="258"/>
                  </a:lnTo>
                  <a:lnTo>
                    <a:pt x="292" y="252"/>
                  </a:lnTo>
                  <a:lnTo>
                    <a:pt x="362" y="336"/>
                  </a:lnTo>
                  <a:lnTo>
                    <a:pt x="18" y="816"/>
                  </a:lnTo>
                  <a:lnTo>
                    <a:pt x="18" y="1294"/>
                  </a:lnTo>
                  <a:lnTo>
                    <a:pt x="0" y="774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1" name="Freeform 24"/>
            <p:cNvSpPr>
              <a:spLocks/>
            </p:cNvSpPr>
            <p:nvPr/>
          </p:nvSpPr>
          <p:spPr bwMode="auto">
            <a:xfrm>
              <a:off x="5218" y="1407"/>
              <a:ext cx="390" cy="762"/>
            </a:xfrm>
            <a:custGeom>
              <a:avLst/>
              <a:gdLst>
                <a:gd name="T0" fmla="*/ 154 w 390"/>
                <a:gd name="T1" fmla="*/ 0 h 762"/>
                <a:gd name="T2" fmla="*/ 390 w 390"/>
                <a:gd name="T3" fmla="*/ 762 h 762"/>
                <a:gd name="T4" fmla="*/ 64 w 390"/>
                <a:gd name="T5" fmla="*/ 340 h 762"/>
                <a:gd name="T6" fmla="*/ 146 w 390"/>
                <a:gd name="T7" fmla="*/ 252 h 762"/>
                <a:gd name="T8" fmla="*/ 0 w 390"/>
                <a:gd name="T9" fmla="*/ 258 h 762"/>
                <a:gd name="T10" fmla="*/ 24 w 390"/>
                <a:gd name="T11" fmla="*/ 48 h 762"/>
                <a:gd name="T12" fmla="*/ 154 w 390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762">
                  <a:moveTo>
                    <a:pt x="154" y="0"/>
                  </a:moveTo>
                  <a:lnTo>
                    <a:pt x="390" y="762"/>
                  </a:lnTo>
                  <a:lnTo>
                    <a:pt x="64" y="340"/>
                  </a:lnTo>
                  <a:lnTo>
                    <a:pt x="146" y="252"/>
                  </a:lnTo>
                  <a:lnTo>
                    <a:pt x="0" y="258"/>
                  </a:lnTo>
                  <a:lnTo>
                    <a:pt x="24" y="48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2" name="Freeform 27"/>
            <p:cNvSpPr>
              <a:spLocks/>
            </p:cNvSpPr>
            <p:nvPr/>
          </p:nvSpPr>
          <p:spPr bwMode="auto">
            <a:xfrm>
              <a:off x="5260" y="2021"/>
              <a:ext cx="478" cy="564"/>
            </a:xfrm>
            <a:custGeom>
              <a:avLst/>
              <a:gdLst>
                <a:gd name="T0" fmla="*/ 156 w 478"/>
                <a:gd name="T1" fmla="*/ 0 h 564"/>
                <a:gd name="T2" fmla="*/ 478 w 478"/>
                <a:gd name="T3" fmla="*/ 172 h 564"/>
                <a:gd name="T4" fmla="*/ 296 w 478"/>
                <a:gd name="T5" fmla="*/ 564 h 564"/>
                <a:gd name="T6" fmla="*/ 0 w 478"/>
                <a:gd name="T7" fmla="*/ 396 h 564"/>
                <a:gd name="T8" fmla="*/ 156 w 478"/>
                <a:gd name="T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64">
                  <a:moveTo>
                    <a:pt x="156" y="0"/>
                  </a:moveTo>
                  <a:lnTo>
                    <a:pt x="478" y="172"/>
                  </a:lnTo>
                  <a:lnTo>
                    <a:pt x="296" y="564"/>
                  </a:lnTo>
                  <a:lnTo>
                    <a:pt x="0" y="39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755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3" name="Freeform 28"/>
            <p:cNvSpPr>
              <a:spLocks/>
            </p:cNvSpPr>
            <p:nvPr/>
          </p:nvSpPr>
          <p:spPr bwMode="auto">
            <a:xfrm>
              <a:off x="5426" y="2303"/>
              <a:ext cx="242" cy="192"/>
            </a:xfrm>
            <a:custGeom>
              <a:avLst/>
              <a:gdLst>
                <a:gd name="T0" fmla="*/ 62 w 242"/>
                <a:gd name="T1" fmla="*/ 8 h 192"/>
                <a:gd name="T2" fmla="*/ 100 w 242"/>
                <a:gd name="T3" fmla="*/ 0 h 192"/>
                <a:gd name="T4" fmla="*/ 114 w 242"/>
                <a:gd name="T5" fmla="*/ 2 h 192"/>
                <a:gd name="T6" fmla="*/ 140 w 242"/>
                <a:gd name="T7" fmla="*/ 14 h 192"/>
                <a:gd name="T8" fmla="*/ 186 w 242"/>
                <a:gd name="T9" fmla="*/ 26 h 192"/>
                <a:gd name="T10" fmla="*/ 182 w 242"/>
                <a:gd name="T11" fmla="*/ 38 h 192"/>
                <a:gd name="T12" fmla="*/ 174 w 242"/>
                <a:gd name="T13" fmla="*/ 42 h 192"/>
                <a:gd name="T14" fmla="*/ 166 w 242"/>
                <a:gd name="T15" fmla="*/ 44 h 192"/>
                <a:gd name="T16" fmla="*/ 152 w 242"/>
                <a:gd name="T17" fmla="*/ 42 h 192"/>
                <a:gd name="T18" fmla="*/ 160 w 242"/>
                <a:gd name="T19" fmla="*/ 48 h 192"/>
                <a:gd name="T20" fmla="*/ 192 w 242"/>
                <a:gd name="T21" fmla="*/ 68 h 192"/>
                <a:gd name="T22" fmla="*/ 220 w 242"/>
                <a:gd name="T23" fmla="*/ 80 h 192"/>
                <a:gd name="T24" fmla="*/ 236 w 242"/>
                <a:gd name="T25" fmla="*/ 82 h 192"/>
                <a:gd name="T26" fmla="*/ 240 w 242"/>
                <a:gd name="T27" fmla="*/ 88 h 192"/>
                <a:gd name="T28" fmla="*/ 240 w 242"/>
                <a:gd name="T29" fmla="*/ 98 h 192"/>
                <a:gd name="T30" fmla="*/ 230 w 242"/>
                <a:gd name="T31" fmla="*/ 106 h 192"/>
                <a:gd name="T32" fmla="*/ 216 w 242"/>
                <a:gd name="T33" fmla="*/ 108 h 192"/>
                <a:gd name="T34" fmla="*/ 234 w 242"/>
                <a:gd name="T35" fmla="*/ 118 h 192"/>
                <a:gd name="T36" fmla="*/ 238 w 242"/>
                <a:gd name="T37" fmla="*/ 124 h 192"/>
                <a:gd name="T38" fmla="*/ 236 w 242"/>
                <a:gd name="T39" fmla="*/ 130 h 192"/>
                <a:gd name="T40" fmla="*/ 218 w 242"/>
                <a:gd name="T41" fmla="*/ 138 h 192"/>
                <a:gd name="T42" fmla="*/ 206 w 242"/>
                <a:gd name="T43" fmla="*/ 138 h 192"/>
                <a:gd name="T44" fmla="*/ 210 w 242"/>
                <a:gd name="T45" fmla="*/ 140 h 192"/>
                <a:gd name="T46" fmla="*/ 220 w 242"/>
                <a:gd name="T47" fmla="*/ 152 h 192"/>
                <a:gd name="T48" fmla="*/ 224 w 242"/>
                <a:gd name="T49" fmla="*/ 160 h 192"/>
                <a:gd name="T50" fmla="*/ 220 w 242"/>
                <a:gd name="T51" fmla="*/ 164 h 192"/>
                <a:gd name="T52" fmla="*/ 210 w 242"/>
                <a:gd name="T53" fmla="*/ 170 h 192"/>
                <a:gd name="T54" fmla="*/ 184 w 242"/>
                <a:gd name="T55" fmla="*/ 166 h 192"/>
                <a:gd name="T56" fmla="*/ 186 w 242"/>
                <a:gd name="T57" fmla="*/ 168 h 192"/>
                <a:gd name="T58" fmla="*/ 194 w 242"/>
                <a:gd name="T59" fmla="*/ 182 h 192"/>
                <a:gd name="T60" fmla="*/ 192 w 242"/>
                <a:gd name="T61" fmla="*/ 188 h 192"/>
                <a:gd name="T62" fmla="*/ 186 w 242"/>
                <a:gd name="T63" fmla="*/ 192 h 192"/>
                <a:gd name="T64" fmla="*/ 152 w 242"/>
                <a:gd name="T65" fmla="*/ 192 h 192"/>
                <a:gd name="T66" fmla="*/ 102 w 242"/>
                <a:gd name="T67" fmla="*/ 178 h 192"/>
                <a:gd name="T68" fmla="*/ 84 w 242"/>
                <a:gd name="T69" fmla="*/ 170 h 192"/>
                <a:gd name="T70" fmla="*/ 42 w 242"/>
                <a:gd name="T71" fmla="*/ 138 h 192"/>
                <a:gd name="T72" fmla="*/ 8 w 242"/>
                <a:gd name="T73" fmla="*/ 114 h 192"/>
                <a:gd name="T74" fmla="*/ 4 w 242"/>
                <a:gd name="T75" fmla="*/ 98 h 192"/>
                <a:gd name="T76" fmla="*/ 0 w 242"/>
                <a:gd name="T77" fmla="*/ 64 h 192"/>
                <a:gd name="T78" fmla="*/ 4 w 242"/>
                <a:gd name="T79" fmla="*/ 46 h 192"/>
                <a:gd name="T80" fmla="*/ 14 w 242"/>
                <a:gd name="T81" fmla="*/ 30 h 192"/>
                <a:gd name="T82" fmla="*/ 32 w 242"/>
                <a:gd name="T83" fmla="*/ 16 h 192"/>
                <a:gd name="T84" fmla="*/ 62 w 242"/>
                <a:gd name="T85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92">
                  <a:moveTo>
                    <a:pt x="62" y="8"/>
                  </a:moveTo>
                  <a:lnTo>
                    <a:pt x="62" y="8"/>
                  </a:lnTo>
                  <a:lnTo>
                    <a:pt x="82" y="2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40" y="14"/>
                  </a:lnTo>
                  <a:lnTo>
                    <a:pt x="186" y="26"/>
                  </a:lnTo>
                  <a:lnTo>
                    <a:pt x="186" y="26"/>
                  </a:lnTo>
                  <a:lnTo>
                    <a:pt x="186" y="32"/>
                  </a:lnTo>
                  <a:lnTo>
                    <a:pt x="182" y="38"/>
                  </a:lnTo>
                  <a:lnTo>
                    <a:pt x="178" y="40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66" y="44"/>
                  </a:lnTo>
                  <a:lnTo>
                    <a:pt x="158" y="44"/>
                  </a:lnTo>
                  <a:lnTo>
                    <a:pt x="152" y="42"/>
                  </a:lnTo>
                  <a:lnTo>
                    <a:pt x="152" y="42"/>
                  </a:lnTo>
                  <a:lnTo>
                    <a:pt x="160" y="48"/>
                  </a:lnTo>
                  <a:lnTo>
                    <a:pt x="178" y="62"/>
                  </a:lnTo>
                  <a:lnTo>
                    <a:pt x="192" y="68"/>
                  </a:lnTo>
                  <a:lnTo>
                    <a:pt x="206" y="74"/>
                  </a:lnTo>
                  <a:lnTo>
                    <a:pt x="220" y="80"/>
                  </a:lnTo>
                  <a:lnTo>
                    <a:pt x="236" y="82"/>
                  </a:lnTo>
                  <a:lnTo>
                    <a:pt x="236" y="82"/>
                  </a:lnTo>
                  <a:lnTo>
                    <a:pt x="238" y="86"/>
                  </a:lnTo>
                  <a:lnTo>
                    <a:pt x="240" y="88"/>
                  </a:lnTo>
                  <a:lnTo>
                    <a:pt x="242" y="94"/>
                  </a:lnTo>
                  <a:lnTo>
                    <a:pt x="240" y="98"/>
                  </a:lnTo>
                  <a:lnTo>
                    <a:pt x="238" y="102"/>
                  </a:lnTo>
                  <a:lnTo>
                    <a:pt x="230" y="106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6" y="112"/>
                  </a:lnTo>
                  <a:lnTo>
                    <a:pt x="234" y="118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6" y="130"/>
                  </a:lnTo>
                  <a:lnTo>
                    <a:pt x="230" y="136"/>
                  </a:lnTo>
                  <a:lnTo>
                    <a:pt x="218" y="138"/>
                  </a:lnTo>
                  <a:lnTo>
                    <a:pt x="212" y="138"/>
                  </a:lnTo>
                  <a:lnTo>
                    <a:pt x="206" y="138"/>
                  </a:lnTo>
                  <a:lnTo>
                    <a:pt x="206" y="138"/>
                  </a:lnTo>
                  <a:lnTo>
                    <a:pt x="210" y="140"/>
                  </a:lnTo>
                  <a:lnTo>
                    <a:pt x="216" y="148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4" y="160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16" y="168"/>
                  </a:lnTo>
                  <a:lnTo>
                    <a:pt x="210" y="170"/>
                  </a:lnTo>
                  <a:lnTo>
                    <a:pt x="198" y="170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86" y="168"/>
                  </a:lnTo>
                  <a:lnTo>
                    <a:pt x="192" y="174"/>
                  </a:lnTo>
                  <a:lnTo>
                    <a:pt x="194" y="182"/>
                  </a:lnTo>
                  <a:lnTo>
                    <a:pt x="194" y="186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86" y="192"/>
                  </a:lnTo>
                  <a:lnTo>
                    <a:pt x="176" y="192"/>
                  </a:lnTo>
                  <a:lnTo>
                    <a:pt x="152" y="192"/>
                  </a:lnTo>
                  <a:lnTo>
                    <a:pt x="124" y="186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84" y="170"/>
                  </a:lnTo>
                  <a:lnTo>
                    <a:pt x="68" y="15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4" y="98"/>
                  </a:lnTo>
                  <a:lnTo>
                    <a:pt x="2" y="82"/>
                  </a:lnTo>
                  <a:lnTo>
                    <a:pt x="0" y="64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38"/>
                  </a:lnTo>
                  <a:lnTo>
                    <a:pt x="14" y="30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6" y="10"/>
                  </a:lnTo>
                  <a:lnTo>
                    <a:pt x="62" y="8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Freeform 29"/>
            <p:cNvSpPr>
              <a:spLocks/>
            </p:cNvSpPr>
            <p:nvPr/>
          </p:nvSpPr>
          <p:spPr bwMode="auto">
            <a:xfrm>
              <a:off x="5006" y="2051"/>
              <a:ext cx="492" cy="370"/>
            </a:xfrm>
            <a:custGeom>
              <a:avLst/>
              <a:gdLst>
                <a:gd name="T0" fmla="*/ 96 w 492"/>
                <a:gd name="T1" fmla="*/ 4 h 370"/>
                <a:gd name="T2" fmla="*/ 96 w 492"/>
                <a:gd name="T3" fmla="*/ 4 h 370"/>
                <a:gd name="T4" fmla="*/ 116 w 492"/>
                <a:gd name="T5" fmla="*/ 14 h 370"/>
                <a:gd name="T6" fmla="*/ 154 w 492"/>
                <a:gd name="T7" fmla="*/ 36 h 370"/>
                <a:gd name="T8" fmla="*/ 260 w 492"/>
                <a:gd name="T9" fmla="*/ 100 h 370"/>
                <a:gd name="T10" fmla="*/ 374 w 492"/>
                <a:gd name="T11" fmla="*/ 172 h 370"/>
                <a:gd name="T12" fmla="*/ 460 w 492"/>
                <a:gd name="T13" fmla="*/ 228 h 370"/>
                <a:gd name="T14" fmla="*/ 460 w 492"/>
                <a:gd name="T15" fmla="*/ 228 h 370"/>
                <a:gd name="T16" fmla="*/ 474 w 492"/>
                <a:gd name="T17" fmla="*/ 238 h 370"/>
                <a:gd name="T18" fmla="*/ 482 w 492"/>
                <a:gd name="T19" fmla="*/ 250 h 370"/>
                <a:gd name="T20" fmla="*/ 488 w 492"/>
                <a:gd name="T21" fmla="*/ 262 h 370"/>
                <a:gd name="T22" fmla="*/ 492 w 492"/>
                <a:gd name="T23" fmla="*/ 274 h 370"/>
                <a:gd name="T24" fmla="*/ 492 w 492"/>
                <a:gd name="T25" fmla="*/ 286 h 370"/>
                <a:gd name="T26" fmla="*/ 490 w 492"/>
                <a:gd name="T27" fmla="*/ 298 h 370"/>
                <a:gd name="T28" fmla="*/ 486 w 492"/>
                <a:gd name="T29" fmla="*/ 310 h 370"/>
                <a:gd name="T30" fmla="*/ 480 w 492"/>
                <a:gd name="T31" fmla="*/ 322 h 370"/>
                <a:gd name="T32" fmla="*/ 474 w 492"/>
                <a:gd name="T33" fmla="*/ 334 h 370"/>
                <a:gd name="T34" fmla="*/ 466 w 492"/>
                <a:gd name="T35" fmla="*/ 344 h 370"/>
                <a:gd name="T36" fmla="*/ 458 w 492"/>
                <a:gd name="T37" fmla="*/ 352 h 370"/>
                <a:gd name="T38" fmla="*/ 448 w 492"/>
                <a:gd name="T39" fmla="*/ 360 h 370"/>
                <a:gd name="T40" fmla="*/ 440 w 492"/>
                <a:gd name="T41" fmla="*/ 364 h 370"/>
                <a:gd name="T42" fmla="*/ 430 w 492"/>
                <a:gd name="T43" fmla="*/ 368 h 370"/>
                <a:gd name="T44" fmla="*/ 422 w 492"/>
                <a:gd name="T45" fmla="*/ 370 h 370"/>
                <a:gd name="T46" fmla="*/ 416 w 492"/>
                <a:gd name="T47" fmla="*/ 370 h 370"/>
                <a:gd name="T48" fmla="*/ 416 w 492"/>
                <a:gd name="T49" fmla="*/ 370 h 370"/>
                <a:gd name="T50" fmla="*/ 392 w 492"/>
                <a:gd name="T51" fmla="*/ 358 h 370"/>
                <a:gd name="T52" fmla="*/ 350 w 492"/>
                <a:gd name="T53" fmla="*/ 334 h 370"/>
                <a:gd name="T54" fmla="*/ 234 w 492"/>
                <a:gd name="T55" fmla="*/ 262 h 370"/>
                <a:gd name="T56" fmla="*/ 114 w 492"/>
                <a:gd name="T57" fmla="*/ 186 h 370"/>
                <a:gd name="T58" fmla="*/ 64 w 492"/>
                <a:gd name="T59" fmla="*/ 156 h 370"/>
                <a:gd name="T60" fmla="*/ 32 w 492"/>
                <a:gd name="T61" fmla="*/ 138 h 370"/>
                <a:gd name="T62" fmla="*/ 32 w 492"/>
                <a:gd name="T63" fmla="*/ 138 h 370"/>
                <a:gd name="T64" fmla="*/ 20 w 492"/>
                <a:gd name="T65" fmla="*/ 130 h 370"/>
                <a:gd name="T66" fmla="*/ 12 w 492"/>
                <a:gd name="T67" fmla="*/ 122 h 370"/>
                <a:gd name="T68" fmla="*/ 6 w 492"/>
                <a:gd name="T69" fmla="*/ 112 h 370"/>
                <a:gd name="T70" fmla="*/ 2 w 492"/>
                <a:gd name="T71" fmla="*/ 100 h 370"/>
                <a:gd name="T72" fmla="*/ 0 w 492"/>
                <a:gd name="T73" fmla="*/ 86 h 370"/>
                <a:gd name="T74" fmla="*/ 2 w 492"/>
                <a:gd name="T75" fmla="*/ 74 h 370"/>
                <a:gd name="T76" fmla="*/ 4 w 492"/>
                <a:gd name="T77" fmla="*/ 62 h 370"/>
                <a:gd name="T78" fmla="*/ 8 w 492"/>
                <a:gd name="T79" fmla="*/ 48 h 370"/>
                <a:gd name="T80" fmla="*/ 14 w 492"/>
                <a:gd name="T81" fmla="*/ 36 h 370"/>
                <a:gd name="T82" fmla="*/ 22 w 492"/>
                <a:gd name="T83" fmla="*/ 26 h 370"/>
                <a:gd name="T84" fmla="*/ 30 w 492"/>
                <a:gd name="T85" fmla="*/ 16 h 370"/>
                <a:gd name="T86" fmla="*/ 42 w 492"/>
                <a:gd name="T87" fmla="*/ 8 h 370"/>
                <a:gd name="T88" fmla="*/ 52 w 492"/>
                <a:gd name="T89" fmla="*/ 4 h 370"/>
                <a:gd name="T90" fmla="*/ 66 w 492"/>
                <a:gd name="T91" fmla="*/ 0 h 370"/>
                <a:gd name="T92" fmla="*/ 80 w 492"/>
                <a:gd name="T93" fmla="*/ 0 h 370"/>
                <a:gd name="T94" fmla="*/ 96 w 492"/>
                <a:gd name="T95" fmla="*/ 4 h 370"/>
                <a:gd name="T96" fmla="*/ 96 w 492"/>
                <a:gd name="T97" fmla="*/ 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2" h="370">
                  <a:moveTo>
                    <a:pt x="96" y="4"/>
                  </a:moveTo>
                  <a:lnTo>
                    <a:pt x="96" y="4"/>
                  </a:lnTo>
                  <a:lnTo>
                    <a:pt x="116" y="14"/>
                  </a:lnTo>
                  <a:lnTo>
                    <a:pt x="154" y="36"/>
                  </a:lnTo>
                  <a:lnTo>
                    <a:pt x="260" y="100"/>
                  </a:lnTo>
                  <a:lnTo>
                    <a:pt x="374" y="172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74" y="238"/>
                  </a:lnTo>
                  <a:lnTo>
                    <a:pt x="482" y="250"/>
                  </a:lnTo>
                  <a:lnTo>
                    <a:pt x="488" y="262"/>
                  </a:lnTo>
                  <a:lnTo>
                    <a:pt x="492" y="274"/>
                  </a:lnTo>
                  <a:lnTo>
                    <a:pt x="492" y="286"/>
                  </a:lnTo>
                  <a:lnTo>
                    <a:pt x="490" y="298"/>
                  </a:lnTo>
                  <a:lnTo>
                    <a:pt x="486" y="310"/>
                  </a:lnTo>
                  <a:lnTo>
                    <a:pt x="480" y="322"/>
                  </a:lnTo>
                  <a:lnTo>
                    <a:pt x="474" y="334"/>
                  </a:lnTo>
                  <a:lnTo>
                    <a:pt x="466" y="344"/>
                  </a:lnTo>
                  <a:lnTo>
                    <a:pt x="458" y="352"/>
                  </a:lnTo>
                  <a:lnTo>
                    <a:pt x="448" y="360"/>
                  </a:lnTo>
                  <a:lnTo>
                    <a:pt x="440" y="364"/>
                  </a:lnTo>
                  <a:lnTo>
                    <a:pt x="430" y="368"/>
                  </a:lnTo>
                  <a:lnTo>
                    <a:pt x="422" y="370"/>
                  </a:lnTo>
                  <a:lnTo>
                    <a:pt x="416" y="370"/>
                  </a:lnTo>
                  <a:lnTo>
                    <a:pt x="416" y="370"/>
                  </a:lnTo>
                  <a:lnTo>
                    <a:pt x="392" y="358"/>
                  </a:lnTo>
                  <a:lnTo>
                    <a:pt x="350" y="334"/>
                  </a:lnTo>
                  <a:lnTo>
                    <a:pt x="234" y="262"/>
                  </a:lnTo>
                  <a:lnTo>
                    <a:pt x="114" y="186"/>
                  </a:lnTo>
                  <a:lnTo>
                    <a:pt x="64" y="15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20" y="130"/>
                  </a:lnTo>
                  <a:lnTo>
                    <a:pt x="12" y="122"/>
                  </a:lnTo>
                  <a:lnTo>
                    <a:pt x="6" y="112"/>
                  </a:lnTo>
                  <a:lnTo>
                    <a:pt x="2" y="100"/>
                  </a:lnTo>
                  <a:lnTo>
                    <a:pt x="0" y="86"/>
                  </a:lnTo>
                  <a:lnTo>
                    <a:pt x="2" y="74"/>
                  </a:lnTo>
                  <a:lnTo>
                    <a:pt x="4" y="62"/>
                  </a:lnTo>
                  <a:lnTo>
                    <a:pt x="8" y="48"/>
                  </a:lnTo>
                  <a:lnTo>
                    <a:pt x="14" y="36"/>
                  </a:lnTo>
                  <a:lnTo>
                    <a:pt x="22" y="26"/>
                  </a:lnTo>
                  <a:lnTo>
                    <a:pt x="30" y="16"/>
                  </a:lnTo>
                  <a:lnTo>
                    <a:pt x="42" y="8"/>
                  </a:lnTo>
                  <a:lnTo>
                    <a:pt x="52" y="4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6" y="4"/>
                  </a:lnTo>
                  <a:lnTo>
                    <a:pt x="96" y="4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Freeform 30"/>
            <p:cNvSpPr>
              <a:spLocks/>
            </p:cNvSpPr>
            <p:nvPr/>
          </p:nvSpPr>
          <p:spPr bwMode="auto">
            <a:xfrm>
              <a:off x="5284" y="635"/>
              <a:ext cx="678" cy="742"/>
            </a:xfrm>
            <a:custGeom>
              <a:avLst/>
              <a:gdLst>
                <a:gd name="T0" fmla="*/ 640 w 678"/>
                <a:gd name="T1" fmla="*/ 284 h 742"/>
                <a:gd name="T2" fmla="*/ 626 w 678"/>
                <a:gd name="T3" fmla="*/ 284 h 742"/>
                <a:gd name="T4" fmla="*/ 632 w 678"/>
                <a:gd name="T5" fmla="*/ 226 h 742"/>
                <a:gd name="T6" fmla="*/ 630 w 678"/>
                <a:gd name="T7" fmla="*/ 196 h 742"/>
                <a:gd name="T8" fmla="*/ 624 w 678"/>
                <a:gd name="T9" fmla="*/ 168 h 742"/>
                <a:gd name="T10" fmla="*/ 598 w 678"/>
                <a:gd name="T11" fmla="*/ 120 h 742"/>
                <a:gd name="T12" fmla="*/ 560 w 678"/>
                <a:gd name="T13" fmla="*/ 82 h 742"/>
                <a:gd name="T14" fmla="*/ 516 w 678"/>
                <a:gd name="T15" fmla="*/ 50 h 742"/>
                <a:gd name="T16" fmla="*/ 466 w 678"/>
                <a:gd name="T17" fmla="*/ 26 h 742"/>
                <a:gd name="T18" fmla="*/ 416 w 678"/>
                <a:gd name="T19" fmla="*/ 12 h 742"/>
                <a:gd name="T20" fmla="*/ 372 w 678"/>
                <a:gd name="T21" fmla="*/ 2 h 742"/>
                <a:gd name="T22" fmla="*/ 338 w 678"/>
                <a:gd name="T23" fmla="*/ 0 h 742"/>
                <a:gd name="T24" fmla="*/ 322 w 678"/>
                <a:gd name="T25" fmla="*/ 0 h 742"/>
                <a:gd name="T26" fmla="*/ 282 w 678"/>
                <a:gd name="T27" fmla="*/ 6 h 742"/>
                <a:gd name="T28" fmla="*/ 236 w 678"/>
                <a:gd name="T29" fmla="*/ 18 h 742"/>
                <a:gd name="T30" fmla="*/ 186 w 678"/>
                <a:gd name="T31" fmla="*/ 38 h 742"/>
                <a:gd name="T32" fmla="*/ 138 w 678"/>
                <a:gd name="T33" fmla="*/ 64 h 742"/>
                <a:gd name="T34" fmla="*/ 96 w 678"/>
                <a:gd name="T35" fmla="*/ 100 h 742"/>
                <a:gd name="T36" fmla="*/ 64 w 678"/>
                <a:gd name="T37" fmla="*/ 144 h 742"/>
                <a:gd name="T38" fmla="*/ 48 w 678"/>
                <a:gd name="T39" fmla="*/ 182 h 742"/>
                <a:gd name="T40" fmla="*/ 44 w 678"/>
                <a:gd name="T41" fmla="*/ 212 h 742"/>
                <a:gd name="T42" fmla="*/ 44 w 678"/>
                <a:gd name="T43" fmla="*/ 226 h 742"/>
                <a:gd name="T44" fmla="*/ 50 w 678"/>
                <a:gd name="T45" fmla="*/ 284 h 742"/>
                <a:gd name="T46" fmla="*/ 38 w 678"/>
                <a:gd name="T47" fmla="*/ 284 h 742"/>
                <a:gd name="T48" fmla="*/ 18 w 678"/>
                <a:gd name="T49" fmla="*/ 294 h 742"/>
                <a:gd name="T50" fmla="*/ 6 w 678"/>
                <a:gd name="T51" fmla="*/ 314 h 742"/>
                <a:gd name="T52" fmla="*/ 0 w 678"/>
                <a:gd name="T53" fmla="*/ 342 h 742"/>
                <a:gd name="T54" fmla="*/ 2 w 678"/>
                <a:gd name="T55" fmla="*/ 370 h 742"/>
                <a:gd name="T56" fmla="*/ 6 w 678"/>
                <a:gd name="T57" fmla="*/ 384 h 742"/>
                <a:gd name="T58" fmla="*/ 18 w 678"/>
                <a:gd name="T59" fmla="*/ 408 h 742"/>
                <a:gd name="T60" fmla="*/ 36 w 678"/>
                <a:gd name="T61" fmla="*/ 424 h 742"/>
                <a:gd name="T62" fmla="*/ 54 w 678"/>
                <a:gd name="T63" fmla="*/ 432 h 742"/>
                <a:gd name="T64" fmla="*/ 66 w 678"/>
                <a:gd name="T65" fmla="*/ 434 h 742"/>
                <a:gd name="T66" fmla="*/ 82 w 678"/>
                <a:gd name="T67" fmla="*/ 548 h 742"/>
                <a:gd name="T68" fmla="*/ 84 w 678"/>
                <a:gd name="T69" fmla="*/ 558 h 742"/>
                <a:gd name="T70" fmla="*/ 98 w 678"/>
                <a:gd name="T71" fmla="*/ 582 h 742"/>
                <a:gd name="T72" fmla="*/ 130 w 678"/>
                <a:gd name="T73" fmla="*/ 616 h 742"/>
                <a:gd name="T74" fmla="*/ 190 w 678"/>
                <a:gd name="T75" fmla="*/ 662 h 742"/>
                <a:gd name="T76" fmla="*/ 308 w 678"/>
                <a:gd name="T77" fmla="*/ 730 h 742"/>
                <a:gd name="T78" fmla="*/ 316 w 678"/>
                <a:gd name="T79" fmla="*/ 734 h 742"/>
                <a:gd name="T80" fmla="*/ 334 w 678"/>
                <a:gd name="T81" fmla="*/ 742 h 742"/>
                <a:gd name="T82" fmla="*/ 334 w 678"/>
                <a:gd name="T83" fmla="*/ 742 h 742"/>
                <a:gd name="T84" fmla="*/ 338 w 678"/>
                <a:gd name="T85" fmla="*/ 742 h 742"/>
                <a:gd name="T86" fmla="*/ 342 w 678"/>
                <a:gd name="T87" fmla="*/ 742 h 742"/>
                <a:gd name="T88" fmla="*/ 352 w 678"/>
                <a:gd name="T89" fmla="*/ 738 h 742"/>
                <a:gd name="T90" fmla="*/ 368 w 678"/>
                <a:gd name="T91" fmla="*/ 730 h 742"/>
                <a:gd name="T92" fmla="*/ 448 w 678"/>
                <a:gd name="T93" fmla="*/ 684 h 742"/>
                <a:gd name="T94" fmla="*/ 518 w 678"/>
                <a:gd name="T95" fmla="*/ 638 h 742"/>
                <a:gd name="T96" fmla="*/ 570 w 678"/>
                <a:gd name="T97" fmla="*/ 594 h 742"/>
                <a:gd name="T98" fmla="*/ 586 w 678"/>
                <a:gd name="T99" fmla="*/ 570 h 742"/>
                <a:gd name="T100" fmla="*/ 594 w 678"/>
                <a:gd name="T101" fmla="*/ 548 h 742"/>
                <a:gd name="T102" fmla="*/ 602 w 678"/>
                <a:gd name="T103" fmla="*/ 500 h 742"/>
                <a:gd name="T104" fmla="*/ 610 w 678"/>
                <a:gd name="T105" fmla="*/ 434 h 742"/>
                <a:gd name="T106" fmla="*/ 632 w 678"/>
                <a:gd name="T107" fmla="*/ 430 h 742"/>
                <a:gd name="T108" fmla="*/ 650 w 678"/>
                <a:gd name="T109" fmla="*/ 418 h 742"/>
                <a:gd name="T110" fmla="*/ 666 w 678"/>
                <a:gd name="T111" fmla="*/ 398 h 742"/>
                <a:gd name="T112" fmla="*/ 676 w 678"/>
                <a:gd name="T113" fmla="*/ 370 h 742"/>
                <a:gd name="T114" fmla="*/ 678 w 678"/>
                <a:gd name="T115" fmla="*/ 356 h 742"/>
                <a:gd name="T116" fmla="*/ 676 w 678"/>
                <a:gd name="T117" fmla="*/ 328 h 742"/>
                <a:gd name="T118" fmla="*/ 666 w 678"/>
                <a:gd name="T119" fmla="*/ 304 h 742"/>
                <a:gd name="T120" fmla="*/ 650 w 678"/>
                <a:gd name="T121" fmla="*/ 288 h 742"/>
                <a:gd name="T122" fmla="*/ 640 w 678"/>
                <a:gd name="T123" fmla="*/ 28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8" h="742">
                  <a:moveTo>
                    <a:pt x="640" y="284"/>
                  </a:moveTo>
                  <a:lnTo>
                    <a:pt x="640" y="284"/>
                  </a:lnTo>
                  <a:lnTo>
                    <a:pt x="626" y="284"/>
                  </a:lnTo>
                  <a:lnTo>
                    <a:pt x="626" y="284"/>
                  </a:lnTo>
                  <a:lnTo>
                    <a:pt x="632" y="226"/>
                  </a:lnTo>
                  <a:lnTo>
                    <a:pt x="632" y="226"/>
                  </a:lnTo>
                  <a:lnTo>
                    <a:pt x="632" y="212"/>
                  </a:lnTo>
                  <a:lnTo>
                    <a:pt x="630" y="196"/>
                  </a:lnTo>
                  <a:lnTo>
                    <a:pt x="628" y="182"/>
                  </a:lnTo>
                  <a:lnTo>
                    <a:pt x="624" y="168"/>
                  </a:lnTo>
                  <a:lnTo>
                    <a:pt x="612" y="144"/>
                  </a:lnTo>
                  <a:lnTo>
                    <a:pt x="598" y="120"/>
                  </a:lnTo>
                  <a:lnTo>
                    <a:pt x="580" y="100"/>
                  </a:lnTo>
                  <a:lnTo>
                    <a:pt x="560" y="82"/>
                  </a:lnTo>
                  <a:lnTo>
                    <a:pt x="538" y="64"/>
                  </a:lnTo>
                  <a:lnTo>
                    <a:pt x="516" y="50"/>
                  </a:lnTo>
                  <a:lnTo>
                    <a:pt x="490" y="38"/>
                  </a:lnTo>
                  <a:lnTo>
                    <a:pt x="466" y="26"/>
                  </a:lnTo>
                  <a:lnTo>
                    <a:pt x="440" y="18"/>
                  </a:lnTo>
                  <a:lnTo>
                    <a:pt x="416" y="12"/>
                  </a:lnTo>
                  <a:lnTo>
                    <a:pt x="394" y="6"/>
                  </a:lnTo>
                  <a:lnTo>
                    <a:pt x="372" y="2"/>
                  </a:lnTo>
                  <a:lnTo>
                    <a:pt x="354" y="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2"/>
                  </a:lnTo>
                  <a:lnTo>
                    <a:pt x="282" y="6"/>
                  </a:lnTo>
                  <a:lnTo>
                    <a:pt x="260" y="12"/>
                  </a:lnTo>
                  <a:lnTo>
                    <a:pt x="236" y="18"/>
                  </a:lnTo>
                  <a:lnTo>
                    <a:pt x="212" y="26"/>
                  </a:lnTo>
                  <a:lnTo>
                    <a:pt x="186" y="38"/>
                  </a:lnTo>
                  <a:lnTo>
                    <a:pt x="162" y="50"/>
                  </a:lnTo>
                  <a:lnTo>
                    <a:pt x="138" y="64"/>
                  </a:lnTo>
                  <a:lnTo>
                    <a:pt x="116" y="82"/>
                  </a:lnTo>
                  <a:lnTo>
                    <a:pt x="96" y="100"/>
                  </a:lnTo>
                  <a:lnTo>
                    <a:pt x="78" y="120"/>
                  </a:lnTo>
                  <a:lnTo>
                    <a:pt x="64" y="144"/>
                  </a:lnTo>
                  <a:lnTo>
                    <a:pt x="52" y="168"/>
                  </a:lnTo>
                  <a:lnTo>
                    <a:pt x="48" y="182"/>
                  </a:lnTo>
                  <a:lnTo>
                    <a:pt x="46" y="196"/>
                  </a:lnTo>
                  <a:lnTo>
                    <a:pt x="44" y="212"/>
                  </a:lnTo>
                  <a:lnTo>
                    <a:pt x="44" y="226"/>
                  </a:lnTo>
                  <a:lnTo>
                    <a:pt x="44" y="226"/>
                  </a:lnTo>
                  <a:lnTo>
                    <a:pt x="50" y="284"/>
                  </a:lnTo>
                  <a:lnTo>
                    <a:pt x="50" y="284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28" y="288"/>
                  </a:lnTo>
                  <a:lnTo>
                    <a:pt x="18" y="294"/>
                  </a:lnTo>
                  <a:lnTo>
                    <a:pt x="12" y="304"/>
                  </a:lnTo>
                  <a:lnTo>
                    <a:pt x="6" y="314"/>
                  </a:lnTo>
                  <a:lnTo>
                    <a:pt x="2" y="328"/>
                  </a:lnTo>
                  <a:lnTo>
                    <a:pt x="0" y="342"/>
                  </a:lnTo>
                  <a:lnTo>
                    <a:pt x="0" y="356"/>
                  </a:lnTo>
                  <a:lnTo>
                    <a:pt x="2" y="370"/>
                  </a:lnTo>
                  <a:lnTo>
                    <a:pt x="2" y="370"/>
                  </a:lnTo>
                  <a:lnTo>
                    <a:pt x="6" y="384"/>
                  </a:lnTo>
                  <a:lnTo>
                    <a:pt x="12" y="396"/>
                  </a:lnTo>
                  <a:lnTo>
                    <a:pt x="18" y="408"/>
                  </a:lnTo>
                  <a:lnTo>
                    <a:pt x="26" y="416"/>
                  </a:lnTo>
                  <a:lnTo>
                    <a:pt x="36" y="424"/>
                  </a:lnTo>
                  <a:lnTo>
                    <a:pt x="44" y="430"/>
                  </a:lnTo>
                  <a:lnTo>
                    <a:pt x="54" y="432"/>
                  </a:lnTo>
                  <a:lnTo>
                    <a:pt x="66" y="434"/>
                  </a:lnTo>
                  <a:lnTo>
                    <a:pt x="66" y="434"/>
                  </a:lnTo>
                  <a:lnTo>
                    <a:pt x="74" y="500"/>
                  </a:lnTo>
                  <a:lnTo>
                    <a:pt x="82" y="548"/>
                  </a:lnTo>
                  <a:lnTo>
                    <a:pt x="82" y="548"/>
                  </a:lnTo>
                  <a:lnTo>
                    <a:pt x="84" y="558"/>
                  </a:lnTo>
                  <a:lnTo>
                    <a:pt x="90" y="570"/>
                  </a:lnTo>
                  <a:lnTo>
                    <a:pt x="98" y="582"/>
                  </a:lnTo>
                  <a:lnTo>
                    <a:pt x="106" y="594"/>
                  </a:lnTo>
                  <a:lnTo>
                    <a:pt x="130" y="616"/>
                  </a:lnTo>
                  <a:lnTo>
                    <a:pt x="158" y="638"/>
                  </a:lnTo>
                  <a:lnTo>
                    <a:pt x="190" y="662"/>
                  </a:lnTo>
                  <a:lnTo>
                    <a:pt x="228" y="684"/>
                  </a:lnTo>
                  <a:lnTo>
                    <a:pt x="308" y="730"/>
                  </a:lnTo>
                  <a:lnTo>
                    <a:pt x="308" y="730"/>
                  </a:lnTo>
                  <a:lnTo>
                    <a:pt x="316" y="734"/>
                  </a:lnTo>
                  <a:lnTo>
                    <a:pt x="324" y="738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8" y="742"/>
                  </a:lnTo>
                  <a:lnTo>
                    <a:pt x="338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52" y="738"/>
                  </a:lnTo>
                  <a:lnTo>
                    <a:pt x="360" y="734"/>
                  </a:lnTo>
                  <a:lnTo>
                    <a:pt x="368" y="730"/>
                  </a:lnTo>
                  <a:lnTo>
                    <a:pt x="368" y="730"/>
                  </a:lnTo>
                  <a:lnTo>
                    <a:pt x="448" y="684"/>
                  </a:lnTo>
                  <a:lnTo>
                    <a:pt x="486" y="662"/>
                  </a:lnTo>
                  <a:lnTo>
                    <a:pt x="518" y="638"/>
                  </a:lnTo>
                  <a:lnTo>
                    <a:pt x="546" y="616"/>
                  </a:lnTo>
                  <a:lnTo>
                    <a:pt x="570" y="594"/>
                  </a:lnTo>
                  <a:lnTo>
                    <a:pt x="578" y="582"/>
                  </a:lnTo>
                  <a:lnTo>
                    <a:pt x="586" y="570"/>
                  </a:lnTo>
                  <a:lnTo>
                    <a:pt x="592" y="558"/>
                  </a:lnTo>
                  <a:lnTo>
                    <a:pt x="594" y="548"/>
                  </a:lnTo>
                  <a:lnTo>
                    <a:pt x="594" y="548"/>
                  </a:lnTo>
                  <a:lnTo>
                    <a:pt x="602" y="500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22" y="432"/>
                  </a:lnTo>
                  <a:lnTo>
                    <a:pt x="632" y="430"/>
                  </a:lnTo>
                  <a:lnTo>
                    <a:pt x="642" y="424"/>
                  </a:lnTo>
                  <a:lnTo>
                    <a:pt x="650" y="418"/>
                  </a:lnTo>
                  <a:lnTo>
                    <a:pt x="658" y="408"/>
                  </a:lnTo>
                  <a:lnTo>
                    <a:pt x="666" y="398"/>
                  </a:lnTo>
                  <a:lnTo>
                    <a:pt x="672" y="384"/>
                  </a:lnTo>
                  <a:lnTo>
                    <a:pt x="676" y="370"/>
                  </a:lnTo>
                  <a:lnTo>
                    <a:pt x="676" y="370"/>
                  </a:lnTo>
                  <a:lnTo>
                    <a:pt x="678" y="356"/>
                  </a:lnTo>
                  <a:lnTo>
                    <a:pt x="678" y="342"/>
                  </a:lnTo>
                  <a:lnTo>
                    <a:pt x="676" y="328"/>
                  </a:lnTo>
                  <a:lnTo>
                    <a:pt x="672" y="314"/>
                  </a:lnTo>
                  <a:lnTo>
                    <a:pt x="666" y="304"/>
                  </a:lnTo>
                  <a:lnTo>
                    <a:pt x="658" y="294"/>
                  </a:lnTo>
                  <a:lnTo>
                    <a:pt x="650" y="288"/>
                  </a:lnTo>
                  <a:lnTo>
                    <a:pt x="640" y="284"/>
                  </a:lnTo>
                  <a:lnTo>
                    <a:pt x="640" y="284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Freeform 31"/>
            <p:cNvSpPr>
              <a:spLocks/>
            </p:cNvSpPr>
            <p:nvPr/>
          </p:nvSpPr>
          <p:spPr bwMode="auto">
            <a:xfrm>
              <a:off x="5412" y="1155"/>
              <a:ext cx="422" cy="256"/>
            </a:xfrm>
            <a:custGeom>
              <a:avLst/>
              <a:gdLst>
                <a:gd name="T0" fmla="*/ 348 w 422"/>
                <a:gd name="T1" fmla="*/ 14 h 256"/>
                <a:gd name="T2" fmla="*/ 230 w 422"/>
                <a:gd name="T3" fmla="*/ 0 h 256"/>
                <a:gd name="T4" fmla="*/ 238 w 422"/>
                <a:gd name="T5" fmla="*/ 20 h 256"/>
                <a:gd name="T6" fmla="*/ 328 w 422"/>
                <a:gd name="T7" fmla="*/ 36 h 256"/>
                <a:gd name="T8" fmla="*/ 348 w 422"/>
                <a:gd name="T9" fmla="*/ 96 h 256"/>
                <a:gd name="T10" fmla="*/ 230 w 422"/>
                <a:gd name="T11" fmla="*/ 160 h 256"/>
                <a:gd name="T12" fmla="*/ 210 w 422"/>
                <a:gd name="T13" fmla="*/ 140 h 256"/>
                <a:gd name="T14" fmla="*/ 192 w 422"/>
                <a:gd name="T15" fmla="*/ 160 h 256"/>
                <a:gd name="T16" fmla="*/ 72 w 422"/>
                <a:gd name="T17" fmla="*/ 96 h 256"/>
                <a:gd name="T18" fmla="*/ 94 w 422"/>
                <a:gd name="T19" fmla="*/ 36 h 256"/>
                <a:gd name="T20" fmla="*/ 182 w 422"/>
                <a:gd name="T21" fmla="*/ 20 h 256"/>
                <a:gd name="T22" fmla="*/ 192 w 422"/>
                <a:gd name="T23" fmla="*/ 0 h 256"/>
                <a:gd name="T24" fmla="*/ 74 w 422"/>
                <a:gd name="T25" fmla="*/ 14 h 256"/>
                <a:gd name="T26" fmla="*/ 0 w 422"/>
                <a:gd name="T27" fmla="*/ 118 h 256"/>
                <a:gd name="T28" fmla="*/ 28 w 422"/>
                <a:gd name="T29" fmla="*/ 120 h 256"/>
                <a:gd name="T30" fmla="*/ 210 w 422"/>
                <a:gd name="T31" fmla="*/ 256 h 256"/>
                <a:gd name="T32" fmla="*/ 394 w 422"/>
                <a:gd name="T33" fmla="*/ 120 h 256"/>
                <a:gd name="T34" fmla="*/ 422 w 422"/>
                <a:gd name="T35" fmla="*/ 118 h 256"/>
                <a:gd name="T36" fmla="*/ 348 w 422"/>
                <a:gd name="T37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2" h="256">
                  <a:moveTo>
                    <a:pt x="348" y="14"/>
                  </a:moveTo>
                  <a:lnTo>
                    <a:pt x="230" y="0"/>
                  </a:lnTo>
                  <a:lnTo>
                    <a:pt x="238" y="20"/>
                  </a:lnTo>
                  <a:lnTo>
                    <a:pt x="328" y="36"/>
                  </a:lnTo>
                  <a:lnTo>
                    <a:pt x="348" y="96"/>
                  </a:lnTo>
                  <a:lnTo>
                    <a:pt x="230" y="160"/>
                  </a:lnTo>
                  <a:lnTo>
                    <a:pt x="210" y="140"/>
                  </a:lnTo>
                  <a:lnTo>
                    <a:pt x="192" y="160"/>
                  </a:lnTo>
                  <a:lnTo>
                    <a:pt x="72" y="96"/>
                  </a:lnTo>
                  <a:lnTo>
                    <a:pt x="94" y="36"/>
                  </a:lnTo>
                  <a:lnTo>
                    <a:pt x="182" y="20"/>
                  </a:lnTo>
                  <a:lnTo>
                    <a:pt x="192" y="0"/>
                  </a:lnTo>
                  <a:lnTo>
                    <a:pt x="74" y="14"/>
                  </a:lnTo>
                  <a:lnTo>
                    <a:pt x="0" y="118"/>
                  </a:lnTo>
                  <a:lnTo>
                    <a:pt x="28" y="120"/>
                  </a:lnTo>
                  <a:lnTo>
                    <a:pt x="210" y="256"/>
                  </a:lnTo>
                  <a:lnTo>
                    <a:pt x="394" y="120"/>
                  </a:lnTo>
                  <a:lnTo>
                    <a:pt x="422" y="118"/>
                  </a:lnTo>
                  <a:lnTo>
                    <a:pt x="348" y="1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Freeform 32"/>
            <p:cNvSpPr>
              <a:spLocks/>
            </p:cNvSpPr>
            <p:nvPr/>
          </p:nvSpPr>
          <p:spPr bwMode="auto">
            <a:xfrm>
              <a:off x="5298" y="505"/>
              <a:ext cx="650" cy="620"/>
            </a:xfrm>
            <a:custGeom>
              <a:avLst/>
              <a:gdLst>
                <a:gd name="T0" fmla="*/ 646 w 650"/>
                <a:gd name="T1" fmla="*/ 274 h 620"/>
                <a:gd name="T2" fmla="*/ 644 w 650"/>
                <a:gd name="T3" fmla="*/ 254 h 620"/>
                <a:gd name="T4" fmla="*/ 636 w 650"/>
                <a:gd name="T5" fmla="*/ 220 h 620"/>
                <a:gd name="T6" fmla="*/ 624 w 650"/>
                <a:gd name="T7" fmla="*/ 186 h 620"/>
                <a:gd name="T8" fmla="*/ 598 w 650"/>
                <a:gd name="T9" fmla="*/ 144 h 620"/>
                <a:gd name="T10" fmla="*/ 552 w 650"/>
                <a:gd name="T11" fmla="*/ 96 h 620"/>
                <a:gd name="T12" fmla="*/ 502 w 650"/>
                <a:gd name="T13" fmla="*/ 60 h 620"/>
                <a:gd name="T14" fmla="*/ 450 w 650"/>
                <a:gd name="T15" fmla="*/ 32 h 620"/>
                <a:gd name="T16" fmla="*/ 374 w 650"/>
                <a:gd name="T17" fmla="*/ 4 h 620"/>
                <a:gd name="T18" fmla="*/ 362 w 650"/>
                <a:gd name="T19" fmla="*/ 0 h 620"/>
                <a:gd name="T20" fmla="*/ 242 w 650"/>
                <a:gd name="T21" fmla="*/ 34 h 620"/>
                <a:gd name="T22" fmla="*/ 156 w 650"/>
                <a:gd name="T23" fmla="*/ 60 h 620"/>
                <a:gd name="T24" fmla="*/ 118 w 650"/>
                <a:gd name="T25" fmla="*/ 76 h 620"/>
                <a:gd name="T26" fmla="*/ 114 w 650"/>
                <a:gd name="T27" fmla="*/ 80 h 620"/>
                <a:gd name="T28" fmla="*/ 106 w 650"/>
                <a:gd name="T29" fmla="*/ 102 h 620"/>
                <a:gd name="T30" fmla="*/ 96 w 650"/>
                <a:gd name="T31" fmla="*/ 168 h 620"/>
                <a:gd name="T32" fmla="*/ 96 w 650"/>
                <a:gd name="T33" fmla="*/ 168 h 620"/>
                <a:gd name="T34" fmla="*/ 64 w 650"/>
                <a:gd name="T35" fmla="*/ 194 h 620"/>
                <a:gd name="T36" fmla="*/ 36 w 650"/>
                <a:gd name="T37" fmla="*/ 222 h 620"/>
                <a:gd name="T38" fmla="*/ 14 w 650"/>
                <a:gd name="T39" fmla="*/ 254 h 620"/>
                <a:gd name="T40" fmla="*/ 0 w 650"/>
                <a:gd name="T41" fmla="*/ 288 h 620"/>
                <a:gd name="T42" fmla="*/ 64 w 650"/>
                <a:gd name="T43" fmla="*/ 590 h 620"/>
                <a:gd name="T44" fmla="*/ 82 w 650"/>
                <a:gd name="T45" fmla="*/ 580 h 620"/>
                <a:gd name="T46" fmla="*/ 132 w 650"/>
                <a:gd name="T47" fmla="*/ 298 h 620"/>
                <a:gd name="T48" fmla="*/ 168 w 650"/>
                <a:gd name="T49" fmla="*/ 304 h 620"/>
                <a:gd name="T50" fmla="*/ 300 w 650"/>
                <a:gd name="T51" fmla="*/ 326 h 620"/>
                <a:gd name="T52" fmla="*/ 324 w 650"/>
                <a:gd name="T53" fmla="*/ 328 h 620"/>
                <a:gd name="T54" fmla="*/ 350 w 650"/>
                <a:gd name="T55" fmla="*/ 326 h 620"/>
                <a:gd name="T56" fmla="*/ 466 w 650"/>
                <a:gd name="T57" fmla="*/ 310 h 620"/>
                <a:gd name="T58" fmla="*/ 476 w 650"/>
                <a:gd name="T59" fmla="*/ 312 h 620"/>
                <a:gd name="T60" fmla="*/ 490 w 650"/>
                <a:gd name="T61" fmla="*/ 322 h 620"/>
                <a:gd name="T62" fmla="*/ 502 w 650"/>
                <a:gd name="T63" fmla="*/ 340 h 620"/>
                <a:gd name="T64" fmla="*/ 508 w 650"/>
                <a:gd name="T65" fmla="*/ 366 h 620"/>
                <a:gd name="T66" fmla="*/ 508 w 650"/>
                <a:gd name="T67" fmla="*/ 386 h 620"/>
                <a:gd name="T68" fmla="*/ 488 w 650"/>
                <a:gd name="T69" fmla="*/ 304 h 620"/>
                <a:gd name="T70" fmla="*/ 582 w 650"/>
                <a:gd name="T71" fmla="*/ 414 h 620"/>
                <a:gd name="T72" fmla="*/ 550 w 650"/>
                <a:gd name="T73" fmla="*/ 620 h 620"/>
                <a:gd name="T74" fmla="*/ 614 w 650"/>
                <a:gd name="T75" fmla="*/ 414 h 620"/>
                <a:gd name="T76" fmla="*/ 650 w 650"/>
                <a:gd name="T77" fmla="*/ 288 h 620"/>
                <a:gd name="T78" fmla="*/ 646 w 650"/>
                <a:gd name="T79" fmla="*/ 27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0" h="620">
                  <a:moveTo>
                    <a:pt x="646" y="274"/>
                  </a:moveTo>
                  <a:lnTo>
                    <a:pt x="646" y="274"/>
                  </a:lnTo>
                  <a:lnTo>
                    <a:pt x="646" y="274"/>
                  </a:lnTo>
                  <a:lnTo>
                    <a:pt x="644" y="254"/>
                  </a:lnTo>
                  <a:lnTo>
                    <a:pt x="642" y="236"/>
                  </a:lnTo>
                  <a:lnTo>
                    <a:pt x="636" y="220"/>
                  </a:lnTo>
                  <a:lnTo>
                    <a:pt x="632" y="202"/>
                  </a:lnTo>
                  <a:lnTo>
                    <a:pt x="624" y="186"/>
                  </a:lnTo>
                  <a:lnTo>
                    <a:pt x="616" y="172"/>
                  </a:lnTo>
                  <a:lnTo>
                    <a:pt x="598" y="144"/>
                  </a:lnTo>
                  <a:lnTo>
                    <a:pt x="576" y="118"/>
                  </a:lnTo>
                  <a:lnTo>
                    <a:pt x="552" y="96"/>
                  </a:lnTo>
                  <a:lnTo>
                    <a:pt x="528" y="76"/>
                  </a:lnTo>
                  <a:lnTo>
                    <a:pt x="502" y="60"/>
                  </a:lnTo>
                  <a:lnTo>
                    <a:pt x="476" y="44"/>
                  </a:lnTo>
                  <a:lnTo>
                    <a:pt x="450" y="32"/>
                  </a:lnTo>
                  <a:lnTo>
                    <a:pt x="406" y="14"/>
                  </a:lnTo>
                  <a:lnTo>
                    <a:pt x="374" y="4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26" y="10"/>
                  </a:lnTo>
                  <a:lnTo>
                    <a:pt x="242" y="34"/>
                  </a:lnTo>
                  <a:lnTo>
                    <a:pt x="196" y="46"/>
                  </a:lnTo>
                  <a:lnTo>
                    <a:pt x="156" y="60"/>
                  </a:lnTo>
                  <a:lnTo>
                    <a:pt x="128" y="70"/>
                  </a:lnTo>
                  <a:lnTo>
                    <a:pt x="118" y="76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0" y="88"/>
                  </a:lnTo>
                  <a:lnTo>
                    <a:pt x="106" y="102"/>
                  </a:lnTo>
                  <a:lnTo>
                    <a:pt x="102" y="130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80" y="180"/>
                  </a:lnTo>
                  <a:lnTo>
                    <a:pt x="64" y="194"/>
                  </a:lnTo>
                  <a:lnTo>
                    <a:pt x="50" y="208"/>
                  </a:lnTo>
                  <a:lnTo>
                    <a:pt x="36" y="222"/>
                  </a:lnTo>
                  <a:lnTo>
                    <a:pt x="24" y="236"/>
                  </a:lnTo>
                  <a:lnTo>
                    <a:pt x="14" y="254"/>
                  </a:lnTo>
                  <a:lnTo>
                    <a:pt x="6" y="270"/>
                  </a:lnTo>
                  <a:lnTo>
                    <a:pt x="0" y="288"/>
                  </a:lnTo>
                  <a:lnTo>
                    <a:pt x="36" y="414"/>
                  </a:lnTo>
                  <a:lnTo>
                    <a:pt x="64" y="590"/>
                  </a:lnTo>
                  <a:lnTo>
                    <a:pt x="100" y="620"/>
                  </a:lnTo>
                  <a:lnTo>
                    <a:pt x="82" y="580"/>
                  </a:lnTo>
                  <a:lnTo>
                    <a:pt x="68" y="414"/>
                  </a:lnTo>
                  <a:lnTo>
                    <a:pt x="132" y="298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300" y="326"/>
                  </a:lnTo>
                  <a:lnTo>
                    <a:pt x="300" y="324"/>
                  </a:lnTo>
                  <a:lnTo>
                    <a:pt x="324" y="328"/>
                  </a:lnTo>
                  <a:lnTo>
                    <a:pt x="350" y="324"/>
                  </a:lnTo>
                  <a:lnTo>
                    <a:pt x="350" y="326"/>
                  </a:lnTo>
                  <a:lnTo>
                    <a:pt x="390" y="320"/>
                  </a:lnTo>
                  <a:lnTo>
                    <a:pt x="466" y="310"/>
                  </a:lnTo>
                  <a:lnTo>
                    <a:pt x="466" y="310"/>
                  </a:lnTo>
                  <a:lnTo>
                    <a:pt x="476" y="312"/>
                  </a:lnTo>
                  <a:lnTo>
                    <a:pt x="484" y="316"/>
                  </a:lnTo>
                  <a:lnTo>
                    <a:pt x="490" y="322"/>
                  </a:lnTo>
                  <a:lnTo>
                    <a:pt x="494" y="326"/>
                  </a:lnTo>
                  <a:lnTo>
                    <a:pt x="502" y="340"/>
                  </a:lnTo>
                  <a:lnTo>
                    <a:pt x="506" y="352"/>
                  </a:lnTo>
                  <a:lnTo>
                    <a:pt x="508" y="366"/>
                  </a:lnTo>
                  <a:lnTo>
                    <a:pt x="508" y="376"/>
                  </a:lnTo>
                  <a:lnTo>
                    <a:pt x="508" y="386"/>
                  </a:lnTo>
                  <a:lnTo>
                    <a:pt x="518" y="356"/>
                  </a:lnTo>
                  <a:lnTo>
                    <a:pt x="488" y="304"/>
                  </a:lnTo>
                  <a:lnTo>
                    <a:pt x="518" y="298"/>
                  </a:lnTo>
                  <a:lnTo>
                    <a:pt x="582" y="414"/>
                  </a:lnTo>
                  <a:lnTo>
                    <a:pt x="566" y="580"/>
                  </a:lnTo>
                  <a:lnTo>
                    <a:pt x="550" y="620"/>
                  </a:lnTo>
                  <a:lnTo>
                    <a:pt x="584" y="590"/>
                  </a:lnTo>
                  <a:lnTo>
                    <a:pt x="614" y="414"/>
                  </a:lnTo>
                  <a:lnTo>
                    <a:pt x="650" y="288"/>
                  </a:lnTo>
                  <a:lnTo>
                    <a:pt x="650" y="288"/>
                  </a:lnTo>
                  <a:lnTo>
                    <a:pt x="646" y="274"/>
                  </a:lnTo>
                  <a:lnTo>
                    <a:pt x="646" y="27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8" name="Freeform 33"/>
            <p:cNvSpPr>
              <a:spLocks/>
            </p:cNvSpPr>
            <p:nvPr/>
          </p:nvSpPr>
          <p:spPr bwMode="auto">
            <a:xfrm>
              <a:off x="5424" y="931"/>
              <a:ext cx="160" cy="28"/>
            </a:xfrm>
            <a:custGeom>
              <a:avLst/>
              <a:gdLst>
                <a:gd name="T0" fmla="*/ 160 w 160"/>
                <a:gd name="T1" fmla="*/ 28 h 28"/>
                <a:gd name="T2" fmla="*/ 34 w 160"/>
                <a:gd name="T3" fmla="*/ 0 h 28"/>
                <a:gd name="T4" fmla="*/ 0 w 160"/>
                <a:gd name="T5" fmla="*/ 28 h 28"/>
                <a:gd name="T6" fmla="*/ 36 w 160"/>
                <a:gd name="T7" fmla="*/ 22 h 28"/>
                <a:gd name="T8" fmla="*/ 16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160" y="28"/>
                  </a:moveTo>
                  <a:lnTo>
                    <a:pt x="34" y="0"/>
                  </a:lnTo>
                  <a:lnTo>
                    <a:pt x="0" y="28"/>
                  </a:lnTo>
                  <a:lnTo>
                    <a:pt x="36" y="22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9" name="Freeform 34"/>
            <p:cNvSpPr>
              <a:spLocks/>
            </p:cNvSpPr>
            <p:nvPr/>
          </p:nvSpPr>
          <p:spPr bwMode="auto">
            <a:xfrm>
              <a:off x="5662" y="931"/>
              <a:ext cx="160" cy="28"/>
            </a:xfrm>
            <a:custGeom>
              <a:avLst/>
              <a:gdLst>
                <a:gd name="T0" fmla="*/ 0 w 160"/>
                <a:gd name="T1" fmla="*/ 28 h 28"/>
                <a:gd name="T2" fmla="*/ 126 w 160"/>
                <a:gd name="T3" fmla="*/ 0 h 28"/>
                <a:gd name="T4" fmla="*/ 160 w 160"/>
                <a:gd name="T5" fmla="*/ 28 h 28"/>
                <a:gd name="T6" fmla="*/ 124 w 160"/>
                <a:gd name="T7" fmla="*/ 22 h 28"/>
                <a:gd name="T8" fmla="*/ 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0" y="28"/>
                  </a:moveTo>
                  <a:lnTo>
                    <a:pt x="126" y="0"/>
                  </a:lnTo>
                  <a:lnTo>
                    <a:pt x="160" y="28"/>
                  </a:lnTo>
                  <a:lnTo>
                    <a:pt x="124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0" name="Freeform 35"/>
            <p:cNvSpPr>
              <a:spLocks/>
            </p:cNvSpPr>
            <p:nvPr/>
          </p:nvSpPr>
          <p:spPr bwMode="auto">
            <a:xfrm>
              <a:off x="5450" y="977"/>
              <a:ext cx="114" cy="52"/>
            </a:xfrm>
            <a:custGeom>
              <a:avLst/>
              <a:gdLst>
                <a:gd name="T0" fmla="*/ 0 w 114"/>
                <a:gd name="T1" fmla="*/ 26 h 52"/>
                <a:gd name="T2" fmla="*/ 26 w 114"/>
                <a:gd name="T3" fmla="*/ 2 h 52"/>
                <a:gd name="T4" fmla="*/ 84 w 114"/>
                <a:gd name="T5" fmla="*/ 0 h 52"/>
                <a:gd name="T6" fmla="*/ 114 w 114"/>
                <a:gd name="T7" fmla="*/ 30 h 52"/>
                <a:gd name="T8" fmla="*/ 98 w 114"/>
                <a:gd name="T9" fmla="*/ 52 h 52"/>
                <a:gd name="T10" fmla="*/ 8 w 114"/>
                <a:gd name="T11" fmla="*/ 38 h 52"/>
                <a:gd name="T12" fmla="*/ 0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0" y="26"/>
                  </a:moveTo>
                  <a:lnTo>
                    <a:pt x="26" y="2"/>
                  </a:lnTo>
                  <a:lnTo>
                    <a:pt x="84" y="0"/>
                  </a:lnTo>
                  <a:lnTo>
                    <a:pt x="114" y="30"/>
                  </a:lnTo>
                  <a:lnTo>
                    <a:pt x="98" y="52"/>
                  </a:lnTo>
                  <a:lnTo>
                    <a:pt x="8" y="3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1" name="Freeform 36"/>
            <p:cNvSpPr>
              <a:spLocks/>
            </p:cNvSpPr>
            <p:nvPr/>
          </p:nvSpPr>
          <p:spPr bwMode="auto">
            <a:xfrm>
              <a:off x="5490" y="979"/>
              <a:ext cx="44" cy="44"/>
            </a:xfrm>
            <a:custGeom>
              <a:avLst/>
              <a:gdLst>
                <a:gd name="T0" fmla="*/ 44 w 44"/>
                <a:gd name="T1" fmla="*/ 22 h 44"/>
                <a:gd name="T2" fmla="*/ 44 w 44"/>
                <a:gd name="T3" fmla="*/ 22 h 44"/>
                <a:gd name="T4" fmla="*/ 42 w 44"/>
                <a:gd name="T5" fmla="*/ 30 h 44"/>
                <a:gd name="T6" fmla="*/ 36 w 44"/>
                <a:gd name="T7" fmla="*/ 38 h 44"/>
                <a:gd name="T8" fmla="*/ 30 w 44"/>
                <a:gd name="T9" fmla="*/ 42 h 44"/>
                <a:gd name="T10" fmla="*/ 22 w 44"/>
                <a:gd name="T11" fmla="*/ 44 h 44"/>
                <a:gd name="T12" fmla="*/ 22 w 44"/>
                <a:gd name="T13" fmla="*/ 44 h 44"/>
                <a:gd name="T14" fmla="*/ 14 w 44"/>
                <a:gd name="T15" fmla="*/ 42 h 44"/>
                <a:gd name="T16" fmla="*/ 6 w 44"/>
                <a:gd name="T17" fmla="*/ 38 h 44"/>
                <a:gd name="T18" fmla="*/ 2 w 44"/>
                <a:gd name="T19" fmla="*/ 30 h 44"/>
                <a:gd name="T20" fmla="*/ 0 w 44"/>
                <a:gd name="T21" fmla="*/ 22 h 44"/>
                <a:gd name="T22" fmla="*/ 0 w 44"/>
                <a:gd name="T23" fmla="*/ 22 h 44"/>
                <a:gd name="T24" fmla="*/ 2 w 44"/>
                <a:gd name="T25" fmla="*/ 14 h 44"/>
                <a:gd name="T26" fmla="*/ 6 w 44"/>
                <a:gd name="T27" fmla="*/ 6 h 44"/>
                <a:gd name="T28" fmla="*/ 14 w 44"/>
                <a:gd name="T29" fmla="*/ 2 h 44"/>
                <a:gd name="T30" fmla="*/ 22 w 44"/>
                <a:gd name="T31" fmla="*/ 0 h 44"/>
                <a:gd name="T32" fmla="*/ 22 w 44"/>
                <a:gd name="T33" fmla="*/ 0 h 44"/>
                <a:gd name="T34" fmla="*/ 30 w 44"/>
                <a:gd name="T35" fmla="*/ 2 h 44"/>
                <a:gd name="T36" fmla="*/ 36 w 44"/>
                <a:gd name="T37" fmla="*/ 6 h 44"/>
                <a:gd name="T38" fmla="*/ 42 w 44"/>
                <a:gd name="T39" fmla="*/ 14 h 44"/>
                <a:gd name="T40" fmla="*/ 44 w 44"/>
                <a:gd name="T41" fmla="*/ 22 h 44"/>
                <a:gd name="T42" fmla="*/ 44 w 44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lnTo>
                    <a:pt x="44" y="22"/>
                  </a:lnTo>
                  <a:lnTo>
                    <a:pt x="42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2" y="14"/>
                  </a:lnTo>
                  <a:lnTo>
                    <a:pt x="44" y="22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Freeform 37"/>
            <p:cNvSpPr>
              <a:spLocks/>
            </p:cNvSpPr>
            <p:nvPr/>
          </p:nvSpPr>
          <p:spPr bwMode="auto">
            <a:xfrm>
              <a:off x="5508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2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6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Freeform 38"/>
            <p:cNvSpPr>
              <a:spLocks/>
            </p:cNvSpPr>
            <p:nvPr/>
          </p:nvSpPr>
          <p:spPr bwMode="auto">
            <a:xfrm>
              <a:off x="5518" y="983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4 h 6"/>
                <a:gd name="T6" fmla="*/ 2 w 6"/>
                <a:gd name="T7" fmla="*/ 6 h 6"/>
                <a:gd name="T8" fmla="*/ 2 w 6"/>
                <a:gd name="T9" fmla="*/ 6 h 6"/>
                <a:gd name="T10" fmla="*/ 2 w 6"/>
                <a:gd name="T11" fmla="*/ 4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4" name="Freeform 39"/>
            <p:cNvSpPr>
              <a:spLocks/>
            </p:cNvSpPr>
            <p:nvPr/>
          </p:nvSpPr>
          <p:spPr bwMode="auto">
            <a:xfrm>
              <a:off x="5524" y="989"/>
              <a:ext cx="8" cy="12"/>
            </a:xfrm>
            <a:custGeom>
              <a:avLst/>
              <a:gdLst>
                <a:gd name="T0" fmla="*/ 6 w 8"/>
                <a:gd name="T1" fmla="*/ 4 h 12"/>
                <a:gd name="T2" fmla="*/ 6 w 8"/>
                <a:gd name="T3" fmla="*/ 4 h 12"/>
                <a:gd name="T4" fmla="*/ 8 w 8"/>
                <a:gd name="T5" fmla="*/ 10 h 12"/>
                <a:gd name="T6" fmla="*/ 6 w 8"/>
                <a:gd name="T7" fmla="*/ 12 h 12"/>
                <a:gd name="T8" fmla="*/ 6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6 w 8"/>
                <a:gd name="T25" fmla="*/ 4 h 12"/>
                <a:gd name="T26" fmla="*/ 6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5" name="Freeform 40"/>
            <p:cNvSpPr>
              <a:spLocks/>
            </p:cNvSpPr>
            <p:nvPr/>
          </p:nvSpPr>
          <p:spPr bwMode="auto">
            <a:xfrm>
              <a:off x="5690" y="977"/>
              <a:ext cx="114" cy="52"/>
            </a:xfrm>
            <a:custGeom>
              <a:avLst/>
              <a:gdLst>
                <a:gd name="T0" fmla="*/ 114 w 114"/>
                <a:gd name="T1" fmla="*/ 26 h 52"/>
                <a:gd name="T2" fmla="*/ 88 w 114"/>
                <a:gd name="T3" fmla="*/ 2 h 52"/>
                <a:gd name="T4" fmla="*/ 30 w 114"/>
                <a:gd name="T5" fmla="*/ 0 h 52"/>
                <a:gd name="T6" fmla="*/ 0 w 114"/>
                <a:gd name="T7" fmla="*/ 30 h 52"/>
                <a:gd name="T8" fmla="*/ 16 w 114"/>
                <a:gd name="T9" fmla="*/ 52 h 52"/>
                <a:gd name="T10" fmla="*/ 106 w 114"/>
                <a:gd name="T11" fmla="*/ 38 h 52"/>
                <a:gd name="T12" fmla="*/ 114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114" y="26"/>
                  </a:moveTo>
                  <a:lnTo>
                    <a:pt x="88" y="2"/>
                  </a:lnTo>
                  <a:lnTo>
                    <a:pt x="30" y="0"/>
                  </a:lnTo>
                  <a:lnTo>
                    <a:pt x="0" y="30"/>
                  </a:lnTo>
                  <a:lnTo>
                    <a:pt x="16" y="52"/>
                  </a:lnTo>
                  <a:lnTo>
                    <a:pt x="106" y="38"/>
                  </a:lnTo>
                  <a:lnTo>
                    <a:pt x="114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6" name="Freeform 41"/>
            <p:cNvSpPr>
              <a:spLocks/>
            </p:cNvSpPr>
            <p:nvPr/>
          </p:nvSpPr>
          <p:spPr bwMode="auto">
            <a:xfrm>
              <a:off x="5728" y="979"/>
              <a:ext cx="42" cy="44"/>
            </a:xfrm>
            <a:custGeom>
              <a:avLst/>
              <a:gdLst>
                <a:gd name="T0" fmla="*/ 42 w 42"/>
                <a:gd name="T1" fmla="*/ 22 h 44"/>
                <a:gd name="T2" fmla="*/ 42 w 42"/>
                <a:gd name="T3" fmla="*/ 22 h 44"/>
                <a:gd name="T4" fmla="*/ 40 w 42"/>
                <a:gd name="T5" fmla="*/ 30 h 44"/>
                <a:gd name="T6" fmla="*/ 36 w 42"/>
                <a:gd name="T7" fmla="*/ 38 h 44"/>
                <a:gd name="T8" fmla="*/ 30 w 42"/>
                <a:gd name="T9" fmla="*/ 42 h 44"/>
                <a:gd name="T10" fmla="*/ 20 w 42"/>
                <a:gd name="T11" fmla="*/ 44 h 44"/>
                <a:gd name="T12" fmla="*/ 20 w 42"/>
                <a:gd name="T13" fmla="*/ 44 h 44"/>
                <a:gd name="T14" fmla="*/ 12 w 42"/>
                <a:gd name="T15" fmla="*/ 42 h 44"/>
                <a:gd name="T16" fmla="*/ 6 w 42"/>
                <a:gd name="T17" fmla="*/ 38 h 44"/>
                <a:gd name="T18" fmla="*/ 0 w 42"/>
                <a:gd name="T19" fmla="*/ 30 h 44"/>
                <a:gd name="T20" fmla="*/ 0 w 42"/>
                <a:gd name="T21" fmla="*/ 22 h 44"/>
                <a:gd name="T22" fmla="*/ 0 w 42"/>
                <a:gd name="T23" fmla="*/ 22 h 44"/>
                <a:gd name="T24" fmla="*/ 0 w 42"/>
                <a:gd name="T25" fmla="*/ 14 h 44"/>
                <a:gd name="T26" fmla="*/ 6 w 42"/>
                <a:gd name="T27" fmla="*/ 6 h 44"/>
                <a:gd name="T28" fmla="*/ 12 w 42"/>
                <a:gd name="T29" fmla="*/ 2 h 44"/>
                <a:gd name="T30" fmla="*/ 20 w 42"/>
                <a:gd name="T31" fmla="*/ 0 h 44"/>
                <a:gd name="T32" fmla="*/ 20 w 42"/>
                <a:gd name="T33" fmla="*/ 0 h 44"/>
                <a:gd name="T34" fmla="*/ 30 w 42"/>
                <a:gd name="T35" fmla="*/ 2 h 44"/>
                <a:gd name="T36" fmla="*/ 36 w 42"/>
                <a:gd name="T37" fmla="*/ 6 h 44"/>
                <a:gd name="T38" fmla="*/ 40 w 42"/>
                <a:gd name="T39" fmla="*/ 14 h 44"/>
                <a:gd name="T40" fmla="*/ 42 w 42"/>
                <a:gd name="T41" fmla="*/ 22 h 44"/>
                <a:gd name="T42" fmla="*/ 42 w 42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4">
                  <a:moveTo>
                    <a:pt x="42" y="22"/>
                  </a:moveTo>
                  <a:lnTo>
                    <a:pt x="42" y="22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2" y="42"/>
                  </a:lnTo>
                  <a:lnTo>
                    <a:pt x="6" y="38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7" name="Freeform 42"/>
            <p:cNvSpPr>
              <a:spLocks/>
            </p:cNvSpPr>
            <p:nvPr/>
          </p:nvSpPr>
          <p:spPr bwMode="auto">
            <a:xfrm>
              <a:off x="5746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8" name="Freeform 43"/>
            <p:cNvSpPr>
              <a:spLocks/>
            </p:cNvSpPr>
            <p:nvPr/>
          </p:nvSpPr>
          <p:spPr bwMode="auto">
            <a:xfrm>
              <a:off x="5756" y="983"/>
              <a:ext cx="4" cy="6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4 h 6"/>
                <a:gd name="T4" fmla="*/ 4 w 4"/>
                <a:gd name="T5" fmla="*/ 4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4 h 6"/>
                <a:gd name="T12" fmla="*/ 0 w 4"/>
                <a:gd name="T13" fmla="*/ 4 h 6"/>
                <a:gd name="T14" fmla="*/ 0 w 4"/>
                <a:gd name="T15" fmla="*/ 4 h 6"/>
                <a:gd name="T16" fmla="*/ 0 w 4"/>
                <a:gd name="T17" fmla="*/ 2 h 6"/>
                <a:gd name="T18" fmla="*/ 2 w 4"/>
                <a:gd name="T19" fmla="*/ 0 h 6"/>
                <a:gd name="T20" fmla="*/ 2 w 4"/>
                <a:gd name="T21" fmla="*/ 0 h 6"/>
                <a:gd name="T22" fmla="*/ 4 w 4"/>
                <a:gd name="T23" fmla="*/ 2 h 6"/>
                <a:gd name="T24" fmla="*/ 4 w 4"/>
                <a:gd name="T25" fmla="*/ 4 h 6"/>
                <a:gd name="T26" fmla="*/ 4 w 4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9" name="Freeform 44"/>
            <p:cNvSpPr>
              <a:spLocks/>
            </p:cNvSpPr>
            <p:nvPr/>
          </p:nvSpPr>
          <p:spPr bwMode="auto">
            <a:xfrm>
              <a:off x="5760" y="989"/>
              <a:ext cx="8" cy="12"/>
            </a:xfrm>
            <a:custGeom>
              <a:avLst/>
              <a:gdLst>
                <a:gd name="T0" fmla="*/ 8 w 8"/>
                <a:gd name="T1" fmla="*/ 4 h 12"/>
                <a:gd name="T2" fmla="*/ 8 w 8"/>
                <a:gd name="T3" fmla="*/ 4 h 12"/>
                <a:gd name="T4" fmla="*/ 8 w 8"/>
                <a:gd name="T5" fmla="*/ 10 h 12"/>
                <a:gd name="T6" fmla="*/ 8 w 8"/>
                <a:gd name="T7" fmla="*/ 12 h 12"/>
                <a:gd name="T8" fmla="*/ 8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8 w 8"/>
                <a:gd name="T25" fmla="*/ 4 h 12"/>
                <a:gd name="T26" fmla="*/ 8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8" y="4"/>
                  </a:moveTo>
                  <a:lnTo>
                    <a:pt x="8" y="4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0" name="Freeform 45"/>
            <p:cNvSpPr>
              <a:spLocks/>
            </p:cNvSpPr>
            <p:nvPr/>
          </p:nvSpPr>
          <p:spPr bwMode="auto">
            <a:xfrm>
              <a:off x="5598" y="983"/>
              <a:ext cx="76" cy="160"/>
            </a:xfrm>
            <a:custGeom>
              <a:avLst/>
              <a:gdLst>
                <a:gd name="T0" fmla="*/ 22 w 76"/>
                <a:gd name="T1" fmla="*/ 0 h 160"/>
                <a:gd name="T2" fmla="*/ 76 w 76"/>
                <a:gd name="T3" fmla="*/ 142 h 160"/>
                <a:gd name="T4" fmla="*/ 76 w 76"/>
                <a:gd name="T5" fmla="*/ 160 h 160"/>
                <a:gd name="T6" fmla="*/ 0 w 76"/>
                <a:gd name="T7" fmla="*/ 160 h 160"/>
                <a:gd name="T8" fmla="*/ 64 w 76"/>
                <a:gd name="T9" fmla="*/ 152 h 160"/>
                <a:gd name="T10" fmla="*/ 66 w 76"/>
                <a:gd name="T11" fmla="*/ 142 h 160"/>
                <a:gd name="T12" fmla="*/ 22 w 76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60">
                  <a:moveTo>
                    <a:pt x="22" y="0"/>
                  </a:moveTo>
                  <a:lnTo>
                    <a:pt x="76" y="142"/>
                  </a:lnTo>
                  <a:lnTo>
                    <a:pt x="76" y="160"/>
                  </a:lnTo>
                  <a:lnTo>
                    <a:pt x="0" y="160"/>
                  </a:lnTo>
                  <a:lnTo>
                    <a:pt x="64" y="152"/>
                  </a:lnTo>
                  <a:lnTo>
                    <a:pt x="66" y="14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61" name="smile"/>
          <p:cNvSpPr>
            <a:spLocks/>
          </p:cNvSpPr>
          <p:nvPr userDrawn="1"/>
        </p:nvSpPr>
        <p:spPr bwMode="auto">
          <a:xfrm>
            <a:off x="2846553" y="1706483"/>
            <a:ext cx="293214" cy="63588"/>
          </a:xfrm>
          <a:custGeom>
            <a:avLst/>
            <a:gdLst>
              <a:gd name="T0" fmla="*/ 0 w 166"/>
              <a:gd name="T1" fmla="*/ 0 h 36"/>
              <a:gd name="T2" fmla="*/ 0 w 166"/>
              <a:gd name="T3" fmla="*/ 0 h 36"/>
              <a:gd name="T4" fmla="*/ 12 w 166"/>
              <a:gd name="T5" fmla="*/ 4 h 36"/>
              <a:gd name="T6" fmla="*/ 26 w 166"/>
              <a:gd name="T7" fmla="*/ 8 h 36"/>
              <a:gd name="T8" fmla="*/ 46 w 166"/>
              <a:gd name="T9" fmla="*/ 12 h 36"/>
              <a:gd name="T10" fmla="*/ 72 w 166"/>
              <a:gd name="T11" fmla="*/ 14 h 36"/>
              <a:gd name="T12" fmla="*/ 100 w 166"/>
              <a:gd name="T13" fmla="*/ 12 h 36"/>
              <a:gd name="T14" fmla="*/ 132 w 166"/>
              <a:gd name="T15" fmla="*/ 8 h 36"/>
              <a:gd name="T16" fmla="*/ 166 w 166"/>
              <a:gd name="T17" fmla="*/ 0 h 36"/>
              <a:gd name="T18" fmla="*/ 166 w 166"/>
              <a:gd name="T19" fmla="*/ 0 h 36"/>
              <a:gd name="T20" fmla="*/ 152 w 166"/>
              <a:gd name="T21" fmla="*/ 10 h 36"/>
              <a:gd name="T22" fmla="*/ 134 w 166"/>
              <a:gd name="T23" fmla="*/ 20 h 36"/>
              <a:gd name="T24" fmla="*/ 112 w 166"/>
              <a:gd name="T25" fmla="*/ 30 h 36"/>
              <a:gd name="T26" fmla="*/ 100 w 166"/>
              <a:gd name="T27" fmla="*/ 34 h 36"/>
              <a:gd name="T28" fmla="*/ 88 w 166"/>
              <a:gd name="T29" fmla="*/ 36 h 36"/>
              <a:gd name="T30" fmla="*/ 74 w 166"/>
              <a:gd name="T31" fmla="*/ 36 h 36"/>
              <a:gd name="T32" fmla="*/ 58 w 166"/>
              <a:gd name="T33" fmla="*/ 34 h 36"/>
              <a:gd name="T34" fmla="*/ 44 w 166"/>
              <a:gd name="T35" fmla="*/ 30 h 36"/>
              <a:gd name="T36" fmla="*/ 30 w 166"/>
              <a:gd name="T37" fmla="*/ 22 h 36"/>
              <a:gd name="T38" fmla="*/ 14 w 166"/>
              <a:gd name="T39" fmla="*/ 12 h 36"/>
              <a:gd name="T40" fmla="*/ 0 w 166"/>
              <a:gd name="T41" fmla="*/ 0 h 36"/>
              <a:gd name="T42" fmla="*/ 0 w 166"/>
              <a:gd name="T4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6" h="36">
                <a:moveTo>
                  <a:pt x="0" y="0"/>
                </a:moveTo>
                <a:lnTo>
                  <a:pt x="0" y="0"/>
                </a:lnTo>
                <a:lnTo>
                  <a:pt x="12" y="4"/>
                </a:lnTo>
                <a:lnTo>
                  <a:pt x="26" y="8"/>
                </a:lnTo>
                <a:lnTo>
                  <a:pt x="46" y="12"/>
                </a:lnTo>
                <a:lnTo>
                  <a:pt x="72" y="14"/>
                </a:lnTo>
                <a:lnTo>
                  <a:pt x="100" y="12"/>
                </a:lnTo>
                <a:lnTo>
                  <a:pt x="132" y="8"/>
                </a:lnTo>
                <a:lnTo>
                  <a:pt x="166" y="0"/>
                </a:lnTo>
                <a:lnTo>
                  <a:pt x="166" y="0"/>
                </a:lnTo>
                <a:lnTo>
                  <a:pt x="152" y="10"/>
                </a:lnTo>
                <a:lnTo>
                  <a:pt x="134" y="20"/>
                </a:lnTo>
                <a:lnTo>
                  <a:pt x="112" y="30"/>
                </a:lnTo>
                <a:lnTo>
                  <a:pt x="100" y="34"/>
                </a:lnTo>
                <a:lnTo>
                  <a:pt x="88" y="36"/>
                </a:lnTo>
                <a:lnTo>
                  <a:pt x="74" y="36"/>
                </a:lnTo>
                <a:lnTo>
                  <a:pt x="58" y="34"/>
                </a:lnTo>
                <a:lnTo>
                  <a:pt x="44" y="30"/>
                </a:lnTo>
                <a:lnTo>
                  <a:pt x="30" y="22"/>
                </a:lnTo>
                <a:lnTo>
                  <a:pt x="14" y="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82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2" name="a"/>
          <p:cNvSpPr/>
          <p:nvPr userDrawn="1"/>
        </p:nvSpPr>
        <p:spPr>
          <a:xfrm>
            <a:off x="2882048" y="1676925"/>
            <a:ext cx="222224" cy="135525"/>
          </a:xfrm>
          <a:custGeom>
            <a:avLst/>
            <a:gdLst>
              <a:gd name="connsiteX0" fmla="*/ 0 w 222222"/>
              <a:gd name="connsiteY0" fmla="*/ 57218 h 114435"/>
              <a:gd name="connsiteX1" fmla="*/ 111111 w 222222"/>
              <a:gd name="connsiteY1" fmla="*/ 0 h 114435"/>
              <a:gd name="connsiteX2" fmla="*/ 222222 w 222222"/>
              <a:gd name="connsiteY2" fmla="*/ 57218 h 114435"/>
              <a:gd name="connsiteX3" fmla="*/ 111111 w 222222"/>
              <a:gd name="connsiteY3" fmla="*/ 114436 h 114435"/>
              <a:gd name="connsiteX4" fmla="*/ 0 w 222222"/>
              <a:gd name="connsiteY4" fmla="*/ 57218 h 114435"/>
              <a:gd name="connsiteX0" fmla="*/ 2 w 222224"/>
              <a:gd name="connsiteY0" fmla="*/ 26603 h 83821"/>
              <a:gd name="connsiteX1" fmla="*/ 108732 w 222224"/>
              <a:gd name="connsiteY1" fmla="*/ 341 h 83821"/>
              <a:gd name="connsiteX2" fmla="*/ 222224 w 222224"/>
              <a:gd name="connsiteY2" fmla="*/ 26603 h 83821"/>
              <a:gd name="connsiteX3" fmla="*/ 111113 w 222224"/>
              <a:gd name="connsiteY3" fmla="*/ 83821 h 83821"/>
              <a:gd name="connsiteX4" fmla="*/ 2 w 222224"/>
              <a:gd name="connsiteY4" fmla="*/ 26603 h 83821"/>
              <a:gd name="connsiteX0" fmla="*/ 2 w 222224"/>
              <a:gd name="connsiteY0" fmla="*/ 26603 h 112396"/>
              <a:gd name="connsiteX1" fmla="*/ 108732 w 222224"/>
              <a:gd name="connsiteY1" fmla="*/ 341 h 112396"/>
              <a:gd name="connsiteX2" fmla="*/ 222224 w 222224"/>
              <a:gd name="connsiteY2" fmla="*/ 26603 h 112396"/>
              <a:gd name="connsiteX3" fmla="*/ 106351 w 222224"/>
              <a:gd name="connsiteY3" fmla="*/ 112396 h 112396"/>
              <a:gd name="connsiteX4" fmla="*/ 2 w 222224"/>
              <a:gd name="connsiteY4" fmla="*/ 26603 h 1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24" h="112396">
                <a:moveTo>
                  <a:pt x="2" y="26603"/>
                </a:moveTo>
                <a:cubicBezTo>
                  <a:pt x="399" y="7927"/>
                  <a:pt x="47367" y="341"/>
                  <a:pt x="108732" y="341"/>
                </a:cubicBezTo>
                <a:cubicBezTo>
                  <a:pt x="170097" y="341"/>
                  <a:pt x="222224" y="-4998"/>
                  <a:pt x="222224" y="26603"/>
                </a:cubicBezTo>
                <a:cubicBezTo>
                  <a:pt x="222224" y="58204"/>
                  <a:pt x="167716" y="112396"/>
                  <a:pt x="106351" y="112396"/>
                </a:cubicBezTo>
                <a:cubicBezTo>
                  <a:pt x="44986" y="112396"/>
                  <a:pt x="-395" y="45279"/>
                  <a:pt x="2" y="26603"/>
                </a:cubicBezTo>
                <a:close/>
              </a:path>
            </a:pathLst>
          </a:cu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3" name="o"/>
          <p:cNvSpPr/>
          <p:nvPr userDrawn="1"/>
        </p:nvSpPr>
        <p:spPr>
          <a:xfrm>
            <a:off x="2962830" y="1710298"/>
            <a:ext cx="68642" cy="63182"/>
          </a:xfrm>
          <a:prstGeom prst="ellipse">
            <a:avLst/>
          </a:pr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64" name="Group 363"/>
          <p:cNvGrpSpPr/>
          <p:nvPr userDrawn="1"/>
        </p:nvGrpSpPr>
        <p:grpSpPr>
          <a:xfrm>
            <a:off x="2657095" y="1276113"/>
            <a:ext cx="686344" cy="115960"/>
            <a:chOff x="5683209" y="1276113"/>
            <a:chExt cx="686344" cy="115960"/>
          </a:xfrm>
        </p:grpSpPr>
        <p:grpSp>
          <p:nvGrpSpPr>
            <p:cNvPr id="365" name="Group 366"/>
            <p:cNvGrpSpPr>
              <a:grpSpLocks noChangeAspect="1"/>
            </p:cNvGrpSpPr>
            <p:nvPr/>
          </p:nvGrpSpPr>
          <p:grpSpPr bwMode="auto">
            <a:xfrm>
              <a:off x="5683209" y="1276113"/>
              <a:ext cx="268943" cy="115960"/>
              <a:chOff x="5789" y="2132"/>
              <a:chExt cx="770" cy="332"/>
            </a:xfrm>
          </p:grpSpPr>
          <p:sp>
            <p:nvSpPr>
              <p:cNvPr id="369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0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66" name="Group 366"/>
            <p:cNvGrpSpPr>
              <a:grpSpLocks noChangeAspect="1"/>
            </p:cNvGrpSpPr>
            <p:nvPr/>
          </p:nvGrpSpPr>
          <p:grpSpPr bwMode="auto">
            <a:xfrm>
              <a:off x="6100610" y="1276113"/>
              <a:ext cx="268943" cy="115960"/>
              <a:chOff x="5789" y="2132"/>
              <a:chExt cx="770" cy="332"/>
            </a:xfrm>
          </p:grpSpPr>
          <p:sp>
            <p:nvSpPr>
              <p:cNvPr id="367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8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372" name="Group 4"/>
          <p:cNvGrpSpPr>
            <a:grpSpLocks noChangeAspect="1"/>
          </p:cNvGrpSpPr>
          <p:nvPr/>
        </p:nvGrpSpPr>
        <p:grpSpPr bwMode="auto">
          <a:xfrm>
            <a:off x="5830888" y="166688"/>
            <a:ext cx="5675312" cy="6516687"/>
            <a:chOff x="3673" y="105"/>
            <a:chExt cx="3575" cy="4105"/>
          </a:xfrm>
        </p:grpSpPr>
        <p:sp>
          <p:nvSpPr>
            <p:cNvPr id="374" name="Rectangle 5"/>
            <p:cNvSpPr>
              <a:spLocks noChangeArrowheads="1"/>
            </p:cNvSpPr>
            <p:nvPr/>
          </p:nvSpPr>
          <p:spPr bwMode="auto">
            <a:xfrm>
              <a:off x="3846" y="238"/>
              <a:ext cx="3229" cy="2567"/>
            </a:xfrm>
            <a:prstGeom prst="rect">
              <a:avLst/>
            </a:prstGeom>
            <a:solidFill>
              <a:srgbClr val="E2D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5" name="Rectangle 6"/>
            <p:cNvSpPr>
              <a:spLocks noChangeArrowheads="1"/>
            </p:cNvSpPr>
            <p:nvPr/>
          </p:nvSpPr>
          <p:spPr bwMode="auto">
            <a:xfrm>
              <a:off x="4001" y="396"/>
              <a:ext cx="2916" cy="2251"/>
            </a:xfrm>
            <a:prstGeom prst="rect">
              <a:avLst/>
            </a:prstGeom>
            <a:solidFill>
              <a:srgbClr val="F9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6" name="Rectangle 7"/>
            <p:cNvSpPr>
              <a:spLocks noChangeArrowheads="1"/>
            </p:cNvSpPr>
            <p:nvPr/>
          </p:nvSpPr>
          <p:spPr bwMode="auto">
            <a:xfrm>
              <a:off x="3673" y="2808"/>
              <a:ext cx="3575" cy="74"/>
            </a:xfrm>
            <a:prstGeom prst="rect">
              <a:avLst/>
            </a:pr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Freeform 8"/>
            <p:cNvSpPr>
              <a:spLocks/>
            </p:cNvSpPr>
            <p:nvPr/>
          </p:nvSpPr>
          <p:spPr bwMode="auto">
            <a:xfrm>
              <a:off x="3673" y="105"/>
              <a:ext cx="3575" cy="131"/>
            </a:xfrm>
            <a:custGeom>
              <a:avLst/>
              <a:gdLst>
                <a:gd name="T0" fmla="*/ 1997 w 3575"/>
                <a:gd name="T1" fmla="*/ 42 h 131"/>
                <a:gd name="T2" fmla="*/ 1997 w 3575"/>
                <a:gd name="T3" fmla="*/ 42 h 131"/>
                <a:gd name="T4" fmla="*/ 1995 w 3575"/>
                <a:gd name="T5" fmla="*/ 37 h 131"/>
                <a:gd name="T6" fmla="*/ 1990 w 3575"/>
                <a:gd name="T7" fmla="*/ 35 h 131"/>
                <a:gd name="T8" fmla="*/ 1990 w 3575"/>
                <a:gd name="T9" fmla="*/ 35 h 131"/>
                <a:gd name="T10" fmla="*/ 1978 w 3575"/>
                <a:gd name="T11" fmla="*/ 27 h 131"/>
                <a:gd name="T12" fmla="*/ 1960 w 3575"/>
                <a:gd name="T13" fmla="*/ 22 h 131"/>
                <a:gd name="T14" fmla="*/ 1906 w 3575"/>
                <a:gd name="T15" fmla="*/ 12 h 131"/>
                <a:gd name="T16" fmla="*/ 1839 w 3575"/>
                <a:gd name="T17" fmla="*/ 5 h 131"/>
                <a:gd name="T18" fmla="*/ 1768 w 3575"/>
                <a:gd name="T19" fmla="*/ 0 h 131"/>
                <a:gd name="T20" fmla="*/ 1696 w 3575"/>
                <a:gd name="T21" fmla="*/ 0 h 131"/>
                <a:gd name="T22" fmla="*/ 1664 w 3575"/>
                <a:gd name="T23" fmla="*/ 2 h 131"/>
                <a:gd name="T24" fmla="*/ 1634 w 3575"/>
                <a:gd name="T25" fmla="*/ 5 h 131"/>
                <a:gd name="T26" fmla="*/ 1610 w 3575"/>
                <a:gd name="T27" fmla="*/ 10 h 131"/>
                <a:gd name="T28" fmla="*/ 1592 w 3575"/>
                <a:gd name="T29" fmla="*/ 17 h 131"/>
                <a:gd name="T30" fmla="*/ 1580 w 3575"/>
                <a:gd name="T31" fmla="*/ 25 h 131"/>
                <a:gd name="T32" fmla="*/ 1578 w 3575"/>
                <a:gd name="T33" fmla="*/ 30 h 131"/>
                <a:gd name="T34" fmla="*/ 1575 w 3575"/>
                <a:gd name="T35" fmla="*/ 35 h 131"/>
                <a:gd name="T36" fmla="*/ 1575 w 3575"/>
                <a:gd name="T37" fmla="*/ 35 h 131"/>
                <a:gd name="T38" fmla="*/ 1578 w 3575"/>
                <a:gd name="T39" fmla="*/ 42 h 131"/>
                <a:gd name="T40" fmla="*/ 0 w 3575"/>
                <a:gd name="T41" fmla="*/ 42 h 131"/>
                <a:gd name="T42" fmla="*/ 0 w 3575"/>
                <a:gd name="T43" fmla="*/ 131 h 131"/>
                <a:gd name="T44" fmla="*/ 3575 w 3575"/>
                <a:gd name="T45" fmla="*/ 131 h 131"/>
                <a:gd name="T46" fmla="*/ 3575 w 3575"/>
                <a:gd name="T47" fmla="*/ 42 h 131"/>
                <a:gd name="T48" fmla="*/ 1997 w 3575"/>
                <a:gd name="T49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75" h="131">
                  <a:moveTo>
                    <a:pt x="1997" y="42"/>
                  </a:moveTo>
                  <a:lnTo>
                    <a:pt x="1997" y="42"/>
                  </a:lnTo>
                  <a:lnTo>
                    <a:pt x="1995" y="37"/>
                  </a:lnTo>
                  <a:lnTo>
                    <a:pt x="1990" y="35"/>
                  </a:lnTo>
                  <a:lnTo>
                    <a:pt x="1990" y="35"/>
                  </a:lnTo>
                  <a:lnTo>
                    <a:pt x="1978" y="27"/>
                  </a:lnTo>
                  <a:lnTo>
                    <a:pt x="1960" y="22"/>
                  </a:lnTo>
                  <a:lnTo>
                    <a:pt x="1906" y="12"/>
                  </a:lnTo>
                  <a:lnTo>
                    <a:pt x="1839" y="5"/>
                  </a:lnTo>
                  <a:lnTo>
                    <a:pt x="1768" y="0"/>
                  </a:lnTo>
                  <a:lnTo>
                    <a:pt x="1696" y="0"/>
                  </a:lnTo>
                  <a:lnTo>
                    <a:pt x="1664" y="2"/>
                  </a:lnTo>
                  <a:lnTo>
                    <a:pt x="1634" y="5"/>
                  </a:lnTo>
                  <a:lnTo>
                    <a:pt x="1610" y="10"/>
                  </a:lnTo>
                  <a:lnTo>
                    <a:pt x="1592" y="17"/>
                  </a:lnTo>
                  <a:lnTo>
                    <a:pt x="1580" y="25"/>
                  </a:lnTo>
                  <a:lnTo>
                    <a:pt x="1578" y="30"/>
                  </a:lnTo>
                  <a:lnTo>
                    <a:pt x="1575" y="35"/>
                  </a:lnTo>
                  <a:lnTo>
                    <a:pt x="1575" y="35"/>
                  </a:lnTo>
                  <a:lnTo>
                    <a:pt x="1578" y="42"/>
                  </a:lnTo>
                  <a:lnTo>
                    <a:pt x="0" y="42"/>
                  </a:lnTo>
                  <a:lnTo>
                    <a:pt x="0" y="131"/>
                  </a:lnTo>
                  <a:lnTo>
                    <a:pt x="3575" y="131"/>
                  </a:lnTo>
                  <a:lnTo>
                    <a:pt x="3575" y="42"/>
                  </a:lnTo>
                  <a:lnTo>
                    <a:pt x="1997" y="42"/>
                  </a:lnTo>
                  <a:close/>
                </a:path>
              </a:pathLst>
            </a:custGeom>
            <a:solidFill>
              <a:srgbClr val="BDA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8" name="Freeform 9"/>
            <p:cNvSpPr>
              <a:spLocks/>
            </p:cNvSpPr>
            <p:nvPr/>
          </p:nvSpPr>
          <p:spPr bwMode="auto">
            <a:xfrm>
              <a:off x="3673" y="105"/>
              <a:ext cx="3575" cy="79"/>
            </a:xfrm>
            <a:custGeom>
              <a:avLst/>
              <a:gdLst>
                <a:gd name="T0" fmla="*/ 1990 w 3575"/>
                <a:gd name="T1" fmla="*/ 35 h 79"/>
                <a:gd name="T2" fmla="*/ 1990 w 3575"/>
                <a:gd name="T3" fmla="*/ 35 h 79"/>
                <a:gd name="T4" fmla="*/ 1978 w 3575"/>
                <a:gd name="T5" fmla="*/ 27 h 79"/>
                <a:gd name="T6" fmla="*/ 1960 w 3575"/>
                <a:gd name="T7" fmla="*/ 22 h 79"/>
                <a:gd name="T8" fmla="*/ 1906 w 3575"/>
                <a:gd name="T9" fmla="*/ 12 h 79"/>
                <a:gd name="T10" fmla="*/ 1839 w 3575"/>
                <a:gd name="T11" fmla="*/ 5 h 79"/>
                <a:gd name="T12" fmla="*/ 1768 w 3575"/>
                <a:gd name="T13" fmla="*/ 0 h 79"/>
                <a:gd name="T14" fmla="*/ 1696 w 3575"/>
                <a:gd name="T15" fmla="*/ 0 h 79"/>
                <a:gd name="T16" fmla="*/ 1664 w 3575"/>
                <a:gd name="T17" fmla="*/ 2 h 79"/>
                <a:gd name="T18" fmla="*/ 1634 w 3575"/>
                <a:gd name="T19" fmla="*/ 5 h 79"/>
                <a:gd name="T20" fmla="*/ 1610 w 3575"/>
                <a:gd name="T21" fmla="*/ 10 h 79"/>
                <a:gd name="T22" fmla="*/ 1592 w 3575"/>
                <a:gd name="T23" fmla="*/ 17 h 79"/>
                <a:gd name="T24" fmla="*/ 1580 w 3575"/>
                <a:gd name="T25" fmla="*/ 25 h 79"/>
                <a:gd name="T26" fmla="*/ 1578 w 3575"/>
                <a:gd name="T27" fmla="*/ 30 h 79"/>
                <a:gd name="T28" fmla="*/ 1575 w 3575"/>
                <a:gd name="T29" fmla="*/ 35 h 79"/>
                <a:gd name="T30" fmla="*/ 1575 w 3575"/>
                <a:gd name="T31" fmla="*/ 35 h 79"/>
                <a:gd name="T32" fmla="*/ 1578 w 3575"/>
                <a:gd name="T33" fmla="*/ 42 h 79"/>
                <a:gd name="T34" fmla="*/ 0 w 3575"/>
                <a:gd name="T35" fmla="*/ 42 h 79"/>
                <a:gd name="T36" fmla="*/ 0 w 3575"/>
                <a:gd name="T37" fmla="*/ 79 h 79"/>
                <a:gd name="T38" fmla="*/ 3575 w 3575"/>
                <a:gd name="T39" fmla="*/ 79 h 79"/>
                <a:gd name="T40" fmla="*/ 3575 w 3575"/>
                <a:gd name="T41" fmla="*/ 42 h 79"/>
                <a:gd name="T42" fmla="*/ 1997 w 3575"/>
                <a:gd name="T43" fmla="*/ 42 h 79"/>
                <a:gd name="T44" fmla="*/ 1997 w 3575"/>
                <a:gd name="T45" fmla="*/ 42 h 79"/>
                <a:gd name="T46" fmla="*/ 1995 w 3575"/>
                <a:gd name="T47" fmla="*/ 37 h 79"/>
                <a:gd name="T48" fmla="*/ 1990 w 3575"/>
                <a:gd name="T49" fmla="*/ 35 h 79"/>
                <a:gd name="T50" fmla="*/ 1990 w 3575"/>
                <a:gd name="T51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75" h="79">
                  <a:moveTo>
                    <a:pt x="1990" y="35"/>
                  </a:moveTo>
                  <a:lnTo>
                    <a:pt x="1990" y="35"/>
                  </a:lnTo>
                  <a:lnTo>
                    <a:pt x="1978" y="27"/>
                  </a:lnTo>
                  <a:lnTo>
                    <a:pt x="1960" y="22"/>
                  </a:lnTo>
                  <a:lnTo>
                    <a:pt x="1906" y="12"/>
                  </a:lnTo>
                  <a:lnTo>
                    <a:pt x="1839" y="5"/>
                  </a:lnTo>
                  <a:lnTo>
                    <a:pt x="1768" y="0"/>
                  </a:lnTo>
                  <a:lnTo>
                    <a:pt x="1696" y="0"/>
                  </a:lnTo>
                  <a:lnTo>
                    <a:pt x="1664" y="2"/>
                  </a:lnTo>
                  <a:lnTo>
                    <a:pt x="1634" y="5"/>
                  </a:lnTo>
                  <a:lnTo>
                    <a:pt x="1610" y="10"/>
                  </a:lnTo>
                  <a:lnTo>
                    <a:pt x="1592" y="17"/>
                  </a:lnTo>
                  <a:lnTo>
                    <a:pt x="1580" y="25"/>
                  </a:lnTo>
                  <a:lnTo>
                    <a:pt x="1578" y="30"/>
                  </a:lnTo>
                  <a:lnTo>
                    <a:pt x="1575" y="35"/>
                  </a:lnTo>
                  <a:lnTo>
                    <a:pt x="1575" y="35"/>
                  </a:lnTo>
                  <a:lnTo>
                    <a:pt x="1578" y="42"/>
                  </a:lnTo>
                  <a:lnTo>
                    <a:pt x="0" y="42"/>
                  </a:lnTo>
                  <a:lnTo>
                    <a:pt x="0" y="79"/>
                  </a:lnTo>
                  <a:lnTo>
                    <a:pt x="3575" y="79"/>
                  </a:lnTo>
                  <a:lnTo>
                    <a:pt x="3575" y="42"/>
                  </a:lnTo>
                  <a:lnTo>
                    <a:pt x="1997" y="42"/>
                  </a:lnTo>
                  <a:lnTo>
                    <a:pt x="1997" y="42"/>
                  </a:lnTo>
                  <a:lnTo>
                    <a:pt x="1995" y="37"/>
                  </a:lnTo>
                  <a:lnTo>
                    <a:pt x="1990" y="35"/>
                  </a:lnTo>
                  <a:lnTo>
                    <a:pt x="1990" y="35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9" name="Freeform 10"/>
            <p:cNvSpPr>
              <a:spLocks/>
            </p:cNvSpPr>
            <p:nvPr/>
          </p:nvSpPr>
          <p:spPr bwMode="auto">
            <a:xfrm>
              <a:off x="3846" y="2882"/>
              <a:ext cx="701" cy="1328"/>
            </a:xfrm>
            <a:custGeom>
              <a:avLst/>
              <a:gdLst>
                <a:gd name="T0" fmla="*/ 644 w 701"/>
                <a:gd name="T1" fmla="*/ 0 h 1328"/>
                <a:gd name="T2" fmla="*/ 118 w 701"/>
                <a:gd name="T3" fmla="*/ 1271 h 1328"/>
                <a:gd name="T4" fmla="*/ 0 w 701"/>
                <a:gd name="T5" fmla="*/ 1271 h 1328"/>
                <a:gd name="T6" fmla="*/ 0 w 701"/>
                <a:gd name="T7" fmla="*/ 1328 h 1328"/>
                <a:gd name="T8" fmla="*/ 200 w 701"/>
                <a:gd name="T9" fmla="*/ 1328 h 1328"/>
                <a:gd name="T10" fmla="*/ 701 w 701"/>
                <a:gd name="T11" fmla="*/ 0 h 1328"/>
                <a:gd name="T12" fmla="*/ 644 w 701"/>
                <a:gd name="T13" fmla="*/ 0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328">
                  <a:moveTo>
                    <a:pt x="644" y="0"/>
                  </a:moveTo>
                  <a:lnTo>
                    <a:pt x="118" y="1271"/>
                  </a:lnTo>
                  <a:lnTo>
                    <a:pt x="0" y="1271"/>
                  </a:lnTo>
                  <a:lnTo>
                    <a:pt x="0" y="1328"/>
                  </a:lnTo>
                  <a:lnTo>
                    <a:pt x="200" y="1328"/>
                  </a:lnTo>
                  <a:lnTo>
                    <a:pt x="701" y="0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0" name="Freeform 11"/>
            <p:cNvSpPr>
              <a:spLocks/>
            </p:cNvSpPr>
            <p:nvPr/>
          </p:nvSpPr>
          <p:spPr bwMode="auto">
            <a:xfrm>
              <a:off x="3987" y="2882"/>
              <a:ext cx="560" cy="1328"/>
            </a:xfrm>
            <a:custGeom>
              <a:avLst/>
              <a:gdLst>
                <a:gd name="T0" fmla="*/ 533 w 560"/>
                <a:gd name="T1" fmla="*/ 0 h 1328"/>
                <a:gd name="T2" fmla="*/ 0 w 560"/>
                <a:gd name="T3" fmla="*/ 1328 h 1328"/>
                <a:gd name="T4" fmla="*/ 59 w 560"/>
                <a:gd name="T5" fmla="*/ 1328 h 1328"/>
                <a:gd name="T6" fmla="*/ 560 w 560"/>
                <a:gd name="T7" fmla="*/ 0 h 1328"/>
                <a:gd name="T8" fmla="*/ 533 w 560"/>
                <a:gd name="T9" fmla="*/ 0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1328">
                  <a:moveTo>
                    <a:pt x="533" y="0"/>
                  </a:moveTo>
                  <a:lnTo>
                    <a:pt x="0" y="1328"/>
                  </a:lnTo>
                  <a:lnTo>
                    <a:pt x="59" y="1328"/>
                  </a:lnTo>
                  <a:lnTo>
                    <a:pt x="560" y="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836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1" name="Freeform 12"/>
            <p:cNvSpPr>
              <a:spLocks/>
            </p:cNvSpPr>
            <p:nvPr/>
          </p:nvSpPr>
          <p:spPr bwMode="auto">
            <a:xfrm>
              <a:off x="6404" y="2882"/>
              <a:ext cx="701" cy="1328"/>
            </a:xfrm>
            <a:custGeom>
              <a:avLst/>
              <a:gdLst>
                <a:gd name="T0" fmla="*/ 56 w 701"/>
                <a:gd name="T1" fmla="*/ 0 h 1328"/>
                <a:gd name="T2" fmla="*/ 582 w 701"/>
                <a:gd name="T3" fmla="*/ 1271 h 1328"/>
                <a:gd name="T4" fmla="*/ 701 w 701"/>
                <a:gd name="T5" fmla="*/ 1271 h 1328"/>
                <a:gd name="T6" fmla="*/ 701 w 701"/>
                <a:gd name="T7" fmla="*/ 1328 h 1328"/>
                <a:gd name="T8" fmla="*/ 501 w 701"/>
                <a:gd name="T9" fmla="*/ 1328 h 1328"/>
                <a:gd name="T10" fmla="*/ 0 w 701"/>
                <a:gd name="T11" fmla="*/ 0 h 1328"/>
                <a:gd name="T12" fmla="*/ 56 w 701"/>
                <a:gd name="T13" fmla="*/ 0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328">
                  <a:moveTo>
                    <a:pt x="56" y="0"/>
                  </a:moveTo>
                  <a:lnTo>
                    <a:pt x="582" y="1271"/>
                  </a:lnTo>
                  <a:lnTo>
                    <a:pt x="701" y="1271"/>
                  </a:lnTo>
                  <a:lnTo>
                    <a:pt x="701" y="1328"/>
                  </a:lnTo>
                  <a:lnTo>
                    <a:pt x="501" y="1328"/>
                  </a:lnTo>
                  <a:lnTo>
                    <a:pt x="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Freeform 13"/>
            <p:cNvSpPr>
              <a:spLocks/>
            </p:cNvSpPr>
            <p:nvPr/>
          </p:nvSpPr>
          <p:spPr bwMode="auto">
            <a:xfrm>
              <a:off x="6404" y="2882"/>
              <a:ext cx="560" cy="1328"/>
            </a:xfrm>
            <a:custGeom>
              <a:avLst/>
              <a:gdLst>
                <a:gd name="T0" fmla="*/ 27 w 560"/>
                <a:gd name="T1" fmla="*/ 0 h 1328"/>
                <a:gd name="T2" fmla="*/ 560 w 560"/>
                <a:gd name="T3" fmla="*/ 1328 h 1328"/>
                <a:gd name="T4" fmla="*/ 501 w 560"/>
                <a:gd name="T5" fmla="*/ 1328 h 1328"/>
                <a:gd name="T6" fmla="*/ 0 w 560"/>
                <a:gd name="T7" fmla="*/ 0 h 1328"/>
                <a:gd name="T8" fmla="*/ 27 w 560"/>
                <a:gd name="T9" fmla="*/ 0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1328">
                  <a:moveTo>
                    <a:pt x="27" y="0"/>
                  </a:moveTo>
                  <a:lnTo>
                    <a:pt x="560" y="1328"/>
                  </a:lnTo>
                  <a:lnTo>
                    <a:pt x="501" y="1328"/>
                  </a:ln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836A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83" name="Group 382"/>
          <p:cNvGrpSpPr/>
          <p:nvPr userDrawn="1"/>
        </p:nvGrpSpPr>
        <p:grpSpPr>
          <a:xfrm>
            <a:off x="2925959" y="1114195"/>
            <a:ext cx="2586211" cy="4134015"/>
            <a:chOff x="9052294" y="3913212"/>
            <a:chExt cx="2586211" cy="4134015"/>
          </a:xfrm>
        </p:grpSpPr>
        <p:grpSp>
          <p:nvGrpSpPr>
            <p:cNvPr id="384" name="Group 383"/>
            <p:cNvGrpSpPr/>
            <p:nvPr/>
          </p:nvGrpSpPr>
          <p:grpSpPr>
            <a:xfrm>
              <a:off x="10149149" y="3913212"/>
              <a:ext cx="1489356" cy="2122627"/>
              <a:chOff x="10149149" y="3913212"/>
              <a:chExt cx="1489356" cy="2122627"/>
            </a:xfrm>
          </p:grpSpPr>
          <p:sp>
            <p:nvSpPr>
              <p:cNvPr id="390" name="Rectangle 389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391" name="Group 390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</p:grpSpPr>
            <p:sp>
              <p:nvSpPr>
                <p:cNvPr id="392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solidFill>
                  <a:srgbClr val="CE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93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385" name="Group 384"/>
            <p:cNvGrpSpPr/>
            <p:nvPr/>
          </p:nvGrpSpPr>
          <p:grpSpPr>
            <a:xfrm rot="10800000">
              <a:off x="9052294" y="5924600"/>
              <a:ext cx="1489356" cy="2122627"/>
              <a:chOff x="10149149" y="3913212"/>
              <a:chExt cx="1489356" cy="2122627"/>
            </a:xfrm>
            <a:noFill/>
          </p:grpSpPr>
          <p:sp>
            <p:nvSpPr>
              <p:cNvPr id="386" name="Rectangle 385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387" name="Group 386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  <a:grpFill/>
            </p:grpSpPr>
            <p:sp>
              <p:nvSpPr>
                <p:cNvPr id="388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9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395" name="Picture Placeholder 394"/>
          <p:cNvSpPr>
            <a:spLocks noGrp="1"/>
          </p:cNvSpPr>
          <p:nvPr>
            <p:ph type="pic" sz="quarter" idx="10" hasCustomPrompt="1"/>
          </p:nvPr>
        </p:nvSpPr>
        <p:spPr>
          <a:xfrm>
            <a:off x="6514292" y="797622"/>
            <a:ext cx="4268787" cy="3260725"/>
          </a:xfrm>
        </p:spPr>
        <p:txBody>
          <a:bodyPr/>
          <a:lstStyle>
            <a:lvl1pPr marL="0" indent="0" algn="ctr">
              <a:buNone/>
              <a:defRPr b="0" baseline="0"/>
            </a:lvl1pPr>
          </a:lstStyle>
          <a:p>
            <a:r>
              <a:rPr lang="id-ID" dirty="0"/>
              <a:t>Clik and select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3350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1" grpId="0" animBg="1"/>
          <p:bldP spid="361" grpId="1" animBg="1"/>
          <p:bldP spid="361" grpId="2" animBg="1"/>
          <p:bldP spid="361" grpId="3" animBg="1"/>
          <p:bldP spid="361" grpId="4" animBg="1"/>
          <p:bldP spid="361" grpId="5" animBg="1"/>
          <p:bldP spid="361" grpId="6" animBg="1"/>
          <p:bldP spid="361" grpId="7" animBg="1"/>
          <p:bldP spid="361" grpId="8" animBg="1"/>
          <p:bldP spid="361" grpId="9" animBg="1"/>
          <p:bldP spid="362" grpId="0" animBg="1"/>
          <p:bldP spid="362" grpId="1" animBg="1"/>
          <p:bldP spid="362" grpId="2" animBg="1"/>
          <p:bldP spid="362" grpId="3" animBg="1"/>
          <p:bldP spid="362" grpId="4" animBg="1"/>
          <p:bldP spid="362" grpId="5" animBg="1"/>
          <p:bldP spid="362" grpId="6" animBg="1"/>
          <p:bldP spid="362" grpId="7" animBg="1"/>
          <p:bldP spid="362" grpId="8" animBg="1"/>
          <p:bldP spid="362" grpId="9" animBg="1"/>
          <p:bldP spid="363" grpId="0" animBg="1"/>
          <p:bldP spid="363" grpId="1" animBg="1"/>
          <p:bldP spid="363" grpId="2" animBg="1"/>
          <p:bldP spid="363" grpId="3" animBg="1"/>
          <p:bldP spid="3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1" grpId="0" animBg="1"/>
          <p:bldP spid="361" grpId="1" animBg="1"/>
          <p:bldP spid="361" grpId="2" animBg="1"/>
          <p:bldP spid="361" grpId="3" animBg="1"/>
          <p:bldP spid="361" grpId="4" animBg="1"/>
          <p:bldP spid="361" grpId="5" animBg="1"/>
          <p:bldP spid="361" grpId="6" animBg="1"/>
          <p:bldP spid="361" grpId="7" animBg="1"/>
          <p:bldP spid="361" grpId="8" animBg="1"/>
          <p:bldP spid="361" grpId="9" animBg="1"/>
          <p:bldP spid="362" grpId="0" animBg="1"/>
          <p:bldP spid="362" grpId="1" animBg="1"/>
          <p:bldP spid="362" grpId="2" animBg="1"/>
          <p:bldP spid="362" grpId="3" animBg="1"/>
          <p:bldP spid="362" grpId="4" animBg="1"/>
          <p:bldP spid="362" grpId="5" animBg="1"/>
          <p:bldP spid="362" grpId="6" animBg="1"/>
          <p:bldP spid="362" grpId="7" animBg="1"/>
          <p:bldP spid="362" grpId="8" animBg="1"/>
          <p:bldP spid="362" grpId="9" animBg="1"/>
          <p:bldP spid="363" grpId="0" animBg="1"/>
          <p:bldP spid="363" grpId="1" animBg="1"/>
          <p:bldP spid="363" grpId="2" animBg="1"/>
          <p:bldP spid="363" grpId="3" animBg="1"/>
          <p:bldP spid="395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446F4-7AEE-4CAC-981F-C47E3412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7D1FDB-B1DB-43A8-A2BB-62814C104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718A33-351F-4BDB-A87B-6D52CB58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1AD0-D821-46F6-81FF-E8672BF7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6B3A1D-CF50-4157-8D0E-BF1878EF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191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9BD91-73DD-4AA3-8AB6-6598C84A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F47E09-9763-4269-9BEB-386C8820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1F6EF8-661B-417C-BD6F-98F37031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84052B-9ECE-47BA-B9C0-458DB4AE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1CB3DC-FD51-4D8D-BF68-6E35015B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957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D9BB4-6E7A-4091-94DD-CEF3ECA3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A90018-4BBF-44CD-80F5-457C6F05D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D70CA3-8025-4EE8-96D8-996E05F3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FA73C1-B2B9-4B5D-8C6E-77422478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C4793C-F9D2-493B-B9ED-3B7C3587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93A237-447B-401A-9E31-0B8F5B4C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5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672A4B-A9E4-4990-A1D2-C61CC8F0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998F5B-3D5E-44E9-9ECF-F4012547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D297BD-83C9-42B8-9253-3343FC3F6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ACD9D6-D3AA-437E-9D2A-74116D417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703210-D7AB-45D5-9B74-725D15B50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619709-2E7F-4738-955E-E5BDFBD8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63923A-1FCE-4082-B38B-8C5321EC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DA68951-F535-4C9B-8C6A-F8A99AB6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922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DAC62B-EC88-458C-BFE6-5860CF6E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1CDFFC-72D7-4B02-A8E6-340E7267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7EDADE-2DBA-4D1C-9AC3-66625AC0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7B30CD-D9C2-419B-B11D-9E72391E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384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8D616-A6AC-4314-A9A4-BD01AAC4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A4D09B-5579-4A53-AA62-8336FA68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73BE8D-BDB7-45B3-A03F-28CCDF66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554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C7B1C-6DA0-451B-BFF9-4FC6DEF0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2C556B-C26D-44A1-956E-CCF9AC174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4640B0-47C5-464D-8688-A9613B406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C7A5AD-0075-4645-8A1D-7CF09EFC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D7DD3-5E93-49EF-90D1-55C10254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1AF96-0061-468D-BDE7-FC29AB86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757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10A312-A2C9-4A43-AA6B-18BF1CEB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74F6B9-B5D3-4DDA-ABC5-9F336F693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807902-E93A-4F83-ABD3-2D0D9B22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F32C33-B40C-47B4-BBF0-9C97D5C2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78BBA1-1A01-43BD-A951-77A17C3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B2B8C0-1C1B-4B04-8880-003D9458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464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CCB599-E68E-48AE-A4F0-6BEE73CB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DF3712-0B5E-4558-8701-8DFB22C29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EC78D7-5CB4-47A7-9D62-60B38CEA7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98978-3CAE-405C-B304-4B53E0297E7C}" type="datetimeFigureOut">
              <a:rPr lang="en-ID" smtClean="0"/>
              <a:t>4/7/19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CB6609-BD7D-453E-83D7-B2E2E33A8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5DD5FF-85A3-4297-A4DF-04A11C708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6C7A3-4ECA-491A-82F3-5FF4D2053FF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970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muh.syarifbando@yahoo.co.id" TargetMode="Externa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8"/>
          <p:cNvSpPr>
            <a:spLocks/>
          </p:cNvSpPr>
          <p:nvPr/>
        </p:nvSpPr>
        <p:spPr bwMode="auto">
          <a:xfrm>
            <a:off x="8108558" y="-17058"/>
            <a:ext cx="4008234" cy="6858000"/>
          </a:xfrm>
          <a:custGeom>
            <a:avLst/>
            <a:gdLst>
              <a:gd name="T0" fmla="*/ 2352 w 2352"/>
              <a:gd name="T1" fmla="*/ 4320 h 4320"/>
              <a:gd name="T2" fmla="*/ 0 w 2352"/>
              <a:gd name="T3" fmla="*/ 4320 h 4320"/>
              <a:gd name="T4" fmla="*/ 576 w 2352"/>
              <a:gd name="T5" fmla="*/ 0 h 4320"/>
              <a:gd name="T6" fmla="*/ 2352 w 2352"/>
              <a:gd name="T7" fmla="*/ 0 h 4320"/>
              <a:gd name="T8" fmla="*/ 2352 w 2352"/>
              <a:gd name="T9" fmla="*/ 4320 h 4320"/>
              <a:gd name="connsiteX0" fmla="*/ 10000 w 10000"/>
              <a:gd name="connsiteY0" fmla="*/ 10000 h 10000"/>
              <a:gd name="connsiteX1" fmla="*/ 0 w 10000"/>
              <a:gd name="connsiteY1" fmla="*/ 10000 h 10000"/>
              <a:gd name="connsiteX2" fmla="*/ 3478 w 10000"/>
              <a:gd name="connsiteY2" fmla="*/ 0 h 10000"/>
              <a:gd name="connsiteX3" fmla="*/ 10000 w 10000"/>
              <a:gd name="connsiteY3" fmla="*/ 0 h 10000"/>
              <a:gd name="connsiteX4" fmla="*/ 10000 w 10000"/>
              <a:gd name="connsiteY4" fmla="*/ 10000 h 10000"/>
              <a:gd name="connsiteX0" fmla="*/ 10735 w 10735"/>
              <a:gd name="connsiteY0" fmla="*/ 10000 h 10000"/>
              <a:gd name="connsiteX1" fmla="*/ 0 w 10735"/>
              <a:gd name="connsiteY1" fmla="*/ 10000 h 10000"/>
              <a:gd name="connsiteX2" fmla="*/ 4213 w 10735"/>
              <a:gd name="connsiteY2" fmla="*/ 0 h 10000"/>
              <a:gd name="connsiteX3" fmla="*/ 10735 w 10735"/>
              <a:gd name="connsiteY3" fmla="*/ 0 h 10000"/>
              <a:gd name="connsiteX4" fmla="*/ 10735 w 10735"/>
              <a:gd name="connsiteY4" fmla="*/ 10000 h 10000"/>
              <a:gd name="connsiteX0" fmla="*/ 10735 w 10735"/>
              <a:gd name="connsiteY0" fmla="*/ 10000 h 10000"/>
              <a:gd name="connsiteX1" fmla="*/ 0 w 10735"/>
              <a:gd name="connsiteY1" fmla="*/ 10000 h 10000"/>
              <a:gd name="connsiteX2" fmla="*/ 3919 w 10735"/>
              <a:gd name="connsiteY2" fmla="*/ 0 h 10000"/>
              <a:gd name="connsiteX3" fmla="*/ 10735 w 10735"/>
              <a:gd name="connsiteY3" fmla="*/ 0 h 10000"/>
              <a:gd name="connsiteX4" fmla="*/ 10735 w 10735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5" h="10000">
                <a:moveTo>
                  <a:pt x="10735" y="10000"/>
                </a:moveTo>
                <a:lnTo>
                  <a:pt x="0" y="10000"/>
                </a:lnTo>
                <a:lnTo>
                  <a:pt x="3919" y="0"/>
                </a:lnTo>
                <a:lnTo>
                  <a:pt x="10735" y="0"/>
                </a:lnTo>
                <a:lnTo>
                  <a:pt x="10735" y="10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TextBox 5"/>
          <p:cNvSpPr txBox="1"/>
          <p:nvPr/>
        </p:nvSpPr>
        <p:spPr>
          <a:xfrm>
            <a:off x="342461" y="2228671"/>
            <a:ext cx="6655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rek" panose="020C0708030708060507" pitchFamily="34" charset="0"/>
                <a:cs typeface="Segoe UI" panose="020B0502040204020203" pitchFamily="34" charset="0"/>
              </a:rPr>
              <a:t>KEBIJAKAN, STRATEGI DAN KOMITMEN </a:t>
            </a: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rek" panose="020C0708030708060507" pitchFamily="34" charset="0"/>
                <a:cs typeface="Segoe UI" panose="020B0502040204020203" pitchFamily="34" charset="0"/>
              </a:rPr>
              <a:t>PERPUSTAKAAN NASIONAL DALAM MEMBANGUN </a:t>
            </a: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rek" panose="020C0708030708060507" pitchFamily="34" charset="0"/>
                <a:cs typeface="Segoe UI" panose="020B0502040204020203" pitchFamily="34" charset="0"/>
              </a:rPr>
              <a:t>EKOSISTEM MASYARAKAT BERPENGETAHUAN</a:t>
            </a:r>
            <a:endParaRPr lang="id-ID" sz="2400" b="1" dirty="0">
              <a:solidFill>
                <a:schemeClr val="accent5">
                  <a:lumMod val="75000"/>
                </a:schemeClr>
              </a:solidFill>
              <a:latin typeface="Trek" panose="020C0708030708060507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212272" y="4134319"/>
            <a:ext cx="2201511" cy="2201511"/>
            <a:chOff x="966707" y="402336"/>
            <a:chExt cx="2201511" cy="2201511"/>
          </a:xfrm>
        </p:grpSpPr>
        <p:sp>
          <p:nvSpPr>
            <p:cNvPr id="24" name="Oval 23"/>
            <p:cNvSpPr/>
            <p:nvPr/>
          </p:nvSpPr>
          <p:spPr>
            <a:xfrm>
              <a:off x="966707" y="402336"/>
              <a:ext cx="2201511" cy="2201511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1134012" y="744266"/>
              <a:ext cx="1866900" cy="1517650"/>
              <a:chOff x="3252" y="748"/>
              <a:chExt cx="1176" cy="956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3252" y="1126"/>
                <a:ext cx="180" cy="406"/>
              </a:xfrm>
              <a:custGeom>
                <a:avLst/>
                <a:gdLst>
                  <a:gd name="T0" fmla="*/ 180 w 180"/>
                  <a:gd name="T1" fmla="*/ 0 h 406"/>
                  <a:gd name="T2" fmla="*/ 0 w 180"/>
                  <a:gd name="T3" fmla="*/ 118 h 406"/>
                  <a:gd name="T4" fmla="*/ 0 w 180"/>
                  <a:gd name="T5" fmla="*/ 364 h 406"/>
                  <a:gd name="T6" fmla="*/ 0 w 180"/>
                  <a:gd name="T7" fmla="*/ 364 h 406"/>
                  <a:gd name="T8" fmla="*/ 12 w 180"/>
                  <a:gd name="T9" fmla="*/ 368 h 406"/>
                  <a:gd name="T10" fmla="*/ 46 w 180"/>
                  <a:gd name="T11" fmla="*/ 378 h 406"/>
                  <a:gd name="T12" fmla="*/ 102 w 180"/>
                  <a:gd name="T13" fmla="*/ 392 h 406"/>
                  <a:gd name="T14" fmla="*/ 180 w 180"/>
                  <a:gd name="T15" fmla="*/ 406 h 406"/>
                  <a:gd name="T16" fmla="*/ 180 w 180"/>
                  <a:gd name="T17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406">
                    <a:moveTo>
                      <a:pt x="180" y="0"/>
                    </a:moveTo>
                    <a:lnTo>
                      <a:pt x="0" y="118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2" y="368"/>
                    </a:lnTo>
                    <a:lnTo>
                      <a:pt x="46" y="378"/>
                    </a:lnTo>
                    <a:lnTo>
                      <a:pt x="102" y="392"/>
                    </a:lnTo>
                    <a:lnTo>
                      <a:pt x="180" y="40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3456" y="940"/>
                <a:ext cx="180" cy="616"/>
              </a:xfrm>
              <a:custGeom>
                <a:avLst/>
                <a:gdLst>
                  <a:gd name="T0" fmla="*/ 180 w 180"/>
                  <a:gd name="T1" fmla="*/ 0 h 616"/>
                  <a:gd name="T2" fmla="*/ 0 w 180"/>
                  <a:gd name="T3" fmla="*/ 132 h 616"/>
                  <a:gd name="T4" fmla="*/ 0 w 180"/>
                  <a:gd name="T5" fmla="*/ 596 h 616"/>
                  <a:gd name="T6" fmla="*/ 0 w 180"/>
                  <a:gd name="T7" fmla="*/ 596 h 616"/>
                  <a:gd name="T8" fmla="*/ 84 w 180"/>
                  <a:gd name="T9" fmla="*/ 608 h 616"/>
                  <a:gd name="T10" fmla="*/ 180 w 180"/>
                  <a:gd name="T11" fmla="*/ 616 h 616"/>
                  <a:gd name="T12" fmla="*/ 180 w 180"/>
                  <a:gd name="T13" fmla="*/ 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616">
                    <a:moveTo>
                      <a:pt x="180" y="0"/>
                    </a:moveTo>
                    <a:lnTo>
                      <a:pt x="0" y="132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84" y="608"/>
                    </a:lnTo>
                    <a:lnTo>
                      <a:pt x="180" y="61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3660" y="748"/>
                <a:ext cx="180" cy="816"/>
              </a:xfrm>
              <a:custGeom>
                <a:avLst/>
                <a:gdLst>
                  <a:gd name="T0" fmla="*/ 180 w 180"/>
                  <a:gd name="T1" fmla="*/ 0 h 816"/>
                  <a:gd name="T2" fmla="*/ 0 w 180"/>
                  <a:gd name="T3" fmla="*/ 142 h 816"/>
                  <a:gd name="T4" fmla="*/ 0 w 180"/>
                  <a:gd name="T5" fmla="*/ 810 h 816"/>
                  <a:gd name="T6" fmla="*/ 0 w 180"/>
                  <a:gd name="T7" fmla="*/ 810 h 816"/>
                  <a:gd name="T8" fmla="*/ 86 w 180"/>
                  <a:gd name="T9" fmla="*/ 814 h 816"/>
                  <a:gd name="T10" fmla="*/ 180 w 180"/>
                  <a:gd name="T11" fmla="*/ 816 h 816"/>
                  <a:gd name="T12" fmla="*/ 180 w 180"/>
                  <a:gd name="T13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816">
                    <a:moveTo>
                      <a:pt x="180" y="0"/>
                    </a:moveTo>
                    <a:lnTo>
                      <a:pt x="0" y="142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86" y="814"/>
                    </a:lnTo>
                    <a:lnTo>
                      <a:pt x="180" y="81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00A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4248" y="1124"/>
                <a:ext cx="180" cy="408"/>
              </a:xfrm>
              <a:custGeom>
                <a:avLst/>
                <a:gdLst>
                  <a:gd name="T0" fmla="*/ 180 w 180"/>
                  <a:gd name="T1" fmla="*/ 118 h 408"/>
                  <a:gd name="T2" fmla="*/ 0 w 180"/>
                  <a:gd name="T3" fmla="*/ 0 h 408"/>
                  <a:gd name="T4" fmla="*/ 0 w 180"/>
                  <a:gd name="T5" fmla="*/ 408 h 408"/>
                  <a:gd name="T6" fmla="*/ 0 w 180"/>
                  <a:gd name="T7" fmla="*/ 408 h 408"/>
                  <a:gd name="T8" fmla="*/ 78 w 180"/>
                  <a:gd name="T9" fmla="*/ 394 h 408"/>
                  <a:gd name="T10" fmla="*/ 134 w 180"/>
                  <a:gd name="T11" fmla="*/ 380 h 408"/>
                  <a:gd name="T12" fmla="*/ 168 w 180"/>
                  <a:gd name="T13" fmla="*/ 370 h 408"/>
                  <a:gd name="T14" fmla="*/ 180 w 180"/>
                  <a:gd name="T15" fmla="*/ 366 h 408"/>
                  <a:gd name="T16" fmla="*/ 180 w 180"/>
                  <a:gd name="T17" fmla="*/ 11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408">
                    <a:moveTo>
                      <a:pt x="180" y="118"/>
                    </a:moveTo>
                    <a:lnTo>
                      <a:pt x="0" y="0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78" y="394"/>
                    </a:lnTo>
                    <a:lnTo>
                      <a:pt x="134" y="380"/>
                    </a:lnTo>
                    <a:lnTo>
                      <a:pt x="168" y="370"/>
                    </a:lnTo>
                    <a:lnTo>
                      <a:pt x="180" y="366"/>
                    </a:lnTo>
                    <a:lnTo>
                      <a:pt x="180" y="118"/>
                    </a:lnTo>
                    <a:close/>
                  </a:path>
                </a:pathLst>
              </a:custGeom>
              <a:solidFill>
                <a:srgbClr val="C13F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4044" y="944"/>
                <a:ext cx="180" cy="612"/>
              </a:xfrm>
              <a:custGeom>
                <a:avLst/>
                <a:gdLst>
                  <a:gd name="T0" fmla="*/ 180 w 180"/>
                  <a:gd name="T1" fmla="*/ 130 h 612"/>
                  <a:gd name="T2" fmla="*/ 0 w 180"/>
                  <a:gd name="T3" fmla="*/ 0 h 612"/>
                  <a:gd name="T4" fmla="*/ 0 w 180"/>
                  <a:gd name="T5" fmla="*/ 612 h 612"/>
                  <a:gd name="T6" fmla="*/ 0 w 180"/>
                  <a:gd name="T7" fmla="*/ 612 h 612"/>
                  <a:gd name="T8" fmla="*/ 98 w 180"/>
                  <a:gd name="T9" fmla="*/ 604 h 612"/>
                  <a:gd name="T10" fmla="*/ 180 w 180"/>
                  <a:gd name="T11" fmla="*/ 592 h 612"/>
                  <a:gd name="T12" fmla="*/ 180 w 180"/>
                  <a:gd name="T13" fmla="*/ 13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612">
                    <a:moveTo>
                      <a:pt x="180" y="130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0" y="612"/>
                    </a:lnTo>
                    <a:lnTo>
                      <a:pt x="98" y="604"/>
                    </a:lnTo>
                    <a:lnTo>
                      <a:pt x="180" y="592"/>
                    </a:lnTo>
                    <a:lnTo>
                      <a:pt x="180" y="130"/>
                    </a:lnTo>
                    <a:close/>
                  </a:path>
                </a:pathLst>
              </a:custGeom>
              <a:solidFill>
                <a:srgbClr val="DDA5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3840" y="748"/>
                <a:ext cx="180" cy="816"/>
              </a:xfrm>
              <a:custGeom>
                <a:avLst/>
                <a:gdLst>
                  <a:gd name="T0" fmla="*/ 180 w 180"/>
                  <a:gd name="T1" fmla="*/ 810 h 816"/>
                  <a:gd name="T2" fmla="*/ 180 w 180"/>
                  <a:gd name="T3" fmla="*/ 142 h 816"/>
                  <a:gd name="T4" fmla="*/ 0 w 180"/>
                  <a:gd name="T5" fmla="*/ 0 h 816"/>
                  <a:gd name="T6" fmla="*/ 0 w 180"/>
                  <a:gd name="T7" fmla="*/ 816 h 816"/>
                  <a:gd name="T8" fmla="*/ 0 w 180"/>
                  <a:gd name="T9" fmla="*/ 816 h 816"/>
                  <a:gd name="T10" fmla="*/ 94 w 180"/>
                  <a:gd name="T11" fmla="*/ 814 h 816"/>
                  <a:gd name="T12" fmla="*/ 180 w 180"/>
                  <a:gd name="T13" fmla="*/ 810 h 816"/>
                  <a:gd name="T14" fmla="*/ 180 w 180"/>
                  <a:gd name="T15" fmla="*/ 81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0" h="816">
                    <a:moveTo>
                      <a:pt x="180" y="810"/>
                    </a:moveTo>
                    <a:lnTo>
                      <a:pt x="180" y="142"/>
                    </a:lnTo>
                    <a:lnTo>
                      <a:pt x="0" y="0"/>
                    </a:lnTo>
                    <a:lnTo>
                      <a:pt x="0" y="816"/>
                    </a:lnTo>
                    <a:lnTo>
                      <a:pt x="0" y="816"/>
                    </a:lnTo>
                    <a:lnTo>
                      <a:pt x="94" y="814"/>
                    </a:lnTo>
                    <a:lnTo>
                      <a:pt x="180" y="810"/>
                    </a:lnTo>
                    <a:lnTo>
                      <a:pt x="180" y="810"/>
                    </a:lnTo>
                    <a:close/>
                  </a:path>
                </a:pathLst>
              </a:custGeom>
              <a:solidFill>
                <a:srgbClr val="3C65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3412" y="1288"/>
                <a:ext cx="146" cy="322"/>
              </a:xfrm>
              <a:custGeom>
                <a:avLst/>
                <a:gdLst>
                  <a:gd name="T0" fmla="*/ 146 w 146"/>
                  <a:gd name="T1" fmla="*/ 262 h 322"/>
                  <a:gd name="T2" fmla="*/ 146 w 146"/>
                  <a:gd name="T3" fmla="*/ 262 h 322"/>
                  <a:gd name="T4" fmla="*/ 140 w 146"/>
                  <a:gd name="T5" fmla="*/ 274 h 322"/>
                  <a:gd name="T6" fmla="*/ 132 w 146"/>
                  <a:gd name="T7" fmla="*/ 286 h 322"/>
                  <a:gd name="T8" fmla="*/ 132 w 146"/>
                  <a:gd name="T9" fmla="*/ 286 h 322"/>
                  <a:gd name="T10" fmla="*/ 122 w 146"/>
                  <a:gd name="T11" fmla="*/ 296 h 322"/>
                  <a:gd name="T12" fmla="*/ 112 w 146"/>
                  <a:gd name="T13" fmla="*/ 304 h 322"/>
                  <a:gd name="T14" fmla="*/ 112 w 146"/>
                  <a:gd name="T15" fmla="*/ 304 h 322"/>
                  <a:gd name="T16" fmla="*/ 100 w 146"/>
                  <a:gd name="T17" fmla="*/ 312 h 322"/>
                  <a:gd name="T18" fmla="*/ 86 w 146"/>
                  <a:gd name="T19" fmla="*/ 318 h 322"/>
                  <a:gd name="T20" fmla="*/ 86 w 146"/>
                  <a:gd name="T21" fmla="*/ 318 h 322"/>
                  <a:gd name="T22" fmla="*/ 74 w 146"/>
                  <a:gd name="T23" fmla="*/ 322 h 322"/>
                  <a:gd name="T24" fmla="*/ 60 w 146"/>
                  <a:gd name="T25" fmla="*/ 322 h 322"/>
                  <a:gd name="T26" fmla="*/ 60 w 146"/>
                  <a:gd name="T27" fmla="*/ 322 h 322"/>
                  <a:gd name="T28" fmla="*/ 46 w 146"/>
                  <a:gd name="T29" fmla="*/ 322 h 322"/>
                  <a:gd name="T30" fmla="*/ 32 w 146"/>
                  <a:gd name="T31" fmla="*/ 318 h 322"/>
                  <a:gd name="T32" fmla="*/ 32 w 146"/>
                  <a:gd name="T33" fmla="*/ 318 h 322"/>
                  <a:gd name="T34" fmla="*/ 22 w 146"/>
                  <a:gd name="T35" fmla="*/ 312 h 322"/>
                  <a:gd name="T36" fmla="*/ 14 w 146"/>
                  <a:gd name="T37" fmla="*/ 304 h 322"/>
                  <a:gd name="T38" fmla="*/ 14 w 146"/>
                  <a:gd name="T39" fmla="*/ 304 h 322"/>
                  <a:gd name="T40" fmla="*/ 8 w 146"/>
                  <a:gd name="T41" fmla="*/ 294 h 322"/>
                  <a:gd name="T42" fmla="*/ 4 w 146"/>
                  <a:gd name="T43" fmla="*/ 282 h 322"/>
                  <a:gd name="T44" fmla="*/ 4 w 146"/>
                  <a:gd name="T45" fmla="*/ 282 h 322"/>
                  <a:gd name="T46" fmla="*/ 0 w 146"/>
                  <a:gd name="T47" fmla="*/ 268 h 322"/>
                  <a:gd name="T48" fmla="*/ 0 w 146"/>
                  <a:gd name="T49" fmla="*/ 252 h 322"/>
                  <a:gd name="T50" fmla="*/ 0 w 146"/>
                  <a:gd name="T51" fmla="*/ 252 h 322"/>
                  <a:gd name="T52" fmla="*/ 0 w 146"/>
                  <a:gd name="T53" fmla="*/ 240 h 322"/>
                  <a:gd name="T54" fmla="*/ 24 w 146"/>
                  <a:gd name="T55" fmla="*/ 6 h 322"/>
                  <a:gd name="T56" fmla="*/ 106 w 146"/>
                  <a:gd name="T57" fmla="*/ 0 h 322"/>
                  <a:gd name="T58" fmla="*/ 106 w 146"/>
                  <a:gd name="T59" fmla="*/ 0 h 322"/>
                  <a:gd name="T60" fmla="*/ 100 w 146"/>
                  <a:gd name="T61" fmla="*/ 56 h 322"/>
                  <a:gd name="T62" fmla="*/ 100 w 146"/>
                  <a:gd name="T63" fmla="*/ 56 h 322"/>
                  <a:gd name="T64" fmla="*/ 94 w 146"/>
                  <a:gd name="T65" fmla="*/ 118 h 322"/>
                  <a:gd name="T66" fmla="*/ 94 w 146"/>
                  <a:gd name="T67" fmla="*/ 118 h 322"/>
                  <a:gd name="T68" fmla="*/ 86 w 146"/>
                  <a:gd name="T69" fmla="*/ 178 h 322"/>
                  <a:gd name="T70" fmla="*/ 86 w 146"/>
                  <a:gd name="T71" fmla="*/ 178 h 322"/>
                  <a:gd name="T72" fmla="*/ 80 w 146"/>
                  <a:gd name="T73" fmla="*/ 234 h 322"/>
                  <a:gd name="T74" fmla="*/ 80 w 146"/>
                  <a:gd name="T75" fmla="*/ 234 h 322"/>
                  <a:gd name="T76" fmla="*/ 80 w 146"/>
                  <a:gd name="T77" fmla="*/ 242 h 322"/>
                  <a:gd name="T78" fmla="*/ 80 w 146"/>
                  <a:gd name="T79" fmla="*/ 242 h 322"/>
                  <a:gd name="T80" fmla="*/ 80 w 146"/>
                  <a:gd name="T81" fmla="*/ 248 h 322"/>
                  <a:gd name="T82" fmla="*/ 80 w 146"/>
                  <a:gd name="T83" fmla="*/ 248 h 322"/>
                  <a:gd name="T84" fmla="*/ 82 w 146"/>
                  <a:gd name="T85" fmla="*/ 256 h 322"/>
                  <a:gd name="T86" fmla="*/ 82 w 146"/>
                  <a:gd name="T87" fmla="*/ 256 h 322"/>
                  <a:gd name="T88" fmla="*/ 88 w 146"/>
                  <a:gd name="T89" fmla="*/ 260 h 322"/>
                  <a:gd name="T90" fmla="*/ 88 w 146"/>
                  <a:gd name="T91" fmla="*/ 260 h 322"/>
                  <a:gd name="T92" fmla="*/ 94 w 146"/>
                  <a:gd name="T93" fmla="*/ 262 h 322"/>
                  <a:gd name="T94" fmla="*/ 94 w 146"/>
                  <a:gd name="T95" fmla="*/ 262 h 322"/>
                  <a:gd name="T96" fmla="*/ 106 w 146"/>
                  <a:gd name="T97" fmla="*/ 260 h 322"/>
                  <a:gd name="T98" fmla="*/ 106 w 146"/>
                  <a:gd name="T99" fmla="*/ 260 h 322"/>
                  <a:gd name="T100" fmla="*/ 114 w 146"/>
                  <a:gd name="T101" fmla="*/ 254 h 322"/>
                  <a:gd name="T102" fmla="*/ 114 w 146"/>
                  <a:gd name="T103" fmla="*/ 254 h 322"/>
                  <a:gd name="T104" fmla="*/ 122 w 146"/>
                  <a:gd name="T105" fmla="*/ 246 h 322"/>
                  <a:gd name="T106" fmla="*/ 122 w 146"/>
                  <a:gd name="T107" fmla="*/ 246 h 322"/>
                  <a:gd name="T108" fmla="*/ 126 w 146"/>
                  <a:gd name="T109" fmla="*/ 238 h 322"/>
                  <a:gd name="T110" fmla="*/ 146 w 146"/>
                  <a:gd name="T111" fmla="*/ 26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" h="322">
                    <a:moveTo>
                      <a:pt x="146" y="262"/>
                    </a:moveTo>
                    <a:lnTo>
                      <a:pt x="146" y="262"/>
                    </a:lnTo>
                    <a:lnTo>
                      <a:pt x="140" y="274"/>
                    </a:lnTo>
                    <a:lnTo>
                      <a:pt x="132" y="286"/>
                    </a:lnTo>
                    <a:lnTo>
                      <a:pt x="132" y="286"/>
                    </a:lnTo>
                    <a:lnTo>
                      <a:pt x="122" y="296"/>
                    </a:lnTo>
                    <a:lnTo>
                      <a:pt x="112" y="304"/>
                    </a:lnTo>
                    <a:lnTo>
                      <a:pt x="112" y="304"/>
                    </a:lnTo>
                    <a:lnTo>
                      <a:pt x="100" y="312"/>
                    </a:lnTo>
                    <a:lnTo>
                      <a:pt x="86" y="318"/>
                    </a:lnTo>
                    <a:lnTo>
                      <a:pt x="86" y="318"/>
                    </a:lnTo>
                    <a:lnTo>
                      <a:pt x="74" y="322"/>
                    </a:lnTo>
                    <a:lnTo>
                      <a:pt x="60" y="322"/>
                    </a:lnTo>
                    <a:lnTo>
                      <a:pt x="60" y="322"/>
                    </a:lnTo>
                    <a:lnTo>
                      <a:pt x="46" y="322"/>
                    </a:lnTo>
                    <a:lnTo>
                      <a:pt x="32" y="318"/>
                    </a:lnTo>
                    <a:lnTo>
                      <a:pt x="32" y="318"/>
                    </a:lnTo>
                    <a:lnTo>
                      <a:pt x="22" y="312"/>
                    </a:lnTo>
                    <a:lnTo>
                      <a:pt x="14" y="304"/>
                    </a:lnTo>
                    <a:lnTo>
                      <a:pt x="14" y="304"/>
                    </a:lnTo>
                    <a:lnTo>
                      <a:pt x="8" y="294"/>
                    </a:lnTo>
                    <a:lnTo>
                      <a:pt x="4" y="282"/>
                    </a:lnTo>
                    <a:lnTo>
                      <a:pt x="4" y="282"/>
                    </a:lnTo>
                    <a:lnTo>
                      <a:pt x="0" y="268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40"/>
                    </a:lnTo>
                    <a:lnTo>
                      <a:pt x="24" y="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94" y="118"/>
                    </a:lnTo>
                    <a:lnTo>
                      <a:pt x="94" y="118"/>
                    </a:lnTo>
                    <a:lnTo>
                      <a:pt x="86" y="178"/>
                    </a:lnTo>
                    <a:lnTo>
                      <a:pt x="86" y="178"/>
                    </a:lnTo>
                    <a:lnTo>
                      <a:pt x="80" y="234"/>
                    </a:lnTo>
                    <a:lnTo>
                      <a:pt x="80" y="234"/>
                    </a:lnTo>
                    <a:lnTo>
                      <a:pt x="80" y="242"/>
                    </a:lnTo>
                    <a:lnTo>
                      <a:pt x="80" y="242"/>
                    </a:lnTo>
                    <a:lnTo>
                      <a:pt x="80" y="248"/>
                    </a:lnTo>
                    <a:lnTo>
                      <a:pt x="80" y="248"/>
                    </a:lnTo>
                    <a:lnTo>
                      <a:pt x="82" y="256"/>
                    </a:lnTo>
                    <a:lnTo>
                      <a:pt x="82" y="256"/>
                    </a:lnTo>
                    <a:lnTo>
                      <a:pt x="88" y="260"/>
                    </a:lnTo>
                    <a:lnTo>
                      <a:pt x="88" y="260"/>
                    </a:lnTo>
                    <a:lnTo>
                      <a:pt x="94" y="262"/>
                    </a:lnTo>
                    <a:lnTo>
                      <a:pt x="94" y="262"/>
                    </a:lnTo>
                    <a:lnTo>
                      <a:pt x="106" y="260"/>
                    </a:lnTo>
                    <a:lnTo>
                      <a:pt x="106" y="260"/>
                    </a:lnTo>
                    <a:lnTo>
                      <a:pt x="114" y="254"/>
                    </a:lnTo>
                    <a:lnTo>
                      <a:pt x="114" y="254"/>
                    </a:lnTo>
                    <a:lnTo>
                      <a:pt x="122" y="246"/>
                    </a:lnTo>
                    <a:lnTo>
                      <a:pt x="122" y="246"/>
                    </a:lnTo>
                    <a:lnTo>
                      <a:pt x="126" y="238"/>
                    </a:lnTo>
                    <a:lnTo>
                      <a:pt x="146" y="262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3534" y="1384"/>
                <a:ext cx="276" cy="228"/>
              </a:xfrm>
              <a:custGeom>
                <a:avLst/>
                <a:gdLst>
                  <a:gd name="T0" fmla="*/ 112 w 276"/>
                  <a:gd name="T1" fmla="*/ 0 h 228"/>
                  <a:gd name="T2" fmla="*/ 150 w 276"/>
                  <a:gd name="T3" fmla="*/ 4 h 228"/>
                  <a:gd name="T4" fmla="*/ 182 w 276"/>
                  <a:gd name="T5" fmla="*/ 12 h 228"/>
                  <a:gd name="T6" fmla="*/ 192 w 276"/>
                  <a:gd name="T7" fmla="*/ 22 h 228"/>
                  <a:gd name="T8" fmla="*/ 202 w 276"/>
                  <a:gd name="T9" fmla="*/ 34 h 228"/>
                  <a:gd name="T10" fmla="*/ 212 w 276"/>
                  <a:gd name="T11" fmla="*/ 70 h 228"/>
                  <a:gd name="T12" fmla="*/ 228 w 276"/>
                  <a:gd name="T13" fmla="*/ 70 h 228"/>
                  <a:gd name="T14" fmla="*/ 246 w 276"/>
                  <a:gd name="T15" fmla="*/ 68 h 228"/>
                  <a:gd name="T16" fmla="*/ 262 w 276"/>
                  <a:gd name="T17" fmla="*/ 64 h 228"/>
                  <a:gd name="T18" fmla="*/ 276 w 276"/>
                  <a:gd name="T19" fmla="*/ 62 h 228"/>
                  <a:gd name="T20" fmla="*/ 268 w 276"/>
                  <a:gd name="T21" fmla="*/ 110 h 228"/>
                  <a:gd name="T22" fmla="*/ 240 w 276"/>
                  <a:gd name="T23" fmla="*/ 118 h 228"/>
                  <a:gd name="T24" fmla="*/ 212 w 276"/>
                  <a:gd name="T25" fmla="*/ 120 h 228"/>
                  <a:gd name="T26" fmla="*/ 208 w 276"/>
                  <a:gd name="T27" fmla="*/ 146 h 228"/>
                  <a:gd name="T28" fmla="*/ 204 w 276"/>
                  <a:gd name="T29" fmla="*/ 158 h 228"/>
                  <a:gd name="T30" fmla="*/ 200 w 276"/>
                  <a:gd name="T31" fmla="*/ 170 h 228"/>
                  <a:gd name="T32" fmla="*/ 184 w 276"/>
                  <a:gd name="T33" fmla="*/ 192 h 228"/>
                  <a:gd name="T34" fmla="*/ 176 w 276"/>
                  <a:gd name="T35" fmla="*/ 202 h 228"/>
                  <a:gd name="T36" fmla="*/ 164 w 276"/>
                  <a:gd name="T37" fmla="*/ 210 h 228"/>
                  <a:gd name="T38" fmla="*/ 134 w 276"/>
                  <a:gd name="T39" fmla="*/ 224 h 228"/>
                  <a:gd name="T40" fmla="*/ 114 w 276"/>
                  <a:gd name="T41" fmla="*/ 226 h 228"/>
                  <a:gd name="T42" fmla="*/ 94 w 276"/>
                  <a:gd name="T43" fmla="*/ 228 h 228"/>
                  <a:gd name="T44" fmla="*/ 52 w 276"/>
                  <a:gd name="T45" fmla="*/ 224 h 228"/>
                  <a:gd name="T46" fmla="*/ 36 w 276"/>
                  <a:gd name="T47" fmla="*/ 220 h 228"/>
                  <a:gd name="T48" fmla="*/ 24 w 276"/>
                  <a:gd name="T49" fmla="*/ 212 h 228"/>
                  <a:gd name="T50" fmla="*/ 6 w 276"/>
                  <a:gd name="T51" fmla="*/ 186 h 228"/>
                  <a:gd name="T52" fmla="*/ 2 w 276"/>
                  <a:gd name="T53" fmla="*/ 168 h 228"/>
                  <a:gd name="T54" fmla="*/ 0 w 276"/>
                  <a:gd name="T55" fmla="*/ 144 h 228"/>
                  <a:gd name="T56" fmla="*/ 2 w 276"/>
                  <a:gd name="T57" fmla="*/ 110 h 228"/>
                  <a:gd name="T58" fmla="*/ 10 w 276"/>
                  <a:gd name="T59" fmla="*/ 76 h 228"/>
                  <a:gd name="T60" fmla="*/ 16 w 276"/>
                  <a:gd name="T61" fmla="*/ 60 h 228"/>
                  <a:gd name="T62" fmla="*/ 22 w 276"/>
                  <a:gd name="T63" fmla="*/ 46 h 228"/>
                  <a:gd name="T64" fmla="*/ 44 w 276"/>
                  <a:gd name="T65" fmla="*/ 22 h 228"/>
                  <a:gd name="T66" fmla="*/ 58 w 276"/>
                  <a:gd name="T67" fmla="*/ 14 h 228"/>
                  <a:gd name="T68" fmla="*/ 72 w 276"/>
                  <a:gd name="T69" fmla="*/ 6 h 228"/>
                  <a:gd name="T70" fmla="*/ 112 w 276"/>
                  <a:gd name="T71" fmla="*/ 0 h 228"/>
                  <a:gd name="T72" fmla="*/ 136 w 276"/>
                  <a:gd name="T73" fmla="*/ 100 h 228"/>
                  <a:gd name="T74" fmla="*/ 116 w 276"/>
                  <a:gd name="T75" fmla="*/ 84 h 228"/>
                  <a:gd name="T76" fmla="*/ 98 w 276"/>
                  <a:gd name="T77" fmla="*/ 66 h 228"/>
                  <a:gd name="T78" fmla="*/ 94 w 276"/>
                  <a:gd name="T79" fmla="*/ 72 h 228"/>
                  <a:gd name="T80" fmla="*/ 88 w 276"/>
                  <a:gd name="T81" fmla="*/ 82 h 228"/>
                  <a:gd name="T82" fmla="*/ 82 w 276"/>
                  <a:gd name="T83" fmla="*/ 100 h 228"/>
                  <a:gd name="T84" fmla="*/ 78 w 276"/>
                  <a:gd name="T85" fmla="*/ 118 h 228"/>
                  <a:gd name="T86" fmla="*/ 76 w 276"/>
                  <a:gd name="T87" fmla="*/ 134 h 228"/>
                  <a:gd name="T88" fmla="*/ 76 w 276"/>
                  <a:gd name="T89" fmla="*/ 142 h 228"/>
                  <a:gd name="T90" fmla="*/ 78 w 276"/>
                  <a:gd name="T91" fmla="*/ 154 h 228"/>
                  <a:gd name="T92" fmla="*/ 84 w 276"/>
                  <a:gd name="T93" fmla="*/ 164 h 228"/>
                  <a:gd name="T94" fmla="*/ 90 w 276"/>
                  <a:gd name="T95" fmla="*/ 168 h 228"/>
                  <a:gd name="T96" fmla="*/ 96 w 276"/>
                  <a:gd name="T97" fmla="*/ 168 h 228"/>
                  <a:gd name="T98" fmla="*/ 116 w 276"/>
                  <a:gd name="T99" fmla="*/ 162 h 228"/>
                  <a:gd name="T100" fmla="*/ 122 w 276"/>
                  <a:gd name="T101" fmla="*/ 154 h 228"/>
                  <a:gd name="T102" fmla="*/ 128 w 276"/>
                  <a:gd name="T103" fmla="*/ 144 h 228"/>
                  <a:gd name="T104" fmla="*/ 134 w 276"/>
                  <a:gd name="T105" fmla="*/ 122 h 228"/>
                  <a:gd name="T106" fmla="*/ 136 w 276"/>
                  <a:gd name="T107" fmla="*/ 10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6" h="228">
                    <a:moveTo>
                      <a:pt x="112" y="0"/>
                    </a:moveTo>
                    <a:lnTo>
                      <a:pt x="112" y="0"/>
                    </a:lnTo>
                    <a:lnTo>
                      <a:pt x="150" y="4"/>
                    </a:lnTo>
                    <a:lnTo>
                      <a:pt x="150" y="4"/>
                    </a:lnTo>
                    <a:lnTo>
                      <a:pt x="166" y="6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92" y="22"/>
                    </a:lnTo>
                    <a:lnTo>
                      <a:pt x="202" y="34"/>
                    </a:lnTo>
                    <a:lnTo>
                      <a:pt x="202" y="34"/>
                    </a:lnTo>
                    <a:lnTo>
                      <a:pt x="210" y="50"/>
                    </a:lnTo>
                    <a:lnTo>
                      <a:pt x="212" y="70"/>
                    </a:lnTo>
                    <a:lnTo>
                      <a:pt x="212" y="70"/>
                    </a:lnTo>
                    <a:lnTo>
                      <a:pt x="228" y="70"/>
                    </a:lnTo>
                    <a:lnTo>
                      <a:pt x="228" y="70"/>
                    </a:lnTo>
                    <a:lnTo>
                      <a:pt x="246" y="68"/>
                    </a:lnTo>
                    <a:lnTo>
                      <a:pt x="246" y="68"/>
                    </a:lnTo>
                    <a:lnTo>
                      <a:pt x="262" y="64"/>
                    </a:lnTo>
                    <a:lnTo>
                      <a:pt x="262" y="64"/>
                    </a:lnTo>
                    <a:lnTo>
                      <a:pt x="276" y="62"/>
                    </a:lnTo>
                    <a:lnTo>
                      <a:pt x="268" y="110"/>
                    </a:lnTo>
                    <a:lnTo>
                      <a:pt x="268" y="110"/>
                    </a:lnTo>
                    <a:lnTo>
                      <a:pt x="254" y="114"/>
                    </a:lnTo>
                    <a:lnTo>
                      <a:pt x="240" y="118"/>
                    </a:lnTo>
                    <a:lnTo>
                      <a:pt x="240" y="118"/>
                    </a:lnTo>
                    <a:lnTo>
                      <a:pt x="212" y="120"/>
                    </a:lnTo>
                    <a:lnTo>
                      <a:pt x="212" y="120"/>
                    </a:lnTo>
                    <a:lnTo>
                      <a:pt x="208" y="146"/>
                    </a:lnTo>
                    <a:lnTo>
                      <a:pt x="208" y="146"/>
                    </a:lnTo>
                    <a:lnTo>
                      <a:pt x="204" y="158"/>
                    </a:lnTo>
                    <a:lnTo>
                      <a:pt x="200" y="170"/>
                    </a:lnTo>
                    <a:lnTo>
                      <a:pt x="200" y="170"/>
                    </a:lnTo>
                    <a:lnTo>
                      <a:pt x="192" y="180"/>
                    </a:lnTo>
                    <a:lnTo>
                      <a:pt x="184" y="192"/>
                    </a:lnTo>
                    <a:lnTo>
                      <a:pt x="184" y="192"/>
                    </a:lnTo>
                    <a:lnTo>
                      <a:pt x="176" y="202"/>
                    </a:lnTo>
                    <a:lnTo>
                      <a:pt x="164" y="210"/>
                    </a:lnTo>
                    <a:lnTo>
                      <a:pt x="164" y="210"/>
                    </a:lnTo>
                    <a:lnTo>
                      <a:pt x="150" y="218"/>
                    </a:lnTo>
                    <a:lnTo>
                      <a:pt x="134" y="224"/>
                    </a:lnTo>
                    <a:lnTo>
                      <a:pt x="134" y="224"/>
                    </a:lnTo>
                    <a:lnTo>
                      <a:pt x="114" y="226"/>
                    </a:lnTo>
                    <a:lnTo>
                      <a:pt x="94" y="228"/>
                    </a:lnTo>
                    <a:lnTo>
                      <a:pt x="94" y="228"/>
                    </a:lnTo>
                    <a:lnTo>
                      <a:pt x="72" y="226"/>
                    </a:lnTo>
                    <a:lnTo>
                      <a:pt x="52" y="224"/>
                    </a:lnTo>
                    <a:lnTo>
                      <a:pt x="52" y="224"/>
                    </a:lnTo>
                    <a:lnTo>
                      <a:pt x="36" y="220"/>
                    </a:lnTo>
                    <a:lnTo>
                      <a:pt x="24" y="212"/>
                    </a:lnTo>
                    <a:lnTo>
                      <a:pt x="24" y="212"/>
                    </a:lnTo>
                    <a:lnTo>
                      <a:pt x="14" y="202"/>
                    </a:lnTo>
                    <a:lnTo>
                      <a:pt x="6" y="186"/>
                    </a:lnTo>
                    <a:lnTo>
                      <a:pt x="6" y="186"/>
                    </a:lnTo>
                    <a:lnTo>
                      <a:pt x="2" y="16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2" y="110"/>
                    </a:lnTo>
                    <a:lnTo>
                      <a:pt x="2" y="110"/>
                    </a:lnTo>
                    <a:lnTo>
                      <a:pt x="6" y="92"/>
                    </a:lnTo>
                    <a:lnTo>
                      <a:pt x="10" y="76"/>
                    </a:lnTo>
                    <a:lnTo>
                      <a:pt x="10" y="76"/>
                    </a:lnTo>
                    <a:lnTo>
                      <a:pt x="16" y="60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32" y="34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58" y="14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92" y="2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  <a:moveTo>
                      <a:pt x="136" y="100"/>
                    </a:moveTo>
                    <a:lnTo>
                      <a:pt x="136" y="100"/>
                    </a:lnTo>
                    <a:lnTo>
                      <a:pt x="116" y="84"/>
                    </a:lnTo>
                    <a:lnTo>
                      <a:pt x="116" y="84"/>
                    </a:lnTo>
                    <a:lnTo>
                      <a:pt x="98" y="66"/>
                    </a:lnTo>
                    <a:lnTo>
                      <a:pt x="98" y="66"/>
                    </a:lnTo>
                    <a:lnTo>
                      <a:pt x="94" y="72"/>
                    </a:lnTo>
                    <a:lnTo>
                      <a:pt x="88" y="82"/>
                    </a:lnTo>
                    <a:lnTo>
                      <a:pt x="88" y="82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6" y="134"/>
                    </a:lnTo>
                    <a:lnTo>
                      <a:pt x="76" y="134"/>
                    </a:lnTo>
                    <a:lnTo>
                      <a:pt x="76" y="142"/>
                    </a:lnTo>
                    <a:lnTo>
                      <a:pt x="76" y="142"/>
                    </a:lnTo>
                    <a:lnTo>
                      <a:pt x="78" y="154"/>
                    </a:lnTo>
                    <a:lnTo>
                      <a:pt x="78" y="154"/>
                    </a:lnTo>
                    <a:lnTo>
                      <a:pt x="80" y="160"/>
                    </a:lnTo>
                    <a:lnTo>
                      <a:pt x="84" y="164"/>
                    </a:lnTo>
                    <a:lnTo>
                      <a:pt x="84" y="164"/>
                    </a:lnTo>
                    <a:lnTo>
                      <a:pt x="90" y="168"/>
                    </a:lnTo>
                    <a:lnTo>
                      <a:pt x="96" y="168"/>
                    </a:lnTo>
                    <a:lnTo>
                      <a:pt x="96" y="168"/>
                    </a:lnTo>
                    <a:lnTo>
                      <a:pt x="106" y="166"/>
                    </a:lnTo>
                    <a:lnTo>
                      <a:pt x="116" y="162"/>
                    </a:lnTo>
                    <a:lnTo>
                      <a:pt x="116" y="162"/>
                    </a:lnTo>
                    <a:lnTo>
                      <a:pt x="122" y="154"/>
                    </a:lnTo>
                    <a:lnTo>
                      <a:pt x="128" y="144"/>
                    </a:lnTo>
                    <a:lnTo>
                      <a:pt x="128" y="144"/>
                    </a:lnTo>
                    <a:lnTo>
                      <a:pt x="132" y="134"/>
                    </a:lnTo>
                    <a:lnTo>
                      <a:pt x="134" y="122"/>
                    </a:lnTo>
                    <a:lnTo>
                      <a:pt x="134" y="122"/>
                    </a:lnTo>
                    <a:lnTo>
                      <a:pt x="136" y="100"/>
                    </a:lnTo>
                    <a:lnTo>
                      <a:pt x="136" y="100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" name="Freeform 13"/>
              <p:cNvSpPr>
                <a:spLocks noEditPoints="1"/>
              </p:cNvSpPr>
              <p:nvPr/>
            </p:nvSpPr>
            <p:spPr bwMode="auto">
              <a:xfrm>
                <a:off x="3770" y="1384"/>
                <a:ext cx="214" cy="320"/>
              </a:xfrm>
              <a:custGeom>
                <a:avLst/>
                <a:gdLst>
                  <a:gd name="T0" fmla="*/ 52 w 214"/>
                  <a:gd name="T1" fmla="*/ 256 h 320"/>
                  <a:gd name="T2" fmla="*/ 58 w 214"/>
                  <a:gd name="T3" fmla="*/ 262 h 320"/>
                  <a:gd name="T4" fmla="*/ 68 w 214"/>
                  <a:gd name="T5" fmla="*/ 266 h 320"/>
                  <a:gd name="T6" fmla="*/ 78 w 214"/>
                  <a:gd name="T7" fmla="*/ 266 h 320"/>
                  <a:gd name="T8" fmla="*/ 84 w 214"/>
                  <a:gd name="T9" fmla="*/ 268 h 320"/>
                  <a:gd name="T10" fmla="*/ 98 w 214"/>
                  <a:gd name="T11" fmla="*/ 262 h 320"/>
                  <a:gd name="T12" fmla="*/ 102 w 214"/>
                  <a:gd name="T13" fmla="*/ 256 h 320"/>
                  <a:gd name="T14" fmla="*/ 106 w 214"/>
                  <a:gd name="T15" fmla="*/ 250 h 320"/>
                  <a:gd name="T16" fmla="*/ 110 w 214"/>
                  <a:gd name="T17" fmla="*/ 232 h 320"/>
                  <a:gd name="T18" fmla="*/ 112 w 214"/>
                  <a:gd name="T19" fmla="*/ 208 h 320"/>
                  <a:gd name="T20" fmla="*/ 106 w 214"/>
                  <a:gd name="T21" fmla="*/ 214 h 320"/>
                  <a:gd name="T22" fmla="*/ 98 w 214"/>
                  <a:gd name="T23" fmla="*/ 220 h 320"/>
                  <a:gd name="T24" fmla="*/ 86 w 214"/>
                  <a:gd name="T25" fmla="*/ 224 h 320"/>
                  <a:gd name="T26" fmla="*/ 66 w 214"/>
                  <a:gd name="T27" fmla="*/ 226 h 320"/>
                  <a:gd name="T28" fmla="*/ 34 w 214"/>
                  <a:gd name="T29" fmla="*/ 220 h 320"/>
                  <a:gd name="T30" fmla="*/ 22 w 214"/>
                  <a:gd name="T31" fmla="*/ 212 h 320"/>
                  <a:gd name="T32" fmla="*/ 14 w 214"/>
                  <a:gd name="T33" fmla="*/ 200 h 320"/>
                  <a:gd name="T34" fmla="*/ 2 w 214"/>
                  <a:gd name="T35" fmla="*/ 174 h 320"/>
                  <a:gd name="T36" fmla="*/ 0 w 214"/>
                  <a:gd name="T37" fmla="*/ 160 h 320"/>
                  <a:gd name="T38" fmla="*/ 0 w 214"/>
                  <a:gd name="T39" fmla="*/ 144 h 320"/>
                  <a:gd name="T40" fmla="*/ 0 w 214"/>
                  <a:gd name="T41" fmla="*/ 122 h 320"/>
                  <a:gd name="T42" fmla="*/ 4 w 214"/>
                  <a:gd name="T43" fmla="*/ 92 h 320"/>
                  <a:gd name="T44" fmla="*/ 12 w 214"/>
                  <a:gd name="T45" fmla="*/ 60 h 320"/>
                  <a:gd name="T46" fmla="*/ 20 w 214"/>
                  <a:gd name="T47" fmla="*/ 46 h 320"/>
                  <a:gd name="T48" fmla="*/ 28 w 214"/>
                  <a:gd name="T49" fmla="*/ 32 h 320"/>
                  <a:gd name="T50" fmla="*/ 54 w 214"/>
                  <a:gd name="T51" fmla="*/ 10 h 320"/>
                  <a:gd name="T52" fmla="*/ 62 w 214"/>
                  <a:gd name="T53" fmla="*/ 6 h 320"/>
                  <a:gd name="T54" fmla="*/ 92 w 214"/>
                  <a:gd name="T55" fmla="*/ 2 h 320"/>
                  <a:gd name="T56" fmla="*/ 104 w 214"/>
                  <a:gd name="T57" fmla="*/ 4 h 320"/>
                  <a:gd name="T58" fmla="*/ 114 w 214"/>
                  <a:gd name="T59" fmla="*/ 8 h 320"/>
                  <a:gd name="T60" fmla="*/ 122 w 214"/>
                  <a:gd name="T61" fmla="*/ 14 h 320"/>
                  <a:gd name="T62" fmla="*/ 130 w 214"/>
                  <a:gd name="T63" fmla="*/ 20 h 320"/>
                  <a:gd name="T64" fmla="*/ 214 w 214"/>
                  <a:gd name="T65" fmla="*/ 4 h 320"/>
                  <a:gd name="T66" fmla="*/ 194 w 214"/>
                  <a:gd name="T67" fmla="*/ 202 h 320"/>
                  <a:gd name="T68" fmla="*/ 192 w 214"/>
                  <a:gd name="T69" fmla="*/ 214 h 320"/>
                  <a:gd name="T70" fmla="*/ 190 w 214"/>
                  <a:gd name="T71" fmla="*/ 228 h 320"/>
                  <a:gd name="T72" fmla="*/ 186 w 214"/>
                  <a:gd name="T73" fmla="*/ 244 h 320"/>
                  <a:gd name="T74" fmla="*/ 182 w 214"/>
                  <a:gd name="T75" fmla="*/ 260 h 320"/>
                  <a:gd name="T76" fmla="*/ 168 w 214"/>
                  <a:gd name="T77" fmla="*/ 286 h 320"/>
                  <a:gd name="T78" fmla="*/ 150 w 214"/>
                  <a:gd name="T79" fmla="*/ 306 h 320"/>
                  <a:gd name="T80" fmla="*/ 140 w 214"/>
                  <a:gd name="T81" fmla="*/ 312 h 320"/>
                  <a:gd name="T82" fmla="*/ 114 w 214"/>
                  <a:gd name="T83" fmla="*/ 318 h 320"/>
                  <a:gd name="T84" fmla="*/ 98 w 214"/>
                  <a:gd name="T85" fmla="*/ 320 h 320"/>
                  <a:gd name="T86" fmla="*/ 80 w 214"/>
                  <a:gd name="T87" fmla="*/ 318 h 320"/>
                  <a:gd name="T88" fmla="*/ 66 w 214"/>
                  <a:gd name="T89" fmla="*/ 314 h 320"/>
                  <a:gd name="T90" fmla="*/ 52 w 214"/>
                  <a:gd name="T91" fmla="*/ 306 h 320"/>
                  <a:gd name="T92" fmla="*/ 52 w 214"/>
                  <a:gd name="T93" fmla="*/ 256 h 320"/>
                  <a:gd name="T94" fmla="*/ 126 w 214"/>
                  <a:gd name="T95" fmla="*/ 64 h 320"/>
                  <a:gd name="T96" fmla="*/ 122 w 214"/>
                  <a:gd name="T97" fmla="*/ 60 h 320"/>
                  <a:gd name="T98" fmla="*/ 114 w 214"/>
                  <a:gd name="T99" fmla="*/ 56 h 320"/>
                  <a:gd name="T100" fmla="*/ 106 w 214"/>
                  <a:gd name="T101" fmla="*/ 58 h 320"/>
                  <a:gd name="T102" fmla="*/ 100 w 214"/>
                  <a:gd name="T103" fmla="*/ 62 h 320"/>
                  <a:gd name="T104" fmla="*/ 90 w 214"/>
                  <a:gd name="T105" fmla="*/ 78 h 320"/>
                  <a:gd name="T106" fmla="*/ 84 w 214"/>
                  <a:gd name="T107" fmla="*/ 88 h 320"/>
                  <a:gd name="T108" fmla="*/ 82 w 214"/>
                  <a:gd name="T109" fmla="*/ 102 h 320"/>
                  <a:gd name="T110" fmla="*/ 78 w 214"/>
                  <a:gd name="T111" fmla="*/ 134 h 320"/>
                  <a:gd name="T112" fmla="*/ 80 w 214"/>
                  <a:gd name="T113" fmla="*/ 150 h 320"/>
                  <a:gd name="T114" fmla="*/ 84 w 214"/>
                  <a:gd name="T115" fmla="*/ 160 h 320"/>
                  <a:gd name="T116" fmla="*/ 90 w 214"/>
                  <a:gd name="T117" fmla="*/ 164 h 320"/>
                  <a:gd name="T118" fmla="*/ 94 w 214"/>
                  <a:gd name="T119" fmla="*/ 164 h 320"/>
                  <a:gd name="T120" fmla="*/ 100 w 214"/>
                  <a:gd name="T121" fmla="*/ 164 h 320"/>
                  <a:gd name="T122" fmla="*/ 108 w 214"/>
                  <a:gd name="T123" fmla="*/ 160 h 320"/>
                  <a:gd name="T124" fmla="*/ 118 w 214"/>
                  <a:gd name="T125" fmla="*/ 148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320">
                    <a:moveTo>
                      <a:pt x="52" y="256"/>
                    </a:moveTo>
                    <a:lnTo>
                      <a:pt x="52" y="256"/>
                    </a:lnTo>
                    <a:lnTo>
                      <a:pt x="58" y="262"/>
                    </a:lnTo>
                    <a:lnTo>
                      <a:pt x="58" y="262"/>
                    </a:lnTo>
                    <a:lnTo>
                      <a:pt x="68" y="266"/>
                    </a:lnTo>
                    <a:lnTo>
                      <a:pt x="68" y="266"/>
                    </a:lnTo>
                    <a:lnTo>
                      <a:pt x="78" y="266"/>
                    </a:lnTo>
                    <a:lnTo>
                      <a:pt x="78" y="266"/>
                    </a:lnTo>
                    <a:lnTo>
                      <a:pt x="84" y="268"/>
                    </a:lnTo>
                    <a:lnTo>
                      <a:pt x="84" y="268"/>
                    </a:lnTo>
                    <a:lnTo>
                      <a:pt x="92" y="266"/>
                    </a:lnTo>
                    <a:lnTo>
                      <a:pt x="98" y="262"/>
                    </a:lnTo>
                    <a:lnTo>
                      <a:pt x="98" y="262"/>
                    </a:lnTo>
                    <a:lnTo>
                      <a:pt x="102" y="256"/>
                    </a:lnTo>
                    <a:lnTo>
                      <a:pt x="106" y="250"/>
                    </a:lnTo>
                    <a:lnTo>
                      <a:pt x="106" y="250"/>
                    </a:lnTo>
                    <a:lnTo>
                      <a:pt x="110" y="232"/>
                    </a:lnTo>
                    <a:lnTo>
                      <a:pt x="110" y="232"/>
                    </a:lnTo>
                    <a:lnTo>
                      <a:pt x="112" y="208"/>
                    </a:lnTo>
                    <a:lnTo>
                      <a:pt x="112" y="208"/>
                    </a:lnTo>
                    <a:lnTo>
                      <a:pt x="106" y="214"/>
                    </a:lnTo>
                    <a:lnTo>
                      <a:pt x="106" y="214"/>
                    </a:lnTo>
                    <a:lnTo>
                      <a:pt x="98" y="220"/>
                    </a:lnTo>
                    <a:lnTo>
                      <a:pt x="98" y="220"/>
                    </a:lnTo>
                    <a:lnTo>
                      <a:pt x="86" y="224"/>
                    </a:lnTo>
                    <a:lnTo>
                      <a:pt x="86" y="224"/>
                    </a:lnTo>
                    <a:lnTo>
                      <a:pt x="66" y="226"/>
                    </a:lnTo>
                    <a:lnTo>
                      <a:pt x="66" y="226"/>
                    </a:lnTo>
                    <a:lnTo>
                      <a:pt x="48" y="224"/>
                    </a:lnTo>
                    <a:lnTo>
                      <a:pt x="34" y="220"/>
                    </a:lnTo>
                    <a:lnTo>
                      <a:pt x="34" y="220"/>
                    </a:lnTo>
                    <a:lnTo>
                      <a:pt x="22" y="212"/>
                    </a:lnTo>
                    <a:lnTo>
                      <a:pt x="14" y="200"/>
                    </a:lnTo>
                    <a:lnTo>
                      <a:pt x="14" y="200"/>
                    </a:lnTo>
                    <a:lnTo>
                      <a:pt x="6" y="188"/>
                    </a:lnTo>
                    <a:lnTo>
                      <a:pt x="2" y="174"/>
                    </a:lnTo>
                    <a:lnTo>
                      <a:pt x="2" y="174"/>
                    </a:lnTo>
                    <a:lnTo>
                      <a:pt x="0" y="160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8" y="76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20" y="46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40" y="2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62" y="6"/>
                    </a:lnTo>
                    <a:lnTo>
                      <a:pt x="72" y="4"/>
                    </a:lnTo>
                    <a:lnTo>
                      <a:pt x="92" y="2"/>
                    </a:lnTo>
                    <a:lnTo>
                      <a:pt x="92" y="2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14" y="8"/>
                    </a:lnTo>
                    <a:lnTo>
                      <a:pt x="114" y="8"/>
                    </a:lnTo>
                    <a:lnTo>
                      <a:pt x="122" y="14"/>
                    </a:lnTo>
                    <a:lnTo>
                      <a:pt x="122" y="14"/>
                    </a:lnTo>
                    <a:lnTo>
                      <a:pt x="130" y="20"/>
                    </a:lnTo>
                    <a:lnTo>
                      <a:pt x="132" y="0"/>
                    </a:lnTo>
                    <a:lnTo>
                      <a:pt x="214" y="4"/>
                    </a:lnTo>
                    <a:lnTo>
                      <a:pt x="194" y="202"/>
                    </a:lnTo>
                    <a:lnTo>
                      <a:pt x="194" y="202"/>
                    </a:lnTo>
                    <a:lnTo>
                      <a:pt x="192" y="214"/>
                    </a:lnTo>
                    <a:lnTo>
                      <a:pt x="192" y="214"/>
                    </a:lnTo>
                    <a:lnTo>
                      <a:pt x="190" y="228"/>
                    </a:lnTo>
                    <a:lnTo>
                      <a:pt x="190" y="228"/>
                    </a:lnTo>
                    <a:lnTo>
                      <a:pt x="186" y="244"/>
                    </a:lnTo>
                    <a:lnTo>
                      <a:pt x="186" y="244"/>
                    </a:lnTo>
                    <a:lnTo>
                      <a:pt x="182" y="260"/>
                    </a:lnTo>
                    <a:lnTo>
                      <a:pt x="182" y="260"/>
                    </a:lnTo>
                    <a:lnTo>
                      <a:pt x="176" y="274"/>
                    </a:lnTo>
                    <a:lnTo>
                      <a:pt x="168" y="286"/>
                    </a:lnTo>
                    <a:lnTo>
                      <a:pt x="160" y="296"/>
                    </a:lnTo>
                    <a:lnTo>
                      <a:pt x="150" y="306"/>
                    </a:lnTo>
                    <a:lnTo>
                      <a:pt x="150" y="306"/>
                    </a:lnTo>
                    <a:lnTo>
                      <a:pt x="140" y="312"/>
                    </a:lnTo>
                    <a:lnTo>
                      <a:pt x="128" y="316"/>
                    </a:lnTo>
                    <a:lnTo>
                      <a:pt x="114" y="318"/>
                    </a:lnTo>
                    <a:lnTo>
                      <a:pt x="98" y="320"/>
                    </a:lnTo>
                    <a:lnTo>
                      <a:pt x="98" y="320"/>
                    </a:lnTo>
                    <a:lnTo>
                      <a:pt x="80" y="318"/>
                    </a:lnTo>
                    <a:lnTo>
                      <a:pt x="80" y="318"/>
                    </a:lnTo>
                    <a:lnTo>
                      <a:pt x="66" y="314"/>
                    </a:lnTo>
                    <a:lnTo>
                      <a:pt x="66" y="314"/>
                    </a:lnTo>
                    <a:lnTo>
                      <a:pt x="52" y="306"/>
                    </a:lnTo>
                    <a:lnTo>
                      <a:pt x="52" y="306"/>
                    </a:lnTo>
                    <a:lnTo>
                      <a:pt x="40" y="294"/>
                    </a:lnTo>
                    <a:lnTo>
                      <a:pt x="52" y="256"/>
                    </a:lnTo>
                    <a:close/>
                    <a:moveTo>
                      <a:pt x="126" y="64"/>
                    </a:moveTo>
                    <a:lnTo>
                      <a:pt x="126" y="64"/>
                    </a:lnTo>
                    <a:lnTo>
                      <a:pt x="122" y="60"/>
                    </a:lnTo>
                    <a:lnTo>
                      <a:pt x="122" y="60"/>
                    </a:lnTo>
                    <a:lnTo>
                      <a:pt x="118" y="58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06" y="58"/>
                    </a:lnTo>
                    <a:lnTo>
                      <a:pt x="100" y="62"/>
                    </a:lnTo>
                    <a:lnTo>
                      <a:pt x="100" y="62"/>
                    </a:lnTo>
                    <a:lnTo>
                      <a:pt x="94" y="6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84" y="88"/>
                    </a:lnTo>
                    <a:lnTo>
                      <a:pt x="82" y="102"/>
                    </a:lnTo>
                    <a:lnTo>
                      <a:pt x="82" y="102"/>
                    </a:lnTo>
                    <a:lnTo>
                      <a:pt x="80" y="116"/>
                    </a:lnTo>
                    <a:lnTo>
                      <a:pt x="78" y="134"/>
                    </a:lnTo>
                    <a:lnTo>
                      <a:pt x="78" y="134"/>
                    </a:lnTo>
                    <a:lnTo>
                      <a:pt x="80" y="150"/>
                    </a:lnTo>
                    <a:lnTo>
                      <a:pt x="80" y="150"/>
                    </a:lnTo>
                    <a:lnTo>
                      <a:pt x="84" y="160"/>
                    </a:lnTo>
                    <a:lnTo>
                      <a:pt x="84" y="160"/>
                    </a:lnTo>
                    <a:lnTo>
                      <a:pt x="90" y="164"/>
                    </a:lnTo>
                    <a:lnTo>
                      <a:pt x="90" y="164"/>
                    </a:lnTo>
                    <a:lnTo>
                      <a:pt x="94" y="164"/>
                    </a:lnTo>
                    <a:lnTo>
                      <a:pt x="94" y="164"/>
                    </a:lnTo>
                    <a:lnTo>
                      <a:pt x="100" y="164"/>
                    </a:lnTo>
                    <a:lnTo>
                      <a:pt x="108" y="160"/>
                    </a:lnTo>
                    <a:lnTo>
                      <a:pt x="108" y="160"/>
                    </a:lnTo>
                    <a:lnTo>
                      <a:pt x="114" y="156"/>
                    </a:lnTo>
                    <a:lnTo>
                      <a:pt x="118" y="148"/>
                    </a:lnTo>
                    <a:lnTo>
                      <a:pt x="126" y="6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3992" y="1384"/>
                <a:ext cx="276" cy="228"/>
              </a:xfrm>
              <a:custGeom>
                <a:avLst/>
                <a:gdLst>
                  <a:gd name="T0" fmla="*/ 114 w 276"/>
                  <a:gd name="T1" fmla="*/ 0 h 228"/>
                  <a:gd name="T2" fmla="*/ 152 w 276"/>
                  <a:gd name="T3" fmla="*/ 4 h 228"/>
                  <a:gd name="T4" fmla="*/ 182 w 276"/>
                  <a:gd name="T5" fmla="*/ 12 h 228"/>
                  <a:gd name="T6" fmla="*/ 194 w 276"/>
                  <a:gd name="T7" fmla="*/ 22 h 228"/>
                  <a:gd name="T8" fmla="*/ 204 w 276"/>
                  <a:gd name="T9" fmla="*/ 34 h 228"/>
                  <a:gd name="T10" fmla="*/ 214 w 276"/>
                  <a:gd name="T11" fmla="*/ 70 h 228"/>
                  <a:gd name="T12" fmla="*/ 228 w 276"/>
                  <a:gd name="T13" fmla="*/ 70 h 228"/>
                  <a:gd name="T14" fmla="*/ 246 w 276"/>
                  <a:gd name="T15" fmla="*/ 68 h 228"/>
                  <a:gd name="T16" fmla="*/ 264 w 276"/>
                  <a:gd name="T17" fmla="*/ 64 h 228"/>
                  <a:gd name="T18" fmla="*/ 276 w 276"/>
                  <a:gd name="T19" fmla="*/ 62 h 228"/>
                  <a:gd name="T20" fmla="*/ 270 w 276"/>
                  <a:gd name="T21" fmla="*/ 110 h 228"/>
                  <a:gd name="T22" fmla="*/ 240 w 276"/>
                  <a:gd name="T23" fmla="*/ 118 h 228"/>
                  <a:gd name="T24" fmla="*/ 212 w 276"/>
                  <a:gd name="T25" fmla="*/ 120 h 228"/>
                  <a:gd name="T26" fmla="*/ 208 w 276"/>
                  <a:gd name="T27" fmla="*/ 146 h 228"/>
                  <a:gd name="T28" fmla="*/ 204 w 276"/>
                  <a:gd name="T29" fmla="*/ 158 h 228"/>
                  <a:gd name="T30" fmla="*/ 200 w 276"/>
                  <a:gd name="T31" fmla="*/ 170 h 228"/>
                  <a:gd name="T32" fmla="*/ 186 w 276"/>
                  <a:gd name="T33" fmla="*/ 192 h 228"/>
                  <a:gd name="T34" fmla="*/ 176 w 276"/>
                  <a:gd name="T35" fmla="*/ 202 h 228"/>
                  <a:gd name="T36" fmla="*/ 164 w 276"/>
                  <a:gd name="T37" fmla="*/ 210 h 228"/>
                  <a:gd name="T38" fmla="*/ 134 w 276"/>
                  <a:gd name="T39" fmla="*/ 224 h 228"/>
                  <a:gd name="T40" fmla="*/ 116 w 276"/>
                  <a:gd name="T41" fmla="*/ 226 h 228"/>
                  <a:gd name="T42" fmla="*/ 94 w 276"/>
                  <a:gd name="T43" fmla="*/ 228 h 228"/>
                  <a:gd name="T44" fmla="*/ 54 w 276"/>
                  <a:gd name="T45" fmla="*/ 224 h 228"/>
                  <a:gd name="T46" fmla="*/ 38 w 276"/>
                  <a:gd name="T47" fmla="*/ 220 h 228"/>
                  <a:gd name="T48" fmla="*/ 24 w 276"/>
                  <a:gd name="T49" fmla="*/ 212 h 228"/>
                  <a:gd name="T50" fmla="*/ 6 w 276"/>
                  <a:gd name="T51" fmla="*/ 186 h 228"/>
                  <a:gd name="T52" fmla="*/ 2 w 276"/>
                  <a:gd name="T53" fmla="*/ 168 h 228"/>
                  <a:gd name="T54" fmla="*/ 0 w 276"/>
                  <a:gd name="T55" fmla="*/ 144 h 228"/>
                  <a:gd name="T56" fmla="*/ 2 w 276"/>
                  <a:gd name="T57" fmla="*/ 110 h 228"/>
                  <a:gd name="T58" fmla="*/ 10 w 276"/>
                  <a:gd name="T59" fmla="*/ 76 h 228"/>
                  <a:gd name="T60" fmla="*/ 16 w 276"/>
                  <a:gd name="T61" fmla="*/ 60 h 228"/>
                  <a:gd name="T62" fmla="*/ 24 w 276"/>
                  <a:gd name="T63" fmla="*/ 46 h 228"/>
                  <a:gd name="T64" fmla="*/ 44 w 276"/>
                  <a:gd name="T65" fmla="*/ 22 h 228"/>
                  <a:gd name="T66" fmla="*/ 58 w 276"/>
                  <a:gd name="T67" fmla="*/ 14 h 228"/>
                  <a:gd name="T68" fmla="*/ 74 w 276"/>
                  <a:gd name="T69" fmla="*/ 6 h 228"/>
                  <a:gd name="T70" fmla="*/ 114 w 276"/>
                  <a:gd name="T71" fmla="*/ 0 h 228"/>
                  <a:gd name="T72" fmla="*/ 138 w 276"/>
                  <a:gd name="T73" fmla="*/ 100 h 228"/>
                  <a:gd name="T74" fmla="*/ 116 w 276"/>
                  <a:gd name="T75" fmla="*/ 84 h 228"/>
                  <a:gd name="T76" fmla="*/ 100 w 276"/>
                  <a:gd name="T77" fmla="*/ 66 h 228"/>
                  <a:gd name="T78" fmla="*/ 94 w 276"/>
                  <a:gd name="T79" fmla="*/ 72 h 228"/>
                  <a:gd name="T80" fmla="*/ 90 w 276"/>
                  <a:gd name="T81" fmla="*/ 82 h 228"/>
                  <a:gd name="T82" fmla="*/ 82 w 276"/>
                  <a:gd name="T83" fmla="*/ 100 h 228"/>
                  <a:gd name="T84" fmla="*/ 78 w 276"/>
                  <a:gd name="T85" fmla="*/ 118 h 228"/>
                  <a:gd name="T86" fmla="*/ 76 w 276"/>
                  <a:gd name="T87" fmla="*/ 134 h 228"/>
                  <a:gd name="T88" fmla="*/ 78 w 276"/>
                  <a:gd name="T89" fmla="*/ 142 h 228"/>
                  <a:gd name="T90" fmla="*/ 78 w 276"/>
                  <a:gd name="T91" fmla="*/ 154 h 228"/>
                  <a:gd name="T92" fmla="*/ 84 w 276"/>
                  <a:gd name="T93" fmla="*/ 164 h 228"/>
                  <a:gd name="T94" fmla="*/ 90 w 276"/>
                  <a:gd name="T95" fmla="*/ 168 h 228"/>
                  <a:gd name="T96" fmla="*/ 96 w 276"/>
                  <a:gd name="T97" fmla="*/ 168 h 228"/>
                  <a:gd name="T98" fmla="*/ 116 w 276"/>
                  <a:gd name="T99" fmla="*/ 162 h 228"/>
                  <a:gd name="T100" fmla="*/ 124 w 276"/>
                  <a:gd name="T101" fmla="*/ 154 h 228"/>
                  <a:gd name="T102" fmla="*/ 128 w 276"/>
                  <a:gd name="T103" fmla="*/ 144 h 228"/>
                  <a:gd name="T104" fmla="*/ 134 w 276"/>
                  <a:gd name="T105" fmla="*/ 122 h 228"/>
                  <a:gd name="T106" fmla="*/ 138 w 276"/>
                  <a:gd name="T107" fmla="*/ 10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6" h="228">
                    <a:moveTo>
                      <a:pt x="114" y="0"/>
                    </a:moveTo>
                    <a:lnTo>
                      <a:pt x="114" y="0"/>
                    </a:lnTo>
                    <a:lnTo>
                      <a:pt x="152" y="4"/>
                    </a:lnTo>
                    <a:lnTo>
                      <a:pt x="152" y="4"/>
                    </a:lnTo>
                    <a:lnTo>
                      <a:pt x="168" y="6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94" y="22"/>
                    </a:lnTo>
                    <a:lnTo>
                      <a:pt x="204" y="34"/>
                    </a:lnTo>
                    <a:lnTo>
                      <a:pt x="204" y="34"/>
                    </a:lnTo>
                    <a:lnTo>
                      <a:pt x="210" y="50"/>
                    </a:lnTo>
                    <a:lnTo>
                      <a:pt x="214" y="70"/>
                    </a:lnTo>
                    <a:lnTo>
                      <a:pt x="214" y="70"/>
                    </a:lnTo>
                    <a:lnTo>
                      <a:pt x="228" y="70"/>
                    </a:lnTo>
                    <a:lnTo>
                      <a:pt x="228" y="70"/>
                    </a:lnTo>
                    <a:lnTo>
                      <a:pt x="246" y="68"/>
                    </a:lnTo>
                    <a:lnTo>
                      <a:pt x="246" y="68"/>
                    </a:lnTo>
                    <a:lnTo>
                      <a:pt x="264" y="64"/>
                    </a:lnTo>
                    <a:lnTo>
                      <a:pt x="264" y="64"/>
                    </a:lnTo>
                    <a:lnTo>
                      <a:pt x="276" y="62"/>
                    </a:lnTo>
                    <a:lnTo>
                      <a:pt x="270" y="110"/>
                    </a:lnTo>
                    <a:lnTo>
                      <a:pt x="270" y="110"/>
                    </a:lnTo>
                    <a:lnTo>
                      <a:pt x="254" y="114"/>
                    </a:lnTo>
                    <a:lnTo>
                      <a:pt x="240" y="118"/>
                    </a:lnTo>
                    <a:lnTo>
                      <a:pt x="240" y="118"/>
                    </a:lnTo>
                    <a:lnTo>
                      <a:pt x="212" y="120"/>
                    </a:lnTo>
                    <a:lnTo>
                      <a:pt x="212" y="120"/>
                    </a:lnTo>
                    <a:lnTo>
                      <a:pt x="208" y="146"/>
                    </a:lnTo>
                    <a:lnTo>
                      <a:pt x="208" y="146"/>
                    </a:lnTo>
                    <a:lnTo>
                      <a:pt x="204" y="158"/>
                    </a:lnTo>
                    <a:lnTo>
                      <a:pt x="200" y="170"/>
                    </a:lnTo>
                    <a:lnTo>
                      <a:pt x="200" y="170"/>
                    </a:lnTo>
                    <a:lnTo>
                      <a:pt x="194" y="180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76" y="202"/>
                    </a:lnTo>
                    <a:lnTo>
                      <a:pt x="164" y="210"/>
                    </a:lnTo>
                    <a:lnTo>
                      <a:pt x="164" y="210"/>
                    </a:lnTo>
                    <a:lnTo>
                      <a:pt x="150" y="218"/>
                    </a:lnTo>
                    <a:lnTo>
                      <a:pt x="134" y="224"/>
                    </a:lnTo>
                    <a:lnTo>
                      <a:pt x="134" y="224"/>
                    </a:lnTo>
                    <a:lnTo>
                      <a:pt x="116" y="226"/>
                    </a:lnTo>
                    <a:lnTo>
                      <a:pt x="94" y="228"/>
                    </a:lnTo>
                    <a:lnTo>
                      <a:pt x="94" y="228"/>
                    </a:lnTo>
                    <a:lnTo>
                      <a:pt x="72" y="226"/>
                    </a:lnTo>
                    <a:lnTo>
                      <a:pt x="54" y="224"/>
                    </a:lnTo>
                    <a:lnTo>
                      <a:pt x="54" y="224"/>
                    </a:lnTo>
                    <a:lnTo>
                      <a:pt x="38" y="220"/>
                    </a:lnTo>
                    <a:lnTo>
                      <a:pt x="24" y="212"/>
                    </a:lnTo>
                    <a:lnTo>
                      <a:pt x="24" y="212"/>
                    </a:lnTo>
                    <a:lnTo>
                      <a:pt x="14" y="202"/>
                    </a:lnTo>
                    <a:lnTo>
                      <a:pt x="6" y="186"/>
                    </a:lnTo>
                    <a:lnTo>
                      <a:pt x="6" y="186"/>
                    </a:lnTo>
                    <a:lnTo>
                      <a:pt x="2" y="16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2" y="110"/>
                    </a:lnTo>
                    <a:lnTo>
                      <a:pt x="2" y="110"/>
                    </a:lnTo>
                    <a:lnTo>
                      <a:pt x="6" y="92"/>
                    </a:lnTo>
                    <a:lnTo>
                      <a:pt x="10" y="76"/>
                    </a:lnTo>
                    <a:lnTo>
                      <a:pt x="10" y="76"/>
                    </a:lnTo>
                    <a:lnTo>
                      <a:pt x="16" y="60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32" y="34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58" y="14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92" y="2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  <a:moveTo>
                      <a:pt x="138" y="100"/>
                    </a:moveTo>
                    <a:lnTo>
                      <a:pt x="138" y="100"/>
                    </a:lnTo>
                    <a:lnTo>
                      <a:pt x="116" y="84"/>
                    </a:lnTo>
                    <a:lnTo>
                      <a:pt x="116" y="84"/>
                    </a:lnTo>
                    <a:lnTo>
                      <a:pt x="100" y="66"/>
                    </a:lnTo>
                    <a:lnTo>
                      <a:pt x="100" y="66"/>
                    </a:lnTo>
                    <a:lnTo>
                      <a:pt x="94" y="72"/>
                    </a:lnTo>
                    <a:lnTo>
                      <a:pt x="90" y="82"/>
                    </a:lnTo>
                    <a:lnTo>
                      <a:pt x="90" y="82"/>
                    </a:lnTo>
                    <a:lnTo>
                      <a:pt x="82" y="100"/>
                    </a:lnTo>
                    <a:lnTo>
                      <a:pt x="82" y="100"/>
                    </a:lnTo>
                    <a:lnTo>
                      <a:pt x="78" y="118"/>
                    </a:lnTo>
                    <a:lnTo>
                      <a:pt x="78" y="118"/>
                    </a:lnTo>
                    <a:lnTo>
                      <a:pt x="76" y="134"/>
                    </a:lnTo>
                    <a:lnTo>
                      <a:pt x="76" y="134"/>
                    </a:lnTo>
                    <a:lnTo>
                      <a:pt x="78" y="142"/>
                    </a:lnTo>
                    <a:lnTo>
                      <a:pt x="78" y="142"/>
                    </a:lnTo>
                    <a:lnTo>
                      <a:pt x="78" y="154"/>
                    </a:lnTo>
                    <a:lnTo>
                      <a:pt x="78" y="154"/>
                    </a:lnTo>
                    <a:lnTo>
                      <a:pt x="82" y="160"/>
                    </a:lnTo>
                    <a:lnTo>
                      <a:pt x="84" y="164"/>
                    </a:lnTo>
                    <a:lnTo>
                      <a:pt x="84" y="164"/>
                    </a:lnTo>
                    <a:lnTo>
                      <a:pt x="90" y="168"/>
                    </a:lnTo>
                    <a:lnTo>
                      <a:pt x="96" y="168"/>
                    </a:lnTo>
                    <a:lnTo>
                      <a:pt x="96" y="168"/>
                    </a:lnTo>
                    <a:lnTo>
                      <a:pt x="108" y="166"/>
                    </a:lnTo>
                    <a:lnTo>
                      <a:pt x="116" y="162"/>
                    </a:lnTo>
                    <a:lnTo>
                      <a:pt x="116" y="162"/>
                    </a:lnTo>
                    <a:lnTo>
                      <a:pt x="124" y="154"/>
                    </a:lnTo>
                    <a:lnTo>
                      <a:pt x="128" y="144"/>
                    </a:lnTo>
                    <a:lnTo>
                      <a:pt x="128" y="144"/>
                    </a:lnTo>
                    <a:lnTo>
                      <a:pt x="132" y="134"/>
                    </a:lnTo>
                    <a:lnTo>
                      <a:pt x="134" y="122"/>
                    </a:lnTo>
                    <a:lnTo>
                      <a:pt x="134" y="122"/>
                    </a:lnTo>
                    <a:lnTo>
                      <a:pt x="138" y="100"/>
                    </a:lnTo>
                    <a:lnTo>
                      <a:pt x="138" y="100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1" name="Parallelogram 20"/>
          <p:cNvSpPr/>
          <p:nvPr/>
        </p:nvSpPr>
        <p:spPr>
          <a:xfrm>
            <a:off x="7578154" y="0"/>
            <a:ext cx="1949894" cy="6858000"/>
          </a:xfrm>
          <a:prstGeom prst="parallelogram">
            <a:avLst>
              <a:gd name="adj" fmla="val 7402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Parallelogram 21"/>
          <p:cNvSpPr/>
          <p:nvPr/>
        </p:nvSpPr>
        <p:spPr>
          <a:xfrm>
            <a:off x="8270304" y="-17056"/>
            <a:ext cx="565594" cy="2090890"/>
          </a:xfrm>
          <a:prstGeom prst="parallelogram">
            <a:avLst>
              <a:gd name="adj" fmla="val 7477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Parallelogram 22"/>
          <p:cNvSpPr/>
          <p:nvPr/>
        </p:nvSpPr>
        <p:spPr>
          <a:xfrm>
            <a:off x="7656010" y="-17057"/>
            <a:ext cx="905097" cy="3763255"/>
          </a:xfrm>
          <a:prstGeom prst="parallelogram">
            <a:avLst>
              <a:gd name="adj" fmla="val 8285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extBox 25"/>
          <p:cNvSpPr txBox="1"/>
          <p:nvPr/>
        </p:nvSpPr>
        <p:spPr>
          <a:xfrm>
            <a:off x="418289" y="3579778"/>
            <a:ext cx="6579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Rapat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Koordinasi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Nasional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Sistem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Informasi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Kearsipan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Nasional ( SIKN ) dan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Jaringan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Informasi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Kearsipan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Nasional ( JIKN )</a:t>
            </a:r>
          </a:p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Hotel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Merlynn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  <a:cs typeface="Segoe UI" panose="020B0502040204020203" pitchFamily="34" charset="0"/>
              </a:rPr>
              <a:t> Park, 8 April 2019</a:t>
            </a:r>
          </a:p>
          <a:p>
            <a:pPr algn="just"/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  <a:cs typeface="Segoe UI" panose="020B0502040204020203" pitchFamily="34" charset="0"/>
            </a:endParaRPr>
          </a:p>
          <a:p>
            <a:pPr algn="just"/>
            <a:endParaRPr lang="id-ID" sz="2000" dirty="0">
              <a:solidFill>
                <a:schemeClr val="bg1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1" y="0"/>
            <a:ext cx="5125416" cy="1864570"/>
            <a:chOff x="-1" y="0"/>
            <a:chExt cx="5125416" cy="1864570"/>
          </a:xfrm>
        </p:grpSpPr>
        <p:sp>
          <p:nvSpPr>
            <p:cNvPr id="31" name="Rectangle 30"/>
            <p:cNvSpPr/>
            <p:nvPr/>
          </p:nvSpPr>
          <p:spPr>
            <a:xfrm>
              <a:off x="1243584" y="0"/>
              <a:ext cx="159581" cy="18645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2539847" y="-1687353"/>
              <a:ext cx="45719" cy="51254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2" name="Blue_Ski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9311" y="2109260"/>
            <a:ext cx="609600" cy="609600"/>
          </a:xfrm>
          <a:prstGeom prst="rect">
            <a:avLst/>
          </a:prstGeom>
        </p:spPr>
      </p:pic>
      <p:pic>
        <p:nvPicPr>
          <p:cNvPr id="1026" name="Picture 2" descr="Image result for logo perpustakaan nasional png">
            <a:extLst>
              <a:ext uri="{FF2B5EF4-FFF2-40B4-BE49-F238E27FC236}">
                <a16:creationId xmlns:a16="http://schemas.microsoft.com/office/drawing/2014/main" xmlns="" id="{8728D4AF-C871-4A99-B3EC-31D77890E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00" y="4143575"/>
            <a:ext cx="2439703" cy="2182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310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2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0" grpId="0" animBg="1"/>
          <p:bldP spid="6" grpId="0"/>
          <p:bldP spid="21" grpId="0" animBg="1"/>
          <p:bldP spid="22" grpId="0" animBg="1"/>
          <p:bldP spid="23" grpId="0" animBg="1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2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0" grpId="0" animBg="1"/>
          <p:bldP spid="6" grpId="0"/>
          <p:bldP spid="21" grpId="0" animBg="1"/>
          <p:bldP spid="22" grpId="0" animBg="1"/>
          <p:bldP spid="23" grpId="0" animBg="1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paparan\DDGP\hal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paparan\DDGP\hal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paparan\DDGP\hal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paparan\DDGP\hal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paparan\DDGP\hal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paparan\DDGP\hal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751667BC-31F4-47A3-B32B-7CA7AD5D61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9307"/>
          <a:stretch>
            <a:fillRect/>
          </a:stretch>
        </p:blipFill>
        <p:spPr>
          <a:xfrm>
            <a:off x="6590581" y="514503"/>
            <a:ext cx="1370734" cy="1304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79DCF6-3DEC-40A8-BF2E-3F07201D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62" y="783380"/>
            <a:ext cx="2481262" cy="781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D52BEF-6862-4C1F-9CB1-FAF34AED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9507348" y="1818810"/>
            <a:ext cx="1370733" cy="2209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BBAFD7-93D1-4405-8169-E4ADEDFEF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989" y="1818810"/>
            <a:ext cx="2323545" cy="1061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513E90-D995-4197-913B-E58DACDA9A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" b="19982"/>
          <a:stretch/>
        </p:blipFill>
        <p:spPr>
          <a:xfrm>
            <a:off x="6590581" y="2924803"/>
            <a:ext cx="2422359" cy="11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26492"/>
      </p:ext>
    </p:extLst>
  </p:cSld>
  <p:clrMapOvr>
    <a:masterClrMapping/>
  </p:clrMapOvr>
  <p:transition spd="slow" advClick="0" advTm="0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6" y="140041"/>
            <a:ext cx="7848600" cy="607446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 rot="21416378">
            <a:off x="2528360" y="513750"/>
            <a:ext cx="4695609" cy="1240746"/>
            <a:chOff x="3807748" y="1558474"/>
            <a:chExt cx="1957346" cy="51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6" name="Rectangle 314"/>
            <p:cNvSpPr/>
            <p:nvPr/>
          </p:nvSpPr>
          <p:spPr>
            <a:xfrm>
              <a:off x="3807748" y="1563416"/>
              <a:ext cx="1957346" cy="512258"/>
            </a:xfrm>
            <a:custGeom>
              <a:avLst/>
              <a:gdLst>
                <a:gd name="connsiteX0" fmla="*/ 0 w 3464626"/>
                <a:gd name="connsiteY0" fmla="*/ 0 h 645591"/>
                <a:gd name="connsiteX1" fmla="*/ 3464626 w 3464626"/>
                <a:gd name="connsiteY1" fmla="*/ 0 h 645591"/>
                <a:gd name="connsiteX2" fmla="*/ 3464626 w 3464626"/>
                <a:gd name="connsiteY2" fmla="*/ 645591 h 645591"/>
                <a:gd name="connsiteX3" fmla="*/ 0 w 3464626"/>
                <a:gd name="connsiteY3" fmla="*/ 645591 h 645591"/>
                <a:gd name="connsiteX4" fmla="*/ 0 w 3464626"/>
                <a:gd name="connsiteY4" fmla="*/ 0 h 645591"/>
                <a:gd name="connsiteX0" fmla="*/ 85725 w 3464626"/>
                <a:gd name="connsiteY0" fmla="*/ 0 h 655116"/>
                <a:gd name="connsiteX1" fmla="*/ 3464626 w 3464626"/>
                <a:gd name="connsiteY1" fmla="*/ 9525 h 655116"/>
                <a:gd name="connsiteX2" fmla="*/ 3464626 w 3464626"/>
                <a:gd name="connsiteY2" fmla="*/ 655116 h 655116"/>
                <a:gd name="connsiteX3" fmla="*/ 0 w 3464626"/>
                <a:gd name="connsiteY3" fmla="*/ 655116 h 655116"/>
                <a:gd name="connsiteX4" fmla="*/ 85725 w 3464626"/>
                <a:gd name="connsiteY4" fmla="*/ 0 h 655116"/>
                <a:gd name="connsiteX0" fmla="*/ 85725 w 3464626"/>
                <a:gd name="connsiteY0" fmla="*/ 0 h 674166"/>
                <a:gd name="connsiteX1" fmla="*/ 3464626 w 3464626"/>
                <a:gd name="connsiteY1" fmla="*/ 9525 h 674166"/>
                <a:gd name="connsiteX2" fmla="*/ 3378901 w 3464626"/>
                <a:gd name="connsiteY2" fmla="*/ 674166 h 674166"/>
                <a:gd name="connsiteX3" fmla="*/ 0 w 3464626"/>
                <a:gd name="connsiteY3" fmla="*/ 655116 h 674166"/>
                <a:gd name="connsiteX4" fmla="*/ 85725 w 3464626"/>
                <a:gd name="connsiteY4" fmla="*/ 0 h 674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4626" h="674166">
                  <a:moveTo>
                    <a:pt x="85725" y="0"/>
                  </a:moveTo>
                  <a:lnTo>
                    <a:pt x="3464626" y="9525"/>
                  </a:lnTo>
                  <a:lnTo>
                    <a:pt x="3378901" y="674166"/>
                  </a:lnTo>
                  <a:lnTo>
                    <a:pt x="0" y="655116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039548" y="1558474"/>
              <a:ext cx="1494910" cy="500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7200" b="1" dirty="0">
                  <a:solidFill>
                    <a:srgbClr val="B5076A"/>
                  </a:solidFill>
                  <a:latin typeface="One Stroke Script LET" pitchFamily="2" charset="0"/>
                </a:rPr>
                <a:t>Contact Us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 rot="3615172">
            <a:off x="1112512" y="5349365"/>
            <a:ext cx="768716" cy="1733380"/>
            <a:chOff x="7154863" y="2016125"/>
            <a:chExt cx="971550" cy="2190750"/>
          </a:xfrm>
        </p:grpSpPr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551738" y="2349500"/>
              <a:ext cx="311150" cy="1857375"/>
            </a:xfrm>
            <a:custGeom>
              <a:avLst/>
              <a:gdLst>
                <a:gd name="T0" fmla="*/ 136 w 196"/>
                <a:gd name="T1" fmla="*/ 1090 h 1170"/>
                <a:gd name="T2" fmla="*/ 136 w 196"/>
                <a:gd name="T3" fmla="*/ 1090 h 1170"/>
                <a:gd name="T4" fmla="*/ 150 w 196"/>
                <a:gd name="T5" fmla="*/ 1078 h 1170"/>
                <a:gd name="T6" fmla="*/ 164 w 196"/>
                <a:gd name="T7" fmla="*/ 1068 h 1170"/>
                <a:gd name="T8" fmla="*/ 174 w 196"/>
                <a:gd name="T9" fmla="*/ 1064 h 1170"/>
                <a:gd name="T10" fmla="*/ 182 w 196"/>
                <a:gd name="T11" fmla="*/ 1062 h 1170"/>
                <a:gd name="T12" fmla="*/ 188 w 196"/>
                <a:gd name="T13" fmla="*/ 1064 h 1170"/>
                <a:gd name="T14" fmla="*/ 192 w 196"/>
                <a:gd name="T15" fmla="*/ 1068 h 1170"/>
                <a:gd name="T16" fmla="*/ 196 w 196"/>
                <a:gd name="T17" fmla="*/ 1074 h 1170"/>
                <a:gd name="T18" fmla="*/ 196 w 196"/>
                <a:gd name="T19" fmla="*/ 1082 h 1170"/>
                <a:gd name="T20" fmla="*/ 194 w 196"/>
                <a:gd name="T21" fmla="*/ 1090 h 1170"/>
                <a:gd name="T22" fmla="*/ 192 w 196"/>
                <a:gd name="T23" fmla="*/ 1102 h 1170"/>
                <a:gd name="T24" fmla="*/ 186 w 196"/>
                <a:gd name="T25" fmla="*/ 1112 h 1170"/>
                <a:gd name="T26" fmla="*/ 178 w 196"/>
                <a:gd name="T27" fmla="*/ 1124 h 1170"/>
                <a:gd name="T28" fmla="*/ 170 w 196"/>
                <a:gd name="T29" fmla="*/ 1134 h 1170"/>
                <a:gd name="T30" fmla="*/ 158 w 196"/>
                <a:gd name="T31" fmla="*/ 1144 h 1170"/>
                <a:gd name="T32" fmla="*/ 144 w 196"/>
                <a:gd name="T33" fmla="*/ 1152 h 1170"/>
                <a:gd name="T34" fmla="*/ 128 w 196"/>
                <a:gd name="T35" fmla="*/ 1160 h 1170"/>
                <a:gd name="T36" fmla="*/ 128 w 196"/>
                <a:gd name="T37" fmla="*/ 1160 h 1170"/>
                <a:gd name="T38" fmla="*/ 104 w 196"/>
                <a:gd name="T39" fmla="*/ 1168 h 1170"/>
                <a:gd name="T40" fmla="*/ 94 w 196"/>
                <a:gd name="T41" fmla="*/ 1170 h 1170"/>
                <a:gd name="T42" fmla="*/ 82 w 196"/>
                <a:gd name="T43" fmla="*/ 1170 h 1170"/>
                <a:gd name="T44" fmla="*/ 74 w 196"/>
                <a:gd name="T45" fmla="*/ 1170 h 1170"/>
                <a:gd name="T46" fmla="*/ 64 w 196"/>
                <a:gd name="T47" fmla="*/ 1168 h 1170"/>
                <a:gd name="T48" fmla="*/ 50 w 196"/>
                <a:gd name="T49" fmla="*/ 1160 h 1170"/>
                <a:gd name="T50" fmla="*/ 36 w 196"/>
                <a:gd name="T51" fmla="*/ 1150 h 1170"/>
                <a:gd name="T52" fmla="*/ 26 w 196"/>
                <a:gd name="T53" fmla="*/ 1138 h 1170"/>
                <a:gd name="T54" fmla="*/ 18 w 196"/>
                <a:gd name="T55" fmla="*/ 1122 h 1170"/>
                <a:gd name="T56" fmla="*/ 12 w 196"/>
                <a:gd name="T57" fmla="*/ 1106 h 1170"/>
                <a:gd name="T58" fmla="*/ 8 w 196"/>
                <a:gd name="T59" fmla="*/ 1090 h 1170"/>
                <a:gd name="T60" fmla="*/ 4 w 196"/>
                <a:gd name="T61" fmla="*/ 1072 h 1170"/>
                <a:gd name="T62" fmla="*/ 0 w 196"/>
                <a:gd name="T63" fmla="*/ 1042 h 1170"/>
                <a:gd name="T64" fmla="*/ 0 w 196"/>
                <a:gd name="T65" fmla="*/ 1020 h 1170"/>
                <a:gd name="T66" fmla="*/ 0 w 196"/>
                <a:gd name="T67" fmla="*/ 1010 h 1170"/>
                <a:gd name="T68" fmla="*/ 0 w 196"/>
                <a:gd name="T69" fmla="*/ 0 h 1170"/>
                <a:gd name="T70" fmla="*/ 74 w 196"/>
                <a:gd name="T71" fmla="*/ 0 h 1170"/>
                <a:gd name="T72" fmla="*/ 74 w 196"/>
                <a:gd name="T73" fmla="*/ 1008 h 1170"/>
                <a:gd name="T74" fmla="*/ 74 w 196"/>
                <a:gd name="T75" fmla="*/ 1008 h 1170"/>
                <a:gd name="T76" fmla="*/ 74 w 196"/>
                <a:gd name="T77" fmla="*/ 1032 h 1170"/>
                <a:gd name="T78" fmla="*/ 74 w 196"/>
                <a:gd name="T79" fmla="*/ 1056 h 1170"/>
                <a:gd name="T80" fmla="*/ 76 w 196"/>
                <a:gd name="T81" fmla="*/ 1080 h 1170"/>
                <a:gd name="T82" fmla="*/ 78 w 196"/>
                <a:gd name="T83" fmla="*/ 1092 h 1170"/>
                <a:gd name="T84" fmla="*/ 82 w 196"/>
                <a:gd name="T85" fmla="*/ 1100 h 1170"/>
                <a:gd name="T86" fmla="*/ 86 w 196"/>
                <a:gd name="T87" fmla="*/ 1108 h 1170"/>
                <a:gd name="T88" fmla="*/ 94 w 196"/>
                <a:gd name="T89" fmla="*/ 1112 h 1170"/>
                <a:gd name="T90" fmla="*/ 102 w 196"/>
                <a:gd name="T91" fmla="*/ 1114 h 1170"/>
                <a:gd name="T92" fmla="*/ 110 w 196"/>
                <a:gd name="T93" fmla="*/ 1112 h 1170"/>
                <a:gd name="T94" fmla="*/ 122 w 196"/>
                <a:gd name="T95" fmla="*/ 1104 h 1170"/>
                <a:gd name="T96" fmla="*/ 136 w 196"/>
                <a:gd name="T97" fmla="*/ 1090 h 1170"/>
                <a:gd name="T98" fmla="*/ 136 w 196"/>
                <a:gd name="T99" fmla="*/ 1090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1170">
                  <a:moveTo>
                    <a:pt x="136" y="1090"/>
                  </a:moveTo>
                  <a:lnTo>
                    <a:pt x="136" y="1090"/>
                  </a:lnTo>
                  <a:lnTo>
                    <a:pt x="150" y="1078"/>
                  </a:lnTo>
                  <a:lnTo>
                    <a:pt x="164" y="1068"/>
                  </a:lnTo>
                  <a:lnTo>
                    <a:pt x="174" y="1064"/>
                  </a:lnTo>
                  <a:lnTo>
                    <a:pt x="182" y="1062"/>
                  </a:lnTo>
                  <a:lnTo>
                    <a:pt x="188" y="1064"/>
                  </a:lnTo>
                  <a:lnTo>
                    <a:pt x="192" y="1068"/>
                  </a:lnTo>
                  <a:lnTo>
                    <a:pt x="196" y="1074"/>
                  </a:lnTo>
                  <a:lnTo>
                    <a:pt x="196" y="1082"/>
                  </a:lnTo>
                  <a:lnTo>
                    <a:pt x="194" y="1090"/>
                  </a:lnTo>
                  <a:lnTo>
                    <a:pt x="192" y="1102"/>
                  </a:lnTo>
                  <a:lnTo>
                    <a:pt x="186" y="1112"/>
                  </a:lnTo>
                  <a:lnTo>
                    <a:pt x="178" y="1124"/>
                  </a:lnTo>
                  <a:lnTo>
                    <a:pt x="170" y="1134"/>
                  </a:lnTo>
                  <a:lnTo>
                    <a:pt x="158" y="1144"/>
                  </a:lnTo>
                  <a:lnTo>
                    <a:pt x="144" y="1152"/>
                  </a:lnTo>
                  <a:lnTo>
                    <a:pt x="128" y="1160"/>
                  </a:lnTo>
                  <a:lnTo>
                    <a:pt x="128" y="1160"/>
                  </a:lnTo>
                  <a:lnTo>
                    <a:pt x="104" y="1168"/>
                  </a:lnTo>
                  <a:lnTo>
                    <a:pt x="94" y="1170"/>
                  </a:lnTo>
                  <a:lnTo>
                    <a:pt x="82" y="1170"/>
                  </a:lnTo>
                  <a:lnTo>
                    <a:pt x="74" y="1170"/>
                  </a:lnTo>
                  <a:lnTo>
                    <a:pt x="64" y="1168"/>
                  </a:lnTo>
                  <a:lnTo>
                    <a:pt x="50" y="1160"/>
                  </a:lnTo>
                  <a:lnTo>
                    <a:pt x="36" y="1150"/>
                  </a:lnTo>
                  <a:lnTo>
                    <a:pt x="26" y="1138"/>
                  </a:lnTo>
                  <a:lnTo>
                    <a:pt x="18" y="1122"/>
                  </a:lnTo>
                  <a:lnTo>
                    <a:pt x="12" y="1106"/>
                  </a:lnTo>
                  <a:lnTo>
                    <a:pt x="8" y="1090"/>
                  </a:lnTo>
                  <a:lnTo>
                    <a:pt x="4" y="1072"/>
                  </a:lnTo>
                  <a:lnTo>
                    <a:pt x="0" y="1042"/>
                  </a:lnTo>
                  <a:lnTo>
                    <a:pt x="0" y="1020"/>
                  </a:lnTo>
                  <a:lnTo>
                    <a:pt x="0" y="1010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08"/>
                  </a:lnTo>
                  <a:lnTo>
                    <a:pt x="74" y="1008"/>
                  </a:lnTo>
                  <a:lnTo>
                    <a:pt x="74" y="1032"/>
                  </a:lnTo>
                  <a:lnTo>
                    <a:pt x="74" y="1056"/>
                  </a:lnTo>
                  <a:lnTo>
                    <a:pt x="76" y="1080"/>
                  </a:lnTo>
                  <a:lnTo>
                    <a:pt x="78" y="1092"/>
                  </a:lnTo>
                  <a:lnTo>
                    <a:pt x="82" y="1100"/>
                  </a:lnTo>
                  <a:lnTo>
                    <a:pt x="86" y="1108"/>
                  </a:lnTo>
                  <a:lnTo>
                    <a:pt x="94" y="1112"/>
                  </a:lnTo>
                  <a:lnTo>
                    <a:pt x="102" y="1114"/>
                  </a:lnTo>
                  <a:lnTo>
                    <a:pt x="110" y="1112"/>
                  </a:lnTo>
                  <a:lnTo>
                    <a:pt x="122" y="1104"/>
                  </a:lnTo>
                  <a:lnTo>
                    <a:pt x="136" y="1090"/>
                  </a:lnTo>
                  <a:lnTo>
                    <a:pt x="136" y="1090"/>
                  </a:ln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7154863" y="2016125"/>
              <a:ext cx="971550" cy="1943100"/>
            </a:xfrm>
            <a:custGeom>
              <a:avLst/>
              <a:gdLst>
                <a:gd name="T0" fmla="*/ 212 w 612"/>
                <a:gd name="T1" fmla="*/ 62 h 1224"/>
                <a:gd name="T2" fmla="*/ 146 w 612"/>
                <a:gd name="T3" fmla="*/ 92 h 1224"/>
                <a:gd name="T4" fmla="*/ 140 w 612"/>
                <a:gd name="T5" fmla="*/ 186 h 1224"/>
                <a:gd name="T6" fmla="*/ 132 w 612"/>
                <a:gd name="T7" fmla="*/ 272 h 1224"/>
                <a:gd name="T8" fmla="*/ 96 w 612"/>
                <a:gd name="T9" fmla="*/ 294 h 1224"/>
                <a:gd name="T10" fmla="*/ 38 w 612"/>
                <a:gd name="T11" fmla="*/ 332 h 1224"/>
                <a:gd name="T12" fmla="*/ 18 w 612"/>
                <a:gd name="T13" fmla="*/ 390 h 1224"/>
                <a:gd name="T14" fmla="*/ 54 w 612"/>
                <a:gd name="T15" fmla="*/ 404 h 1224"/>
                <a:gd name="T16" fmla="*/ 64 w 612"/>
                <a:gd name="T17" fmla="*/ 426 h 1224"/>
                <a:gd name="T18" fmla="*/ 14 w 612"/>
                <a:gd name="T19" fmla="*/ 494 h 1224"/>
                <a:gd name="T20" fmla="*/ 8 w 612"/>
                <a:gd name="T21" fmla="*/ 572 h 1224"/>
                <a:gd name="T22" fmla="*/ 28 w 612"/>
                <a:gd name="T23" fmla="*/ 592 h 1224"/>
                <a:gd name="T24" fmla="*/ 14 w 612"/>
                <a:gd name="T25" fmla="*/ 668 h 1224"/>
                <a:gd name="T26" fmla="*/ 14 w 612"/>
                <a:gd name="T27" fmla="*/ 722 h 1224"/>
                <a:gd name="T28" fmla="*/ 34 w 612"/>
                <a:gd name="T29" fmla="*/ 752 h 1224"/>
                <a:gd name="T30" fmla="*/ 66 w 612"/>
                <a:gd name="T31" fmla="*/ 806 h 1224"/>
                <a:gd name="T32" fmla="*/ 76 w 612"/>
                <a:gd name="T33" fmla="*/ 880 h 1224"/>
                <a:gd name="T34" fmla="*/ 116 w 612"/>
                <a:gd name="T35" fmla="*/ 952 h 1224"/>
                <a:gd name="T36" fmla="*/ 130 w 612"/>
                <a:gd name="T37" fmla="*/ 962 h 1224"/>
                <a:gd name="T38" fmla="*/ 62 w 612"/>
                <a:gd name="T39" fmla="*/ 1052 h 1224"/>
                <a:gd name="T40" fmla="*/ 52 w 612"/>
                <a:gd name="T41" fmla="*/ 1080 h 1224"/>
                <a:gd name="T42" fmla="*/ 98 w 612"/>
                <a:gd name="T43" fmla="*/ 1170 h 1224"/>
                <a:gd name="T44" fmla="*/ 130 w 612"/>
                <a:gd name="T45" fmla="*/ 1188 h 1224"/>
                <a:gd name="T46" fmla="*/ 148 w 612"/>
                <a:gd name="T47" fmla="*/ 1224 h 1224"/>
                <a:gd name="T48" fmla="*/ 208 w 612"/>
                <a:gd name="T49" fmla="*/ 1190 h 1224"/>
                <a:gd name="T50" fmla="*/ 296 w 612"/>
                <a:gd name="T51" fmla="*/ 1144 h 1224"/>
                <a:gd name="T52" fmla="*/ 322 w 612"/>
                <a:gd name="T53" fmla="*/ 1146 h 1224"/>
                <a:gd name="T54" fmla="*/ 360 w 612"/>
                <a:gd name="T55" fmla="*/ 1174 h 1224"/>
                <a:gd name="T56" fmla="*/ 424 w 612"/>
                <a:gd name="T57" fmla="*/ 1156 h 1224"/>
                <a:gd name="T58" fmla="*/ 454 w 612"/>
                <a:gd name="T59" fmla="*/ 1110 h 1224"/>
                <a:gd name="T60" fmla="*/ 444 w 612"/>
                <a:gd name="T61" fmla="*/ 1052 h 1224"/>
                <a:gd name="T62" fmla="*/ 466 w 612"/>
                <a:gd name="T63" fmla="*/ 996 h 1224"/>
                <a:gd name="T64" fmla="*/ 514 w 612"/>
                <a:gd name="T65" fmla="*/ 956 h 1224"/>
                <a:gd name="T66" fmla="*/ 594 w 612"/>
                <a:gd name="T67" fmla="*/ 862 h 1224"/>
                <a:gd name="T68" fmla="*/ 610 w 612"/>
                <a:gd name="T69" fmla="*/ 776 h 1224"/>
                <a:gd name="T70" fmla="*/ 542 w 612"/>
                <a:gd name="T71" fmla="*/ 666 h 1224"/>
                <a:gd name="T72" fmla="*/ 532 w 612"/>
                <a:gd name="T73" fmla="*/ 604 h 1224"/>
                <a:gd name="T74" fmla="*/ 574 w 612"/>
                <a:gd name="T75" fmla="*/ 534 h 1224"/>
                <a:gd name="T76" fmla="*/ 554 w 612"/>
                <a:gd name="T77" fmla="*/ 484 h 1224"/>
                <a:gd name="T78" fmla="*/ 538 w 612"/>
                <a:gd name="T79" fmla="*/ 468 h 1224"/>
                <a:gd name="T80" fmla="*/ 536 w 612"/>
                <a:gd name="T81" fmla="*/ 394 h 1224"/>
                <a:gd name="T82" fmla="*/ 514 w 612"/>
                <a:gd name="T83" fmla="*/ 322 h 1224"/>
                <a:gd name="T84" fmla="*/ 502 w 612"/>
                <a:gd name="T85" fmla="*/ 268 h 1224"/>
                <a:gd name="T86" fmla="*/ 526 w 612"/>
                <a:gd name="T87" fmla="*/ 232 h 1224"/>
                <a:gd name="T88" fmla="*/ 570 w 612"/>
                <a:gd name="T89" fmla="*/ 196 h 1224"/>
                <a:gd name="T90" fmla="*/ 562 w 612"/>
                <a:gd name="T91" fmla="*/ 164 h 1224"/>
                <a:gd name="T92" fmla="*/ 492 w 612"/>
                <a:gd name="T93" fmla="*/ 100 h 1224"/>
                <a:gd name="T94" fmla="*/ 440 w 612"/>
                <a:gd name="T95" fmla="*/ 56 h 1224"/>
                <a:gd name="T96" fmla="*/ 422 w 612"/>
                <a:gd name="T97" fmla="*/ 2 h 1224"/>
                <a:gd name="T98" fmla="*/ 392 w 612"/>
                <a:gd name="T99" fmla="*/ 12 h 1224"/>
                <a:gd name="T100" fmla="*/ 306 w 612"/>
                <a:gd name="T101" fmla="*/ 54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12" h="1224">
                  <a:moveTo>
                    <a:pt x="296" y="56"/>
                  </a:moveTo>
                  <a:lnTo>
                    <a:pt x="296" y="56"/>
                  </a:lnTo>
                  <a:lnTo>
                    <a:pt x="270" y="56"/>
                  </a:lnTo>
                  <a:lnTo>
                    <a:pt x="242" y="58"/>
                  </a:lnTo>
                  <a:lnTo>
                    <a:pt x="212" y="62"/>
                  </a:lnTo>
                  <a:lnTo>
                    <a:pt x="196" y="66"/>
                  </a:lnTo>
                  <a:lnTo>
                    <a:pt x="182" y="70"/>
                  </a:lnTo>
                  <a:lnTo>
                    <a:pt x="168" y="76"/>
                  </a:lnTo>
                  <a:lnTo>
                    <a:pt x="156" y="84"/>
                  </a:lnTo>
                  <a:lnTo>
                    <a:pt x="146" y="92"/>
                  </a:lnTo>
                  <a:lnTo>
                    <a:pt x="138" y="102"/>
                  </a:lnTo>
                  <a:lnTo>
                    <a:pt x="134" y="114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40" y="186"/>
                  </a:lnTo>
                  <a:lnTo>
                    <a:pt x="142" y="212"/>
                  </a:lnTo>
                  <a:lnTo>
                    <a:pt x="142" y="236"/>
                  </a:lnTo>
                  <a:lnTo>
                    <a:pt x="140" y="256"/>
                  </a:lnTo>
                  <a:lnTo>
                    <a:pt x="136" y="264"/>
                  </a:lnTo>
                  <a:lnTo>
                    <a:pt x="132" y="272"/>
                  </a:lnTo>
                  <a:lnTo>
                    <a:pt x="126" y="280"/>
                  </a:lnTo>
                  <a:lnTo>
                    <a:pt x="118" y="286"/>
                  </a:lnTo>
                  <a:lnTo>
                    <a:pt x="108" y="290"/>
                  </a:lnTo>
                  <a:lnTo>
                    <a:pt x="96" y="294"/>
                  </a:lnTo>
                  <a:lnTo>
                    <a:pt x="96" y="294"/>
                  </a:lnTo>
                  <a:lnTo>
                    <a:pt x="84" y="298"/>
                  </a:lnTo>
                  <a:lnTo>
                    <a:pt x="72" y="304"/>
                  </a:lnTo>
                  <a:lnTo>
                    <a:pt x="62" y="310"/>
                  </a:lnTo>
                  <a:lnTo>
                    <a:pt x="54" y="316"/>
                  </a:lnTo>
                  <a:lnTo>
                    <a:pt x="38" y="332"/>
                  </a:lnTo>
                  <a:lnTo>
                    <a:pt x="26" y="348"/>
                  </a:lnTo>
                  <a:lnTo>
                    <a:pt x="18" y="364"/>
                  </a:lnTo>
                  <a:lnTo>
                    <a:pt x="16" y="378"/>
                  </a:lnTo>
                  <a:lnTo>
                    <a:pt x="16" y="384"/>
                  </a:lnTo>
                  <a:lnTo>
                    <a:pt x="18" y="390"/>
                  </a:lnTo>
                  <a:lnTo>
                    <a:pt x="20" y="392"/>
                  </a:lnTo>
                  <a:lnTo>
                    <a:pt x="24" y="394"/>
                  </a:lnTo>
                  <a:lnTo>
                    <a:pt x="24" y="394"/>
                  </a:lnTo>
                  <a:lnTo>
                    <a:pt x="44" y="400"/>
                  </a:lnTo>
                  <a:lnTo>
                    <a:pt x="54" y="404"/>
                  </a:lnTo>
                  <a:lnTo>
                    <a:pt x="60" y="408"/>
                  </a:lnTo>
                  <a:lnTo>
                    <a:pt x="62" y="412"/>
                  </a:lnTo>
                  <a:lnTo>
                    <a:pt x="64" y="416"/>
                  </a:lnTo>
                  <a:lnTo>
                    <a:pt x="64" y="422"/>
                  </a:lnTo>
                  <a:lnTo>
                    <a:pt x="64" y="426"/>
                  </a:lnTo>
                  <a:lnTo>
                    <a:pt x="56" y="440"/>
                  </a:lnTo>
                  <a:lnTo>
                    <a:pt x="42" y="456"/>
                  </a:lnTo>
                  <a:lnTo>
                    <a:pt x="42" y="456"/>
                  </a:lnTo>
                  <a:lnTo>
                    <a:pt x="26" y="474"/>
                  </a:lnTo>
                  <a:lnTo>
                    <a:pt x="14" y="494"/>
                  </a:lnTo>
                  <a:lnTo>
                    <a:pt x="6" y="512"/>
                  </a:lnTo>
                  <a:lnTo>
                    <a:pt x="2" y="530"/>
                  </a:lnTo>
                  <a:lnTo>
                    <a:pt x="0" y="546"/>
                  </a:lnTo>
                  <a:lnTo>
                    <a:pt x="2" y="560"/>
                  </a:lnTo>
                  <a:lnTo>
                    <a:pt x="8" y="572"/>
                  </a:lnTo>
                  <a:lnTo>
                    <a:pt x="12" y="576"/>
                  </a:lnTo>
                  <a:lnTo>
                    <a:pt x="16" y="578"/>
                  </a:lnTo>
                  <a:lnTo>
                    <a:pt x="16" y="578"/>
                  </a:lnTo>
                  <a:lnTo>
                    <a:pt x="24" y="584"/>
                  </a:lnTo>
                  <a:lnTo>
                    <a:pt x="28" y="592"/>
                  </a:lnTo>
                  <a:lnTo>
                    <a:pt x="30" y="602"/>
                  </a:lnTo>
                  <a:lnTo>
                    <a:pt x="30" y="614"/>
                  </a:lnTo>
                  <a:lnTo>
                    <a:pt x="28" y="628"/>
                  </a:lnTo>
                  <a:lnTo>
                    <a:pt x="24" y="640"/>
                  </a:lnTo>
                  <a:lnTo>
                    <a:pt x="14" y="668"/>
                  </a:lnTo>
                  <a:lnTo>
                    <a:pt x="14" y="668"/>
                  </a:lnTo>
                  <a:lnTo>
                    <a:pt x="10" y="682"/>
                  </a:lnTo>
                  <a:lnTo>
                    <a:pt x="10" y="696"/>
                  </a:lnTo>
                  <a:lnTo>
                    <a:pt x="10" y="710"/>
                  </a:lnTo>
                  <a:lnTo>
                    <a:pt x="14" y="722"/>
                  </a:lnTo>
                  <a:lnTo>
                    <a:pt x="18" y="732"/>
                  </a:lnTo>
                  <a:lnTo>
                    <a:pt x="24" y="742"/>
                  </a:lnTo>
                  <a:lnTo>
                    <a:pt x="30" y="748"/>
                  </a:lnTo>
                  <a:lnTo>
                    <a:pt x="34" y="752"/>
                  </a:lnTo>
                  <a:lnTo>
                    <a:pt x="34" y="752"/>
                  </a:lnTo>
                  <a:lnTo>
                    <a:pt x="40" y="756"/>
                  </a:lnTo>
                  <a:lnTo>
                    <a:pt x="48" y="764"/>
                  </a:lnTo>
                  <a:lnTo>
                    <a:pt x="54" y="776"/>
                  </a:lnTo>
                  <a:lnTo>
                    <a:pt x="60" y="790"/>
                  </a:lnTo>
                  <a:lnTo>
                    <a:pt x="66" y="806"/>
                  </a:lnTo>
                  <a:lnTo>
                    <a:pt x="72" y="824"/>
                  </a:lnTo>
                  <a:lnTo>
                    <a:pt x="74" y="842"/>
                  </a:lnTo>
                  <a:lnTo>
                    <a:pt x="74" y="860"/>
                  </a:lnTo>
                  <a:lnTo>
                    <a:pt x="74" y="860"/>
                  </a:lnTo>
                  <a:lnTo>
                    <a:pt x="76" y="880"/>
                  </a:lnTo>
                  <a:lnTo>
                    <a:pt x="80" y="898"/>
                  </a:lnTo>
                  <a:lnTo>
                    <a:pt x="88" y="914"/>
                  </a:lnTo>
                  <a:lnTo>
                    <a:pt x="96" y="930"/>
                  </a:lnTo>
                  <a:lnTo>
                    <a:pt x="106" y="942"/>
                  </a:lnTo>
                  <a:lnTo>
                    <a:pt x="116" y="952"/>
                  </a:lnTo>
                  <a:lnTo>
                    <a:pt x="122" y="958"/>
                  </a:lnTo>
                  <a:lnTo>
                    <a:pt x="128" y="960"/>
                  </a:lnTo>
                  <a:lnTo>
                    <a:pt x="128" y="960"/>
                  </a:lnTo>
                  <a:lnTo>
                    <a:pt x="130" y="960"/>
                  </a:lnTo>
                  <a:lnTo>
                    <a:pt x="130" y="962"/>
                  </a:lnTo>
                  <a:lnTo>
                    <a:pt x="126" y="972"/>
                  </a:lnTo>
                  <a:lnTo>
                    <a:pt x="110" y="998"/>
                  </a:lnTo>
                  <a:lnTo>
                    <a:pt x="86" y="1030"/>
                  </a:lnTo>
                  <a:lnTo>
                    <a:pt x="74" y="1042"/>
                  </a:lnTo>
                  <a:lnTo>
                    <a:pt x="62" y="1052"/>
                  </a:lnTo>
                  <a:lnTo>
                    <a:pt x="62" y="1052"/>
                  </a:lnTo>
                  <a:lnTo>
                    <a:pt x="56" y="1058"/>
                  </a:lnTo>
                  <a:lnTo>
                    <a:pt x="54" y="1064"/>
                  </a:lnTo>
                  <a:lnTo>
                    <a:pt x="52" y="1072"/>
                  </a:lnTo>
                  <a:lnTo>
                    <a:pt x="52" y="1080"/>
                  </a:lnTo>
                  <a:lnTo>
                    <a:pt x="56" y="1100"/>
                  </a:lnTo>
                  <a:lnTo>
                    <a:pt x="62" y="1120"/>
                  </a:lnTo>
                  <a:lnTo>
                    <a:pt x="74" y="1140"/>
                  </a:lnTo>
                  <a:lnTo>
                    <a:pt x="86" y="1158"/>
                  </a:lnTo>
                  <a:lnTo>
                    <a:pt x="98" y="1170"/>
                  </a:lnTo>
                  <a:lnTo>
                    <a:pt x="106" y="1176"/>
                  </a:lnTo>
                  <a:lnTo>
                    <a:pt x="112" y="1178"/>
                  </a:lnTo>
                  <a:lnTo>
                    <a:pt x="112" y="1178"/>
                  </a:lnTo>
                  <a:lnTo>
                    <a:pt x="124" y="1182"/>
                  </a:lnTo>
                  <a:lnTo>
                    <a:pt x="130" y="1188"/>
                  </a:lnTo>
                  <a:lnTo>
                    <a:pt x="136" y="1196"/>
                  </a:lnTo>
                  <a:lnTo>
                    <a:pt x="138" y="1202"/>
                  </a:lnTo>
                  <a:lnTo>
                    <a:pt x="142" y="1214"/>
                  </a:lnTo>
                  <a:lnTo>
                    <a:pt x="144" y="1220"/>
                  </a:lnTo>
                  <a:lnTo>
                    <a:pt x="148" y="1224"/>
                  </a:lnTo>
                  <a:lnTo>
                    <a:pt x="148" y="1224"/>
                  </a:lnTo>
                  <a:lnTo>
                    <a:pt x="152" y="1224"/>
                  </a:lnTo>
                  <a:lnTo>
                    <a:pt x="156" y="1222"/>
                  </a:lnTo>
                  <a:lnTo>
                    <a:pt x="170" y="1216"/>
                  </a:lnTo>
                  <a:lnTo>
                    <a:pt x="208" y="1190"/>
                  </a:lnTo>
                  <a:lnTo>
                    <a:pt x="232" y="1174"/>
                  </a:lnTo>
                  <a:lnTo>
                    <a:pt x="254" y="1160"/>
                  </a:lnTo>
                  <a:lnTo>
                    <a:pt x="276" y="1150"/>
                  </a:lnTo>
                  <a:lnTo>
                    <a:pt x="286" y="1146"/>
                  </a:lnTo>
                  <a:lnTo>
                    <a:pt x="296" y="1144"/>
                  </a:lnTo>
                  <a:lnTo>
                    <a:pt x="296" y="1144"/>
                  </a:lnTo>
                  <a:lnTo>
                    <a:pt x="304" y="1142"/>
                  </a:lnTo>
                  <a:lnTo>
                    <a:pt x="312" y="1144"/>
                  </a:lnTo>
                  <a:lnTo>
                    <a:pt x="316" y="1144"/>
                  </a:lnTo>
                  <a:lnTo>
                    <a:pt x="322" y="1146"/>
                  </a:lnTo>
                  <a:lnTo>
                    <a:pt x="328" y="1154"/>
                  </a:lnTo>
                  <a:lnTo>
                    <a:pt x="334" y="1160"/>
                  </a:lnTo>
                  <a:lnTo>
                    <a:pt x="342" y="1168"/>
                  </a:lnTo>
                  <a:lnTo>
                    <a:pt x="352" y="1172"/>
                  </a:lnTo>
                  <a:lnTo>
                    <a:pt x="360" y="1174"/>
                  </a:lnTo>
                  <a:lnTo>
                    <a:pt x="368" y="1174"/>
                  </a:lnTo>
                  <a:lnTo>
                    <a:pt x="392" y="1170"/>
                  </a:lnTo>
                  <a:lnTo>
                    <a:pt x="392" y="1170"/>
                  </a:lnTo>
                  <a:lnTo>
                    <a:pt x="416" y="1162"/>
                  </a:lnTo>
                  <a:lnTo>
                    <a:pt x="424" y="1156"/>
                  </a:lnTo>
                  <a:lnTo>
                    <a:pt x="432" y="1152"/>
                  </a:lnTo>
                  <a:lnTo>
                    <a:pt x="440" y="1146"/>
                  </a:lnTo>
                  <a:lnTo>
                    <a:pt x="444" y="1138"/>
                  </a:lnTo>
                  <a:lnTo>
                    <a:pt x="452" y="1124"/>
                  </a:lnTo>
                  <a:lnTo>
                    <a:pt x="454" y="1110"/>
                  </a:lnTo>
                  <a:lnTo>
                    <a:pt x="454" y="1094"/>
                  </a:lnTo>
                  <a:lnTo>
                    <a:pt x="450" y="1078"/>
                  </a:lnTo>
                  <a:lnTo>
                    <a:pt x="446" y="1060"/>
                  </a:lnTo>
                  <a:lnTo>
                    <a:pt x="446" y="1060"/>
                  </a:lnTo>
                  <a:lnTo>
                    <a:pt x="444" y="1052"/>
                  </a:lnTo>
                  <a:lnTo>
                    <a:pt x="444" y="1044"/>
                  </a:lnTo>
                  <a:lnTo>
                    <a:pt x="444" y="1036"/>
                  </a:lnTo>
                  <a:lnTo>
                    <a:pt x="446" y="1028"/>
                  </a:lnTo>
                  <a:lnTo>
                    <a:pt x="454" y="1012"/>
                  </a:lnTo>
                  <a:lnTo>
                    <a:pt x="466" y="996"/>
                  </a:lnTo>
                  <a:lnTo>
                    <a:pt x="480" y="984"/>
                  </a:lnTo>
                  <a:lnTo>
                    <a:pt x="492" y="972"/>
                  </a:lnTo>
                  <a:lnTo>
                    <a:pt x="504" y="962"/>
                  </a:lnTo>
                  <a:lnTo>
                    <a:pt x="514" y="956"/>
                  </a:lnTo>
                  <a:lnTo>
                    <a:pt x="514" y="956"/>
                  </a:lnTo>
                  <a:lnTo>
                    <a:pt x="526" y="948"/>
                  </a:lnTo>
                  <a:lnTo>
                    <a:pt x="544" y="932"/>
                  </a:lnTo>
                  <a:lnTo>
                    <a:pt x="564" y="908"/>
                  </a:lnTo>
                  <a:lnTo>
                    <a:pt x="584" y="878"/>
                  </a:lnTo>
                  <a:lnTo>
                    <a:pt x="594" y="862"/>
                  </a:lnTo>
                  <a:lnTo>
                    <a:pt x="602" y="846"/>
                  </a:lnTo>
                  <a:lnTo>
                    <a:pt x="608" y="828"/>
                  </a:lnTo>
                  <a:lnTo>
                    <a:pt x="610" y="812"/>
                  </a:lnTo>
                  <a:lnTo>
                    <a:pt x="612" y="794"/>
                  </a:lnTo>
                  <a:lnTo>
                    <a:pt x="610" y="776"/>
                  </a:lnTo>
                  <a:lnTo>
                    <a:pt x="604" y="760"/>
                  </a:lnTo>
                  <a:lnTo>
                    <a:pt x="594" y="744"/>
                  </a:lnTo>
                  <a:lnTo>
                    <a:pt x="594" y="744"/>
                  </a:lnTo>
                  <a:lnTo>
                    <a:pt x="556" y="688"/>
                  </a:lnTo>
                  <a:lnTo>
                    <a:pt x="542" y="666"/>
                  </a:lnTo>
                  <a:lnTo>
                    <a:pt x="534" y="648"/>
                  </a:lnTo>
                  <a:lnTo>
                    <a:pt x="530" y="630"/>
                  </a:lnTo>
                  <a:lnTo>
                    <a:pt x="530" y="620"/>
                  </a:lnTo>
                  <a:lnTo>
                    <a:pt x="530" y="612"/>
                  </a:lnTo>
                  <a:lnTo>
                    <a:pt x="532" y="604"/>
                  </a:lnTo>
                  <a:lnTo>
                    <a:pt x="536" y="594"/>
                  </a:lnTo>
                  <a:lnTo>
                    <a:pt x="546" y="576"/>
                  </a:lnTo>
                  <a:lnTo>
                    <a:pt x="546" y="576"/>
                  </a:lnTo>
                  <a:lnTo>
                    <a:pt x="568" y="544"/>
                  </a:lnTo>
                  <a:lnTo>
                    <a:pt x="574" y="534"/>
                  </a:lnTo>
                  <a:lnTo>
                    <a:pt x="578" y="524"/>
                  </a:lnTo>
                  <a:lnTo>
                    <a:pt x="578" y="516"/>
                  </a:lnTo>
                  <a:lnTo>
                    <a:pt x="574" y="508"/>
                  </a:lnTo>
                  <a:lnTo>
                    <a:pt x="566" y="498"/>
                  </a:lnTo>
                  <a:lnTo>
                    <a:pt x="554" y="484"/>
                  </a:lnTo>
                  <a:lnTo>
                    <a:pt x="554" y="484"/>
                  </a:lnTo>
                  <a:lnTo>
                    <a:pt x="544" y="474"/>
                  </a:lnTo>
                  <a:lnTo>
                    <a:pt x="540" y="470"/>
                  </a:lnTo>
                  <a:lnTo>
                    <a:pt x="538" y="470"/>
                  </a:lnTo>
                  <a:lnTo>
                    <a:pt x="538" y="468"/>
                  </a:lnTo>
                  <a:lnTo>
                    <a:pt x="538" y="462"/>
                  </a:lnTo>
                  <a:lnTo>
                    <a:pt x="540" y="450"/>
                  </a:lnTo>
                  <a:lnTo>
                    <a:pt x="540" y="428"/>
                  </a:lnTo>
                  <a:lnTo>
                    <a:pt x="536" y="394"/>
                  </a:lnTo>
                  <a:lnTo>
                    <a:pt x="536" y="394"/>
                  </a:lnTo>
                  <a:lnTo>
                    <a:pt x="534" y="376"/>
                  </a:lnTo>
                  <a:lnTo>
                    <a:pt x="530" y="360"/>
                  </a:lnTo>
                  <a:lnTo>
                    <a:pt x="526" y="346"/>
                  </a:lnTo>
                  <a:lnTo>
                    <a:pt x="522" y="336"/>
                  </a:lnTo>
                  <a:lnTo>
                    <a:pt x="514" y="322"/>
                  </a:lnTo>
                  <a:lnTo>
                    <a:pt x="506" y="314"/>
                  </a:lnTo>
                  <a:lnTo>
                    <a:pt x="500" y="308"/>
                  </a:lnTo>
                  <a:lnTo>
                    <a:pt x="496" y="300"/>
                  </a:lnTo>
                  <a:lnTo>
                    <a:pt x="496" y="288"/>
                  </a:lnTo>
                  <a:lnTo>
                    <a:pt x="502" y="268"/>
                  </a:lnTo>
                  <a:lnTo>
                    <a:pt x="502" y="268"/>
                  </a:lnTo>
                  <a:lnTo>
                    <a:pt x="506" y="256"/>
                  </a:lnTo>
                  <a:lnTo>
                    <a:pt x="512" y="246"/>
                  </a:lnTo>
                  <a:lnTo>
                    <a:pt x="518" y="238"/>
                  </a:lnTo>
                  <a:lnTo>
                    <a:pt x="526" y="232"/>
                  </a:lnTo>
                  <a:lnTo>
                    <a:pt x="540" y="222"/>
                  </a:lnTo>
                  <a:lnTo>
                    <a:pt x="554" y="214"/>
                  </a:lnTo>
                  <a:lnTo>
                    <a:pt x="564" y="206"/>
                  </a:lnTo>
                  <a:lnTo>
                    <a:pt x="568" y="202"/>
                  </a:lnTo>
                  <a:lnTo>
                    <a:pt x="570" y="196"/>
                  </a:lnTo>
                  <a:lnTo>
                    <a:pt x="572" y="190"/>
                  </a:lnTo>
                  <a:lnTo>
                    <a:pt x="572" y="184"/>
                  </a:lnTo>
                  <a:lnTo>
                    <a:pt x="568" y="174"/>
                  </a:lnTo>
                  <a:lnTo>
                    <a:pt x="562" y="164"/>
                  </a:lnTo>
                  <a:lnTo>
                    <a:pt x="562" y="164"/>
                  </a:lnTo>
                  <a:lnTo>
                    <a:pt x="556" y="152"/>
                  </a:lnTo>
                  <a:lnTo>
                    <a:pt x="548" y="142"/>
                  </a:lnTo>
                  <a:lnTo>
                    <a:pt x="530" y="126"/>
                  </a:lnTo>
                  <a:lnTo>
                    <a:pt x="512" y="112"/>
                  </a:lnTo>
                  <a:lnTo>
                    <a:pt x="492" y="100"/>
                  </a:lnTo>
                  <a:lnTo>
                    <a:pt x="474" y="90"/>
                  </a:lnTo>
                  <a:lnTo>
                    <a:pt x="460" y="80"/>
                  </a:lnTo>
                  <a:lnTo>
                    <a:pt x="448" y="68"/>
                  </a:lnTo>
                  <a:lnTo>
                    <a:pt x="442" y="62"/>
                  </a:lnTo>
                  <a:lnTo>
                    <a:pt x="440" y="56"/>
                  </a:lnTo>
                  <a:lnTo>
                    <a:pt x="440" y="56"/>
                  </a:lnTo>
                  <a:lnTo>
                    <a:pt x="434" y="28"/>
                  </a:lnTo>
                  <a:lnTo>
                    <a:pt x="430" y="16"/>
                  </a:lnTo>
                  <a:lnTo>
                    <a:pt x="426" y="8"/>
                  </a:lnTo>
                  <a:lnTo>
                    <a:pt x="422" y="2"/>
                  </a:lnTo>
                  <a:lnTo>
                    <a:pt x="418" y="0"/>
                  </a:lnTo>
                  <a:lnTo>
                    <a:pt x="414" y="0"/>
                  </a:lnTo>
                  <a:lnTo>
                    <a:pt x="404" y="4"/>
                  </a:lnTo>
                  <a:lnTo>
                    <a:pt x="392" y="12"/>
                  </a:lnTo>
                  <a:lnTo>
                    <a:pt x="392" y="12"/>
                  </a:lnTo>
                  <a:lnTo>
                    <a:pt x="376" y="24"/>
                  </a:lnTo>
                  <a:lnTo>
                    <a:pt x="360" y="34"/>
                  </a:lnTo>
                  <a:lnTo>
                    <a:pt x="344" y="40"/>
                  </a:lnTo>
                  <a:lnTo>
                    <a:pt x="330" y="46"/>
                  </a:lnTo>
                  <a:lnTo>
                    <a:pt x="306" y="54"/>
                  </a:lnTo>
                  <a:lnTo>
                    <a:pt x="296" y="56"/>
                  </a:lnTo>
                  <a:lnTo>
                    <a:pt x="296" y="56"/>
                  </a:ln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770813" y="2143125"/>
              <a:ext cx="196850" cy="269875"/>
            </a:xfrm>
            <a:custGeom>
              <a:avLst/>
              <a:gdLst>
                <a:gd name="T0" fmla="*/ 2 w 124"/>
                <a:gd name="T1" fmla="*/ 0 h 170"/>
                <a:gd name="T2" fmla="*/ 2 w 124"/>
                <a:gd name="T3" fmla="*/ 0 h 170"/>
                <a:gd name="T4" fmla="*/ 18 w 124"/>
                <a:gd name="T5" fmla="*/ 16 h 170"/>
                <a:gd name="T6" fmla="*/ 34 w 124"/>
                <a:gd name="T7" fmla="*/ 34 h 170"/>
                <a:gd name="T8" fmla="*/ 58 w 124"/>
                <a:gd name="T9" fmla="*/ 50 h 170"/>
                <a:gd name="T10" fmla="*/ 58 w 124"/>
                <a:gd name="T11" fmla="*/ 50 h 170"/>
                <a:gd name="T12" fmla="*/ 100 w 124"/>
                <a:gd name="T13" fmla="*/ 72 h 170"/>
                <a:gd name="T14" fmla="*/ 116 w 124"/>
                <a:gd name="T15" fmla="*/ 82 h 170"/>
                <a:gd name="T16" fmla="*/ 124 w 124"/>
                <a:gd name="T17" fmla="*/ 90 h 170"/>
                <a:gd name="T18" fmla="*/ 124 w 124"/>
                <a:gd name="T19" fmla="*/ 90 h 170"/>
                <a:gd name="T20" fmla="*/ 124 w 124"/>
                <a:gd name="T21" fmla="*/ 94 h 170"/>
                <a:gd name="T22" fmla="*/ 122 w 124"/>
                <a:gd name="T23" fmla="*/ 96 h 170"/>
                <a:gd name="T24" fmla="*/ 108 w 124"/>
                <a:gd name="T25" fmla="*/ 100 h 170"/>
                <a:gd name="T26" fmla="*/ 98 w 124"/>
                <a:gd name="T27" fmla="*/ 102 h 170"/>
                <a:gd name="T28" fmla="*/ 92 w 124"/>
                <a:gd name="T29" fmla="*/ 106 h 170"/>
                <a:gd name="T30" fmla="*/ 86 w 124"/>
                <a:gd name="T31" fmla="*/ 110 h 170"/>
                <a:gd name="T32" fmla="*/ 84 w 124"/>
                <a:gd name="T33" fmla="*/ 118 h 170"/>
                <a:gd name="T34" fmla="*/ 84 w 124"/>
                <a:gd name="T35" fmla="*/ 118 h 170"/>
                <a:gd name="T36" fmla="*/ 88 w 124"/>
                <a:gd name="T37" fmla="*/ 138 h 170"/>
                <a:gd name="T38" fmla="*/ 90 w 124"/>
                <a:gd name="T39" fmla="*/ 158 h 170"/>
                <a:gd name="T40" fmla="*/ 88 w 124"/>
                <a:gd name="T41" fmla="*/ 166 h 170"/>
                <a:gd name="T42" fmla="*/ 88 w 124"/>
                <a:gd name="T43" fmla="*/ 168 h 170"/>
                <a:gd name="T44" fmla="*/ 84 w 124"/>
                <a:gd name="T45" fmla="*/ 170 h 170"/>
                <a:gd name="T46" fmla="*/ 82 w 124"/>
                <a:gd name="T47" fmla="*/ 170 h 170"/>
                <a:gd name="T48" fmla="*/ 76 w 124"/>
                <a:gd name="T49" fmla="*/ 170 h 170"/>
                <a:gd name="T50" fmla="*/ 64 w 124"/>
                <a:gd name="T51" fmla="*/ 166 h 170"/>
                <a:gd name="T52" fmla="*/ 64 w 124"/>
                <a:gd name="T53" fmla="*/ 166 h 170"/>
                <a:gd name="T54" fmla="*/ 40 w 124"/>
                <a:gd name="T55" fmla="*/ 158 h 170"/>
                <a:gd name="T56" fmla="*/ 30 w 124"/>
                <a:gd name="T57" fmla="*/ 152 h 170"/>
                <a:gd name="T58" fmla="*/ 26 w 124"/>
                <a:gd name="T59" fmla="*/ 148 h 170"/>
                <a:gd name="T60" fmla="*/ 24 w 124"/>
                <a:gd name="T61" fmla="*/ 144 h 170"/>
                <a:gd name="T62" fmla="*/ 18 w 124"/>
                <a:gd name="T63" fmla="*/ 128 h 170"/>
                <a:gd name="T64" fmla="*/ 18 w 124"/>
                <a:gd name="T65" fmla="*/ 128 h 170"/>
                <a:gd name="T66" fmla="*/ 8 w 124"/>
                <a:gd name="T67" fmla="*/ 110 h 170"/>
                <a:gd name="T68" fmla="*/ 4 w 124"/>
                <a:gd name="T69" fmla="*/ 98 h 170"/>
                <a:gd name="T70" fmla="*/ 4 w 124"/>
                <a:gd name="T71" fmla="*/ 98 h 170"/>
                <a:gd name="T72" fmla="*/ 2 w 124"/>
                <a:gd name="T73" fmla="*/ 88 h 170"/>
                <a:gd name="T74" fmla="*/ 0 w 124"/>
                <a:gd name="T75" fmla="*/ 72 h 170"/>
                <a:gd name="T76" fmla="*/ 0 w 124"/>
                <a:gd name="T77" fmla="*/ 40 h 170"/>
                <a:gd name="T78" fmla="*/ 2 w 124"/>
                <a:gd name="T79" fmla="*/ 0 h 170"/>
                <a:gd name="T80" fmla="*/ 2 w 124"/>
                <a:gd name="T8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4" h="170">
                  <a:moveTo>
                    <a:pt x="2" y="0"/>
                  </a:moveTo>
                  <a:lnTo>
                    <a:pt x="2" y="0"/>
                  </a:lnTo>
                  <a:lnTo>
                    <a:pt x="18" y="16"/>
                  </a:lnTo>
                  <a:lnTo>
                    <a:pt x="34" y="3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100" y="72"/>
                  </a:lnTo>
                  <a:lnTo>
                    <a:pt x="116" y="82"/>
                  </a:lnTo>
                  <a:lnTo>
                    <a:pt x="124" y="90"/>
                  </a:lnTo>
                  <a:lnTo>
                    <a:pt x="124" y="90"/>
                  </a:lnTo>
                  <a:lnTo>
                    <a:pt x="124" y="94"/>
                  </a:lnTo>
                  <a:lnTo>
                    <a:pt x="122" y="96"/>
                  </a:lnTo>
                  <a:lnTo>
                    <a:pt x="108" y="100"/>
                  </a:lnTo>
                  <a:lnTo>
                    <a:pt x="98" y="102"/>
                  </a:lnTo>
                  <a:lnTo>
                    <a:pt x="92" y="106"/>
                  </a:lnTo>
                  <a:lnTo>
                    <a:pt x="86" y="110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8" y="138"/>
                  </a:lnTo>
                  <a:lnTo>
                    <a:pt x="90" y="158"/>
                  </a:lnTo>
                  <a:lnTo>
                    <a:pt x="88" y="166"/>
                  </a:lnTo>
                  <a:lnTo>
                    <a:pt x="88" y="168"/>
                  </a:lnTo>
                  <a:lnTo>
                    <a:pt x="84" y="170"/>
                  </a:lnTo>
                  <a:lnTo>
                    <a:pt x="82" y="170"/>
                  </a:lnTo>
                  <a:lnTo>
                    <a:pt x="76" y="170"/>
                  </a:lnTo>
                  <a:lnTo>
                    <a:pt x="64" y="166"/>
                  </a:lnTo>
                  <a:lnTo>
                    <a:pt x="64" y="166"/>
                  </a:lnTo>
                  <a:lnTo>
                    <a:pt x="40" y="158"/>
                  </a:lnTo>
                  <a:lnTo>
                    <a:pt x="30" y="152"/>
                  </a:lnTo>
                  <a:lnTo>
                    <a:pt x="26" y="148"/>
                  </a:lnTo>
                  <a:lnTo>
                    <a:pt x="24" y="144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8" y="110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2" y="88"/>
                  </a:lnTo>
                  <a:lnTo>
                    <a:pt x="0" y="72"/>
                  </a:lnTo>
                  <a:lnTo>
                    <a:pt x="0" y="4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7342188" y="2378075"/>
              <a:ext cx="133350" cy="244475"/>
            </a:xfrm>
            <a:custGeom>
              <a:avLst/>
              <a:gdLst>
                <a:gd name="T0" fmla="*/ 82 w 84"/>
                <a:gd name="T1" fmla="*/ 0 h 154"/>
                <a:gd name="T2" fmla="*/ 82 w 84"/>
                <a:gd name="T3" fmla="*/ 0 h 154"/>
                <a:gd name="T4" fmla="*/ 84 w 84"/>
                <a:gd name="T5" fmla="*/ 4 h 154"/>
                <a:gd name="T6" fmla="*/ 84 w 84"/>
                <a:gd name="T7" fmla="*/ 14 h 154"/>
                <a:gd name="T8" fmla="*/ 82 w 84"/>
                <a:gd name="T9" fmla="*/ 24 h 154"/>
                <a:gd name="T10" fmla="*/ 78 w 84"/>
                <a:gd name="T11" fmla="*/ 34 h 154"/>
                <a:gd name="T12" fmla="*/ 74 w 84"/>
                <a:gd name="T13" fmla="*/ 44 h 154"/>
                <a:gd name="T14" fmla="*/ 68 w 84"/>
                <a:gd name="T15" fmla="*/ 54 h 154"/>
                <a:gd name="T16" fmla="*/ 62 w 84"/>
                <a:gd name="T17" fmla="*/ 62 h 154"/>
                <a:gd name="T18" fmla="*/ 52 w 84"/>
                <a:gd name="T19" fmla="*/ 66 h 154"/>
                <a:gd name="T20" fmla="*/ 52 w 84"/>
                <a:gd name="T21" fmla="*/ 66 h 154"/>
                <a:gd name="T22" fmla="*/ 44 w 84"/>
                <a:gd name="T23" fmla="*/ 70 h 154"/>
                <a:gd name="T24" fmla="*/ 36 w 84"/>
                <a:gd name="T25" fmla="*/ 74 h 154"/>
                <a:gd name="T26" fmla="*/ 30 w 84"/>
                <a:gd name="T27" fmla="*/ 82 h 154"/>
                <a:gd name="T28" fmla="*/ 26 w 84"/>
                <a:gd name="T29" fmla="*/ 88 h 154"/>
                <a:gd name="T30" fmla="*/ 18 w 84"/>
                <a:gd name="T31" fmla="*/ 104 h 154"/>
                <a:gd name="T32" fmla="*/ 16 w 84"/>
                <a:gd name="T33" fmla="*/ 118 h 154"/>
                <a:gd name="T34" fmla="*/ 16 w 84"/>
                <a:gd name="T35" fmla="*/ 118 h 154"/>
                <a:gd name="T36" fmla="*/ 14 w 84"/>
                <a:gd name="T37" fmla="*/ 126 h 154"/>
                <a:gd name="T38" fmla="*/ 10 w 84"/>
                <a:gd name="T39" fmla="*/ 134 h 154"/>
                <a:gd name="T40" fmla="*/ 2 w 84"/>
                <a:gd name="T41" fmla="*/ 148 h 154"/>
                <a:gd name="T42" fmla="*/ 0 w 84"/>
                <a:gd name="T43" fmla="*/ 152 h 154"/>
                <a:gd name="T44" fmla="*/ 0 w 84"/>
                <a:gd name="T45" fmla="*/ 154 h 154"/>
                <a:gd name="T46" fmla="*/ 0 w 84"/>
                <a:gd name="T47" fmla="*/ 154 h 154"/>
                <a:gd name="T48" fmla="*/ 16 w 84"/>
                <a:gd name="T49" fmla="*/ 142 h 154"/>
                <a:gd name="T50" fmla="*/ 16 w 84"/>
                <a:gd name="T51" fmla="*/ 142 h 154"/>
                <a:gd name="T52" fmla="*/ 28 w 84"/>
                <a:gd name="T53" fmla="*/ 132 h 154"/>
                <a:gd name="T54" fmla="*/ 40 w 84"/>
                <a:gd name="T55" fmla="*/ 128 h 154"/>
                <a:gd name="T56" fmla="*/ 56 w 84"/>
                <a:gd name="T57" fmla="*/ 122 h 154"/>
                <a:gd name="T58" fmla="*/ 60 w 84"/>
                <a:gd name="T59" fmla="*/ 120 h 154"/>
                <a:gd name="T60" fmla="*/ 64 w 84"/>
                <a:gd name="T61" fmla="*/ 116 h 154"/>
                <a:gd name="T62" fmla="*/ 66 w 84"/>
                <a:gd name="T63" fmla="*/ 108 h 154"/>
                <a:gd name="T64" fmla="*/ 66 w 84"/>
                <a:gd name="T65" fmla="*/ 96 h 154"/>
                <a:gd name="T66" fmla="*/ 66 w 84"/>
                <a:gd name="T67" fmla="*/ 96 h 154"/>
                <a:gd name="T68" fmla="*/ 66 w 84"/>
                <a:gd name="T69" fmla="*/ 82 h 154"/>
                <a:gd name="T70" fmla="*/ 68 w 84"/>
                <a:gd name="T71" fmla="*/ 66 h 154"/>
                <a:gd name="T72" fmla="*/ 74 w 84"/>
                <a:gd name="T73" fmla="*/ 34 h 154"/>
                <a:gd name="T74" fmla="*/ 82 w 84"/>
                <a:gd name="T75" fmla="*/ 0 h 154"/>
                <a:gd name="T76" fmla="*/ 82 w 84"/>
                <a:gd name="T7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" h="154">
                  <a:moveTo>
                    <a:pt x="82" y="0"/>
                  </a:moveTo>
                  <a:lnTo>
                    <a:pt x="82" y="0"/>
                  </a:lnTo>
                  <a:lnTo>
                    <a:pt x="84" y="4"/>
                  </a:lnTo>
                  <a:lnTo>
                    <a:pt x="84" y="14"/>
                  </a:lnTo>
                  <a:lnTo>
                    <a:pt x="82" y="24"/>
                  </a:lnTo>
                  <a:lnTo>
                    <a:pt x="78" y="34"/>
                  </a:lnTo>
                  <a:lnTo>
                    <a:pt x="74" y="44"/>
                  </a:lnTo>
                  <a:lnTo>
                    <a:pt x="68" y="54"/>
                  </a:lnTo>
                  <a:lnTo>
                    <a:pt x="62" y="62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44" y="70"/>
                  </a:lnTo>
                  <a:lnTo>
                    <a:pt x="36" y="74"/>
                  </a:lnTo>
                  <a:lnTo>
                    <a:pt x="30" y="82"/>
                  </a:lnTo>
                  <a:lnTo>
                    <a:pt x="26" y="88"/>
                  </a:lnTo>
                  <a:lnTo>
                    <a:pt x="18" y="104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4" y="126"/>
                  </a:lnTo>
                  <a:lnTo>
                    <a:pt x="10" y="134"/>
                  </a:lnTo>
                  <a:lnTo>
                    <a:pt x="2" y="148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28" y="132"/>
                  </a:lnTo>
                  <a:lnTo>
                    <a:pt x="40" y="128"/>
                  </a:lnTo>
                  <a:lnTo>
                    <a:pt x="56" y="122"/>
                  </a:lnTo>
                  <a:lnTo>
                    <a:pt x="60" y="120"/>
                  </a:lnTo>
                  <a:lnTo>
                    <a:pt x="64" y="116"/>
                  </a:lnTo>
                  <a:lnTo>
                    <a:pt x="66" y="108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82"/>
                  </a:lnTo>
                  <a:lnTo>
                    <a:pt x="68" y="66"/>
                  </a:lnTo>
                  <a:lnTo>
                    <a:pt x="74" y="34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7631113" y="2270125"/>
              <a:ext cx="263525" cy="498475"/>
            </a:xfrm>
            <a:custGeom>
              <a:avLst/>
              <a:gdLst>
                <a:gd name="T0" fmla="*/ 48 w 166"/>
                <a:gd name="T1" fmla="*/ 144 h 314"/>
                <a:gd name="T2" fmla="*/ 48 w 166"/>
                <a:gd name="T3" fmla="*/ 144 h 314"/>
                <a:gd name="T4" fmla="*/ 62 w 166"/>
                <a:gd name="T5" fmla="*/ 158 h 314"/>
                <a:gd name="T6" fmla="*/ 74 w 166"/>
                <a:gd name="T7" fmla="*/ 168 h 314"/>
                <a:gd name="T8" fmla="*/ 98 w 166"/>
                <a:gd name="T9" fmla="*/ 180 h 314"/>
                <a:gd name="T10" fmla="*/ 106 w 166"/>
                <a:gd name="T11" fmla="*/ 186 h 314"/>
                <a:gd name="T12" fmla="*/ 114 w 166"/>
                <a:gd name="T13" fmla="*/ 194 h 314"/>
                <a:gd name="T14" fmla="*/ 122 w 166"/>
                <a:gd name="T15" fmla="*/ 206 h 314"/>
                <a:gd name="T16" fmla="*/ 126 w 166"/>
                <a:gd name="T17" fmla="*/ 222 h 314"/>
                <a:gd name="T18" fmla="*/ 126 w 166"/>
                <a:gd name="T19" fmla="*/ 222 h 314"/>
                <a:gd name="T20" fmla="*/ 134 w 166"/>
                <a:gd name="T21" fmla="*/ 254 h 314"/>
                <a:gd name="T22" fmla="*/ 138 w 166"/>
                <a:gd name="T23" fmla="*/ 274 h 314"/>
                <a:gd name="T24" fmla="*/ 142 w 166"/>
                <a:gd name="T25" fmla="*/ 288 h 314"/>
                <a:gd name="T26" fmla="*/ 150 w 166"/>
                <a:gd name="T27" fmla="*/ 304 h 314"/>
                <a:gd name="T28" fmla="*/ 150 w 166"/>
                <a:gd name="T29" fmla="*/ 304 h 314"/>
                <a:gd name="T30" fmla="*/ 156 w 166"/>
                <a:gd name="T31" fmla="*/ 310 h 314"/>
                <a:gd name="T32" fmla="*/ 162 w 166"/>
                <a:gd name="T33" fmla="*/ 314 h 314"/>
                <a:gd name="T34" fmla="*/ 164 w 166"/>
                <a:gd name="T35" fmla="*/ 312 h 314"/>
                <a:gd name="T36" fmla="*/ 166 w 166"/>
                <a:gd name="T37" fmla="*/ 306 h 314"/>
                <a:gd name="T38" fmla="*/ 166 w 166"/>
                <a:gd name="T39" fmla="*/ 296 h 314"/>
                <a:gd name="T40" fmla="*/ 164 w 166"/>
                <a:gd name="T41" fmla="*/ 282 h 314"/>
                <a:gd name="T42" fmla="*/ 158 w 166"/>
                <a:gd name="T43" fmla="*/ 262 h 314"/>
                <a:gd name="T44" fmla="*/ 150 w 166"/>
                <a:gd name="T45" fmla="*/ 240 h 314"/>
                <a:gd name="T46" fmla="*/ 150 w 166"/>
                <a:gd name="T47" fmla="*/ 240 h 314"/>
                <a:gd name="T48" fmla="*/ 136 w 166"/>
                <a:gd name="T49" fmla="*/ 202 h 314"/>
                <a:gd name="T50" fmla="*/ 128 w 166"/>
                <a:gd name="T51" fmla="*/ 180 h 314"/>
                <a:gd name="T52" fmla="*/ 122 w 166"/>
                <a:gd name="T53" fmla="*/ 172 h 314"/>
                <a:gd name="T54" fmla="*/ 114 w 166"/>
                <a:gd name="T55" fmla="*/ 162 h 314"/>
                <a:gd name="T56" fmla="*/ 88 w 166"/>
                <a:gd name="T57" fmla="*/ 134 h 314"/>
                <a:gd name="T58" fmla="*/ 88 w 166"/>
                <a:gd name="T59" fmla="*/ 134 h 314"/>
                <a:gd name="T60" fmla="*/ 60 w 166"/>
                <a:gd name="T61" fmla="*/ 108 h 314"/>
                <a:gd name="T62" fmla="*/ 46 w 166"/>
                <a:gd name="T63" fmla="*/ 98 h 314"/>
                <a:gd name="T64" fmla="*/ 38 w 166"/>
                <a:gd name="T65" fmla="*/ 88 h 314"/>
                <a:gd name="T66" fmla="*/ 24 w 166"/>
                <a:gd name="T67" fmla="*/ 68 h 314"/>
                <a:gd name="T68" fmla="*/ 24 w 166"/>
                <a:gd name="T69" fmla="*/ 68 h 314"/>
                <a:gd name="T70" fmla="*/ 16 w 166"/>
                <a:gd name="T71" fmla="*/ 52 h 314"/>
                <a:gd name="T72" fmla="*/ 10 w 166"/>
                <a:gd name="T73" fmla="*/ 36 h 314"/>
                <a:gd name="T74" fmla="*/ 2 w 166"/>
                <a:gd name="T75" fmla="*/ 8 h 314"/>
                <a:gd name="T76" fmla="*/ 0 w 166"/>
                <a:gd name="T77" fmla="*/ 2 h 314"/>
                <a:gd name="T78" fmla="*/ 0 w 166"/>
                <a:gd name="T79" fmla="*/ 0 h 314"/>
                <a:gd name="T80" fmla="*/ 0 w 166"/>
                <a:gd name="T81" fmla="*/ 0 h 314"/>
                <a:gd name="T82" fmla="*/ 2 w 166"/>
                <a:gd name="T83" fmla="*/ 26 h 314"/>
                <a:gd name="T84" fmla="*/ 2 w 166"/>
                <a:gd name="T85" fmla="*/ 26 h 314"/>
                <a:gd name="T86" fmla="*/ 6 w 166"/>
                <a:gd name="T87" fmla="*/ 48 h 314"/>
                <a:gd name="T88" fmla="*/ 12 w 166"/>
                <a:gd name="T89" fmla="*/ 70 h 314"/>
                <a:gd name="T90" fmla="*/ 18 w 166"/>
                <a:gd name="T91" fmla="*/ 90 h 314"/>
                <a:gd name="T92" fmla="*/ 26 w 166"/>
                <a:gd name="T93" fmla="*/ 108 h 314"/>
                <a:gd name="T94" fmla="*/ 42 w 166"/>
                <a:gd name="T95" fmla="*/ 136 h 314"/>
                <a:gd name="T96" fmla="*/ 48 w 166"/>
                <a:gd name="T97" fmla="*/ 144 h 314"/>
                <a:gd name="T98" fmla="*/ 48 w 166"/>
                <a:gd name="T99" fmla="*/ 14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314">
                  <a:moveTo>
                    <a:pt x="48" y="144"/>
                  </a:moveTo>
                  <a:lnTo>
                    <a:pt x="48" y="144"/>
                  </a:lnTo>
                  <a:lnTo>
                    <a:pt x="62" y="158"/>
                  </a:lnTo>
                  <a:lnTo>
                    <a:pt x="74" y="168"/>
                  </a:lnTo>
                  <a:lnTo>
                    <a:pt x="98" y="180"/>
                  </a:lnTo>
                  <a:lnTo>
                    <a:pt x="106" y="186"/>
                  </a:lnTo>
                  <a:lnTo>
                    <a:pt x="114" y="194"/>
                  </a:lnTo>
                  <a:lnTo>
                    <a:pt x="122" y="206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34" y="254"/>
                  </a:lnTo>
                  <a:lnTo>
                    <a:pt x="138" y="274"/>
                  </a:lnTo>
                  <a:lnTo>
                    <a:pt x="142" y="288"/>
                  </a:lnTo>
                  <a:lnTo>
                    <a:pt x="150" y="304"/>
                  </a:lnTo>
                  <a:lnTo>
                    <a:pt x="150" y="304"/>
                  </a:lnTo>
                  <a:lnTo>
                    <a:pt x="156" y="310"/>
                  </a:lnTo>
                  <a:lnTo>
                    <a:pt x="162" y="314"/>
                  </a:lnTo>
                  <a:lnTo>
                    <a:pt x="164" y="312"/>
                  </a:lnTo>
                  <a:lnTo>
                    <a:pt x="166" y="306"/>
                  </a:lnTo>
                  <a:lnTo>
                    <a:pt x="166" y="296"/>
                  </a:lnTo>
                  <a:lnTo>
                    <a:pt x="164" y="282"/>
                  </a:lnTo>
                  <a:lnTo>
                    <a:pt x="158" y="262"/>
                  </a:lnTo>
                  <a:lnTo>
                    <a:pt x="150" y="240"/>
                  </a:lnTo>
                  <a:lnTo>
                    <a:pt x="150" y="240"/>
                  </a:lnTo>
                  <a:lnTo>
                    <a:pt x="136" y="202"/>
                  </a:lnTo>
                  <a:lnTo>
                    <a:pt x="128" y="180"/>
                  </a:lnTo>
                  <a:lnTo>
                    <a:pt x="122" y="172"/>
                  </a:lnTo>
                  <a:lnTo>
                    <a:pt x="114" y="162"/>
                  </a:lnTo>
                  <a:lnTo>
                    <a:pt x="88" y="134"/>
                  </a:lnTo>
                  <a:lnTo>
                    <a:pt x="88" y="134"/>
                  </a:lnTo>
                  <a:lnTo>
                    <a:pt x="60" y="108"/>
                  </a:lnTo>
                  <a:lnTo>
                    <a:pt x="46" y="98"/>
                  </a:lnTo>
                  <a:lnTo>
                    <a:pt x="38" y="8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16" y="52"/>
                  </a:lnTo>
                  <a:lnTo>
                    <a:pt x="10" y="36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6" y="48"/>
                  </a:lnTo>
                  <a:lnTo>
                    <a:pt x="12" y="70"/>
                  </a:lnTo>
                  <a:lnTo>
                    <a:pt x="18" y="90"/>
                  </a:lnTo>
                  <a:lnTo>
                    <a:pt x="26" y="108"/>
                  </a:lnTo>
                  <a:lnTo>
                    <a:pt x="42" y="136"/>
                  </a:lnTo>
                  <a:lnTo>
                    <a:pt x="48" y="144"/>
                  </a:lnTo>
                  <a:lnTo>
                    <a:pt x="48" y="144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7253288" y="2552700"/>
              <a:ext cx="279400" cy="542925"/>
            </a:xfrm>
            <a:custGeom>
              <a:avLst/>
              <a:gdLst>
                <a:gd name="T0" fmla="*/ 122 w 176"/>
                <a:gd name="T1" fmla="*/ 98 h 342"/>
                <a:gd name="T2" fmla="*/ 122 w 176"/>
                <a:gd name="T3" fmla="*/ 98 h 342"/>
                <a:gd name="T4" fmla="*/ 108 w 176"/>
                <a:gd name="T5" fmla="*/ 104 h 342"/>
                <a:gd name="T6" fmla="*/ 96 w 176"/>
                <a:gd name="T7" fmla="*/ 106 h 342"/>
                <a:gd name="T8" fmla="*/ 86 w 176"/>
                <a:gd name="T9" fmla="*/ 108 h 342"/>
                <a:gd name="T10" fmla="*/ 78 w 176"/>
                <a:gd name="T11" fmla="*/ 110 h 342"/>
                <a:gd name="T12" fmla="*/ 70 w 176"/>
                <a:gd name="T13" fmla="*/ 112 h 342"/>
                <a:gd name="T14" fmla="*/ 64 w 176"/>
                <a:gd name="T15" fmla="*/ 120 h 342"/>
                <a:gd name="T16" fmla="*/ 58 w 176"/>
                <a:gd name="T17" fmla="*/ 136 h 342"/>
                <a:gd name="T18" fmla="*/ 54 w 176"/>
                <a:gd name="T19" fmla="*/ 158 h 342"/>
                <a:gd name="T20" fmla="*/ 54 w 176"/>
                <a:gd name="T21" fmla="*/ 158 h 342"/>
                <a:gd name="T22" fmla="*/ 54 w 176"/>
                <a:gd name="T23" fmla="*/ 184 h 342"/>
                <a:gd name="T24" fmla="*/ 54 w 176"/>
                <a:gd name="T25" fmla="*/ 206 h 342"/>
                <a:gd name="T26" fmla="*/ 54 w 176"/>
                <a:gd name="T27" fmla="*/ 244 h 342"/>
                <a:gd name="T28" fmla="*/ 54 w 176"/>
                <a:gd name="T29" fmla="*/ 260 h 342"/>
                <a:gd name="T30" fmla="*/ 52 w 176"/>
                <a:gd name="T31" fmla="*/ 274 h 342"/>
                <a:gd name="T32" fmla="*/ 48 w 176"/>
                <a:gd name="T33" fmla="*/ 288 h 342"/>
                <a:gd name="T34" fmla="*/ 40 w 176"/>
                <a:gd name="T35" fmla="*/ 298 h 342"/>
                <a:gd name="T36" fmla="*/ 40 w 176"/>
                <a:gd name="T37" fmla="*/ 298 h 342"/>
                <a:gd name="T38" fmla="*/ 0 w 176"/>
                <a:gd name="T39" fmla="*/ 342 h 342"/>
                <a:gd name="T40" fmla="*/ 0 w 176"/>
                <a:gd name="T41" fmla="*/ 342 h 342"/>
                <a:gd name="T42" fmla="*/ 14 w 176"/>
                <a:gd name="T43" fmla="*/ 328 h 342"/>
                <a:gd name="T44" fmla="*/ 30 w 176"/>
                <a:gd name="T45" fmla="*/ 316 h 342"/>
                <a:gd name="T46" fmla="*/ 62 w 176"/>
                <a:gd name="T47" fmla="*/ 294 h 342"/>
                <a:gd name="T48" fmla="*/ 76 w 176"/>
                <a:gd name="T49" fmla="*/ 282 h 342"/>
                <a:gd name="T50" fmla="*/ 90 w 176"/>
                <a:gd name="T51" fmla="*/ 268 h 342"/>
                <a:gd name="T52" fmla="*/ 102 w 176"/>
                <a:gd name="T53" fmla="*/ 250 h 342"/>
                <a:gd name="T54" fmla="*/ 112 w 176"/>
                <a:gd name="T55" fmla="*/ 228 h 342"/>
                <a:gd name="T56" fmla="*/ 112 w 176"/>
                <a:gd name="T57" fmla="*/ 228 h 342"/>
                <a:gd name="T58" fmla="*/ 122 w 176"/>
                <a:gd name="T59" fmla="*/ 206 h 342"/>
                <a:gd name="T60" fmla="*/ 132 w 176"/>
                <a:gd name="T61" fmla="*/ 194 h 342"/>
                <a:gd name="T62" fmla="*/ 142 w 176"/>
                <a:gd name="T63" fmla="*/ 184 h 342"/>
                <a:gd name="T64" fmla="*/ 152 w 176"/>
                <a:gd name="T65" fmla="*/ 174 h 342"/>
                <a:gd name="T66" fmla="*/ 160 w 176"/>
                <a:gd name="T67" fmla="*/ 166 h 342"/>
                <a:gd name="T68" fmla="*/ 168 w 176"/>
                <a:gd name="T69" fmla="*/ 152 h 342"/>
                <a:gd name="T70" fmla="*/ 174 w 176"/>
                <a:gd name="T71" fmla="*/ 130 h 342"/>
                <a:gd name="T72" fmla="*/ 176 w 176"/>
                <a:gd name="T73" fmla="*/ 98 h 342"/>
                <a:gd name="T74" fmla="*/ 176 w 176"/>
                <a:gd name="T75" fmla="*/ 98 h 342"/>
                <a:gd name="T76" fmla="*/ 174 w 176"/>
                <a:gd name="T77" fmla="*/ 66 h 342"/>
                <a:gd name="T78" fmla="*/ 170 w 176"/>
                <a:gd name="T79" fmla="*/ 40 h 342"/>
                <a:gd name="T80" fmla="*/ 164 w 176"/>
                <a:gd name="T81" fmla="*/ 20 h 342"/>
                <a:gd name="T82" fmla="*/ 158 w 176"/>
                <a:gd name="T83" fmla="*/ 8 h 342"/>
                <a:gd name="T84" fmla="*/ 152 w 176"/>
                <a:gd name="T85" fmla="*/ 2 h 342"/>
                <a:gd name="T86" fmla="*/ 148 w 176"/>
                <a:gd name="T87" fmla="*/ 0 h 342"/>
                <a:gd name="T88" fmla="*/ 144 w 176"/>
                <a:gd name="T89" fmla="*/ 0 h 342"/>
                <a:gd name="T90" fmla="*/ 142 w 176"/>
                <a:gd name="T91" fmla="*/ 2 h 342"/>
                <a:gd name="T92" fmla="*/ 140 w 176"/>
                <a:gd name="T93" fmla="*/ 6 h 342"/>
                <a:gd name="T94" fmla="*/ 140 w 176"/>
                <a:gd name="T95" fmla="*/ 16 h 342"/>
                <a:gd name="T96" fmla="*/ 140 w 176"/>
                <a:gd name="T97" fmla="*/ 16 h 342"/>
                <a:gd name="T98" fmla="*/ 140 w 176"/>
                <a:gd name="T99" fmla="*/ 30 h 342"/>
                <a:gd name="T100" fmla="*/ 138 w 176"/>
                <a:gd name="T101" fmla="*/ 44 h 342"/>
                <a:gd name="T102" fmla="*/ 132 w 176"/>
                <a:gd name="T103" fmla="*/ 70 h 342"/>
                <a:gd name="T104" fmla="*/ 122 w 176"/>
                <a:gd name="T105" fmla="*/ 98 h 342"/>
                <a:gd name="T106" fmla="*/ 122 w 176"/>
                <a:gd name="T107" fmla="*/ 9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6" h="342">
                  <a:moveTo>
                    <a:pt x="122" y="98"/>
                  </a:moveTo>
                  <a:lnTo>
                    <a:pt x="122" y="98"/>
                  </a:lnTo>
                  <a:lnTo>
                    <a:pt x="108" y="104"/>
                  </a:lnTo>
                  <a:lnTo>
                    <a:pt x="96" y="106"/>
                  </a:lnTo>
                  <a:lnTo>
                    <a:pt x="86" y="108"/>
                  </a:lnTo>
                  <a:lnTo>
                    <a:pt x="78" y="110"/>
                  </a:lnTo>
                  <a:lnTo>
                    <a:pt x="70" y="112"/>
                  </a:lnTo>
                  <a:lnTo>
                    <a:pt x="64" y="120"/>
                  </a:lnTo>
                  <a:lnTo>
                    <a:pt x="58" y="136"/>
                  </a:lnTo>
                  <a:lnTo>
                    <a:pt x="54" y="158"/>
                  </a:lnTo>
                  <a:lnTo>
                    <a:pt x="54" y="158"/>
                  </a:lnTo>
                  <a:lnTo>
                    <a:pt x="54" y="184"/>
                  </a:lnTo>
                  <a:lnTo>
                    <a:pt x="54" y="206"/>
                  </a:lnTo>
                  <a:lnTo>
                    <a:pt x="54" y="244"/>
                  </a:lnTo>
                  <a:lnTo>
                    <a:pt x="54" y="260"/>
                  </a:lnTo>
                  <a:lnTo>
                    <a:pt x="52" y="274"/>
                  </a:lnTo>
                  <a:lnTo>
                    <a:pt x="48" y="288"/>
                  </a:lnTo>
                  <a:lnTo>
                    <a:pt x="40" y="298"/>
                  </a:lnTo>
                  <a:lnTo>
                    <a:pt x="40" y="298"/>
                  </a:lnTo>
                  <a:lnTo>
                    <a:pt x="0" y="342"/>
                  </a:lnTo>
                  <a:lnTo>
                    <a:pt x="0" y="342"/>
                  </a:lnTo>
                  <a:lnTo>
                    <a:pt x="14" y="328"/>
                  </a:lnTo>
                  <a:lnTo>
                    <a:pt x="30" y="316"/>
                  </a:lnTo>
                  <a:lnTo>
                    <a:pt x="62" y="294"/>
                  </a:lnTo>
                  <a:lnTo>
                    <a:pt x="76" y="282"/>
                  </a:lnTo>
                  <a:lnTo>
                    <a:pt x="90" y="268"/>
                  </a:lnTo>
                  <a:lnTo>
                    <a:pt x="102" y="250"/>
                  </a:lnTo>
                  <a:lnTo>
                    <a:pt x="112" y="228"/>
                  </a:lnTo>
                  <a:lnTo>
                    <a:pt x="112" y="228"/>
                  </a:lnTo>
                  <a:lnTo>
                    <a:pt x="122" y="206"/>
                  </a:lnTo>
                  <a:lnTo>
                    <a:pt x="132" y="194"/>
                  </a:lnTo>
                  <a:lnTo>
                    <a:pt x="142" y="184"/>
                  </a:lnTo>
                  <a:lnTo>
                    <a:pt x="152" y="174"/>
                  </a:lnTo>
                  <a:lnTo>
                    <a:pt x="160" y="166"/>
                  </a:lnTo>
                  <a:lnTo>
                    <a:pt x="168" y="152"/>
                  </a:lnTo>
                  <a:lnTo>
                    <a:pt x="174" y="130"/>
                  </a:lnTo>
                  <a:lnTo>
                    <a:pt x="176" y="98"/>
                  </a:lnTo>
                  <a:lnTo>
                    <a:pt x="176" y="98"/>
                  </a:lnTo>
                  <a:lnTo>
                    <a:pt x="174" y="66"/>
                  </a:lnTo>
                  <a:lnTo>
                    <a:pt x="170" y="40"/>
                  </a:lnTo>
                  <a:lnTo>
                    <a:pt x="164" y="20"/>
                  </a:lnTo>
                  <a:lnTo>
                    <a:pt x="158" y="8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2" y="2"/>
                  </a:lnTo>
                  <a:lnTo>
                    <a:pt x="140" y="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30"/>
                  </a:lnTo>
                  <a:lnTo>
                    <a:pt x="138" y="44"/>
                  </a:lnTo>
                  <a:lnTo>
                    <a:pt x="132" y="70"/>
                  </a:lnTo>
                  <a:lnTo>
                    <a:pt x="122" y="98"/>
                  </a:lnTo>
                  <a:lnTo>
                    <a:pt x="122" y="98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7726363" y="2930525"/>
              <a:ext cx="215900" cy="460375"/>
            </a:xfrm>
            <a:custGeom>
              <a:avLst/>
              <a:gdLst>
                <a:gd name="T0" fmla="*/ 0 w 136"/>
                <a:gd name="T1" fmla="*/ 0 h 290"/>
                <a:gd name="T2" fmla="*/ 0 w 136"/>
                <a:gd name="T3" fmla="*/ 0 h 290"/>
                <a:gd name="T4" fmla="*/ 16 w 136"/>
                <a:gd name="T5" fmla="*/ 6 h 290"/>
                <a:gd name="T6" fmla="*/ 28 w 136"/>
                <a:gd name="T7" fmla="*/ 14 h 290"/>
                <a:gd name="T8" fmla="*/ 36 w 136"/>
                <a:gd name="T9" fmla="*/ 22 h 290"/>
                <a:gd name="T10" fmla="*/ 42 w 136"/>
                <a:gd name="T11" fmla="*/ 32 h 290"/>
                <a:gd name="T12" fmla="*/ 46 w 136"/>
                <a:gd name="T13" fmla="*/ 44 h 290"/>
                <a:gd name="T14" fmla="*/ 52 w 136"/>
                <a:gd name="T15" fmla="*/ 60 h 290"/>
                <a:gd name="T16" fmla="*/ 66 w 136"/>
                <a:gd name="T17" fmla="*/ 104 h 290"/>
                <a:gd name="T18" fmla="*/ 66 w 136"/>
                <a:gd name="T19" fmla="*/ 104 h 290"/>
                <a:gd name="T20" fmla="*/ 102 w 136"/>
                <a:gd name="T21" fmla="*/ 200 h 290"/>
                <a:gd name="T22" fmla="*/ 122 w 136"/>
                <a:gd name="T23" fmla="*/ 250 h 290"/>
                <a:gd name="T24" fmla="*/ 122 w 136"/>
                <a:gd name="T25" fmla="*/ 250 h 290"/>
                <a:gd name="T26" fmla="*/ 130 w 136"/>
                <a:gd name="T27" fmla="*/ 266 h 290"/>
                <a:gd name="T28" fmla="*/ 136 w 136"/>
                <a:gd name="T29" fmla="*/ 286 h 290"/>
                <a:gd name="T30" fmla="*/ 136 w 136"/>
                <a:gd name="T31" fmla="*/ 290 h 290"/>
                <a:gd name="T32" fmla="*/ 132 w 136"/>
                <a:gd name="T33" fmla="*/ 286 h 290"/>
                <a:gd name="T34" fmla="*/ 122 w 136"/>
                <a:gd name="T35" fmla="*/ 274 h 290"/>
                <a:gd name="T36" fmla="*/ 106 w 136"/>
                <a:gd name="T37" fmla="*/ 250 h 290"/>
                <a:gd name="T38" fmla="*/ 106 w 136"/>
                <a:gd name="T39" fmla="*/ 250 h 290"/>
                <a:gd name="T40" fmla="*/ 88 w 136"/>
                <a:gd name="T41" fmla="*/ 222 h 290"/>
                <a:gd name="T42" fmla="*/ 72 w 136"/>
                <a:gd name="T43" fmla="*/ 198 h 290"/>
                <a:gd name="T44" fmla="*/ 60 w 136"/>
                <a:gd name="T45" fmla="*/ 178 h 290"/>
                <a:gd name="T46" fmla="*/ 48 w 136"/>
                <a:gd name="T47" fmla="*/ 162 h 290"/>
                <a:gd name="T48" fmla="*/ 42 w 136"/>
                <a:gd name="T49" fmla="*/ 146 h 290"/>
                <a:gd name="T50" fmla="*/ 38 w 136"/>
                <a:gd name="T51" fmla="*/ 130 h 290"/>
                <a:gd name="T52" fmla="*/ 38 w 136"/>
                <a:gd name="T53" fmla="*/ 112 h 290"/>
                <a:gd name="T54" fmla="*/ 42 w 136"/>
                <a:gd name="T55" fmla="*/ 92 h 290"/>
                <a:gd name="T56" fmla="*/ 42 w 136"/>
                <a:gd name="T57" fmla="*/ 92 h 290"/>
                <a:gd name="T58" fmla="*/ 46 w 136"/>
                <a:gd name="T59" fmla="*/ 82 h 290"/>
                <a:gd name="T60" fmla="*/ 46 w 136"/>
                <a:gd name="T61" fmla="*/ 72 h 290"/>
                <a:gd name="T62" fmla="*/ 46 w 136"/>
                <a:gd name="T63" fmla="*/ 64 h 290"/>
                <a:gd name="T64" fmla="*/ 44 w 136"/>
                <a:gd name="T65" fmla="*/ 54 h 290"/>
                <a:gd name="T66" fmla="*/ 38 w 136"/>
                <a:gd name="T67" fmla="*/ 38 h 290"/>
                <a:gd name="T68" fmla="*/ 28 w 136"/>
                <a:gd name="T69" fmla="*/ 26 h 290"/>
                <a:gd name="T70" fmla="*/ 18 w 136"/>
                <a:gd name="T71" fmla="*/ 14 h 290"/>
                <a:gd name="T72" fmla="*/ 10 w 136"/>
                <a:gd name="T73" fmla="*/ 6 h 290"/>
                <a:gd name="T74" fmla="*/ 0 w 136"/>
                <a:gd name="T75" fmla="*/ 0 h 290"/>
                <a:gd name="T76" fmla="*/ 0 w 136"/>
                <a:gd name="T77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290">
                  <a:moveTo>
                    <a:pt x="0" y="0"/>
                  </a:moveTo>
                  <a:lnTo>
                    <a:pt x="0" y="0"/>
                  </a:lnTo>
                  <a:lnTo>
                    <a:pt x="16" y="6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32"/>
                  </a:lnTo>
                  <a:lnTo>
                    <a:pt x="46" y="44"/>
                  </a:lnTo>
                  <a:lnTo>
                    <a:pt x="52" y="60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102" y="200"/>
                  </a:lnTo>
                  <a:lnTo>
                    <a:pt x="122" y="250"/>
                  </a:lnTo>
                  <a:lnTo>
                    <a:pt x="122" y="250"/>
                  </a:lnTo>
                  <a:lnTo>
                    <a:pt x="130" y="266"/>
                  </a:lnTo>
                  <a:lnTo>
                    <a:pt x="136" y="286"/>
                  </a:lnTo>
                  <a:lnTo>
                    <a:pt x="136" y="290"/>
                  </a:lnTo>
                  <a:lnTo>
                    <a:pt x="132" y="286"/>
                  </a:lnTo>
                  <a:lnTo>
                    <a:pt x="122" y="274"/>
                  </a:lnTo>
                  <a:lnTo>
                    <a:pt x="106" y="250"/>
                  </a:lnTo>
                  <a:lnTo>
                    <a:pt x="106" y="250"/>
                  </a:lnTo>
                  <a:lnTo>
                    <a:pt x="88" y="222"/>
                  </a:lnTo>
                  <a:lnTo>
                    <a:pt x="72" y="198"/>
                  </a:lnTo>
                  <a:lnTo>
                    <a:pt x="60" y="178"/>
                  </a:lnTo>
                  <a:lnTo>
                    <a:pt x="48" y="162"/>
                  </a:lnTo>
                  <a:lnTo>
                    <a:pt x="42" y="146"/>
                  </a:lnTo>
                  <a:lnTo>
                    <a:pt x="38" y="130"/>
                  </a:lnTo>
                  <a:lnTo>
                    <a:pt x="38" y="112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6" y="82"/>
                  </a:lnTo>
                  <a:lnTo>
                    <a:pt x="46" y="72"/>
                  </a:lnTo>
                  <a:lnTo>
                    <a:pt x="46" y="64"/>
                  </a:lnTo>
                  <a:lnTo>
                    <a:pt x="44" y="54"/>
                  </a:lnTo>
                  <a:lnTo>
                    <a:pt x="38" y="38"/>
                  </a:lnTo>
                  <a:lnTo>
                    <a:pt x="28" y="26"/>
                  </a:lnTo>
                  <a:lnTo>
                    <a:pt x="18" y="14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7300913" y="2790825"/>
              <a:ext cx="387350" cy="622300"/>
            </a:xfrm>
            <a:custGeom>
              <a:avLst/>
              <a:gdLst>
                <a:gd name="T0" fmla="*/ 208 w 244"/>
                <a:gd name="T1" fmla="*/ 0 h 392"/>
                <a:gd name="T2" fmla="*/ 202 w 244"/>
                <a:gd name="T3" fmla="*/ 24 h 392"/>
                <a:gd name="T4" fmla="*/ 186 w 244"/>
                <a:gd name="T5" fmla="*/ 66 h 392"/>
                <a:gd name="T6" fmla="*/ 164 w 244"/>
                <a:gd name="T7" fmla="*/ 108 h 392"/>
                <a:gd name="T8" fmla="*/ 140 w 244"/>
                <a:gd name="T9" fmla="*/ 132 h 392"/>
                <a:gd name="T10" fmla="*/ 132 w 244"/>
                <a:gd name="T11" fmla="*/ 136 h 392"/>
                <a:gd name="T12" fmla="*/ 98 w 244"/>
                <a:gd name="T13" fmla="*/ 144 h 392"/>
                <a:gd name="T14" fmla="*/ 56 w 244"/>
                <a:gd name="T15" fmla="*/ 152 h 392"/>
                <a:gd name="T16" fmla="*/ 48 w 244"/>
                <a:gd name="T17" fmla="*/ 158 h 392"/>
                <a:gd name="T18" fmla="*/ 42 w 244"/>
                <a:gd name="T19" fmla="*/ 170 h 392"/>
                <a:gd name="T20" fmla="*/ 38 w 244"/>
                <a:gd name="T21" fmla="*/ 188 h 392"/>
                <a:gd name="T22" fmla="*/ 40 w 244"/>
                <a:gd name="T23" fmla="*/ 210 h 392"/>
                <a:gd name="T24" fmla="*/ 48 w 244"/>
                <a:gd name="T25" fmla="*/ 254 h 392"/>
                <a:gd name="T26" fmla="*/ 50 w 244"/>
                <a:gd name="T27" fmla="*/ 270 h 392"/>
                <a:gd name="T28" fmla="*/ 38 w 244"/>
                <a:gd name="T29" fmla="*/ 276 h 392"/>
                <a:gd name="T30" fmla="*/ 22 w 244"/>
                <a:gd name="T31" fmla="*/ 280 h 392"/>
                <a:gd name="T32" fmla="*/ 12 w 244"/>
                <a:gd name="T33" fmla="*/ 286 h 392"/>
                <a:gd name="T34" fmla="*/ 8 w 244"/>
                <a:gd name="T35" fmla="*/ 294 h 392"/>
                <a:gd name="T36" fmla="*/ 6 w 244"/>
                <a:gd name="T37" fmla="*/ 306 h 392"/>
                <a:gd name="T38" fmla="*/ 6 w 244"/>
                <a:gd name="T39" fmla="*/ 328 h 392"/>
                <a:gd name="T40" fmla="*/ 6 w 244"/>
                <a:gd name="T41" fmla="*/ 352 h 392"/>
                <a:gd name="T42" fmla="*/ 6 w 244"/>
                <a:gd name="T43" fmla="*/ 360 h 392"/>
                <a:gd name="T44" fmla="*/ 0 w 244"/>
                <a:gd name="T45" fmla="*/ 386 h 392"/>
                <a:gd name="T46" fmla="*/ 2 w 244"/>
                <a:gd name="T47" fmla="*/ 392 h 392"/>
                <a:gd name="T48" fmla="*/ 12 w 244"/>
                <a:gd name="T49" fmla="*/ 388 h 392"/>
                <a:gd name="T50" fmla="*/ 24 w 244"/>
                <a:gd name="T51" fmla="*/ 378 h 392"/>
                <a:gd name="T52" fmla="*/ 74 w 244"/>
                <a:gd name="T53" fmla="*/ 338 h 392"/>
                <a:gd name="T54" fmla="*/ 86 w 244"/>
                <a:gd name="T55" fmla="*/ 324 h 392"/>
                <a:gd name="T56" fmla="*/ 92 w 244"/>
                <a:gd name="T57" fmla="*/ 306 h 392"/>
                <a:gd name="T58" fmla="*/ 98 w 244"/>
                <a:gd name="T59" fmla="*/ 288 h 392"/>
                <a:gd name="T60" fmla="*/ 108 w 244"/>
                <a:gd name="T61" fmla="*/ 266 h 392"/>
                <a:gd name="T62" fmla="*/ 116 w 244"/>
                <a:gd name="T63" fmla="*/ 260 h 392"/>
                <a:gd name="T64" fmla="*/ 122 w 244"/>
                <a:gd name="T65" fmla="*/ 258 h 392"/>
                <a:gd name="T66" fmla="*/ 136 w 244"/>
                <a:gd name="T67" fmla="*/ 268 h 392"/>
                <a:gd name="T68" fmla="*/ 162 w 244"/>
                <a:gd name="T69" fmla="*/ 288 h 392"/>
                <a:gd name="T70" fmla="*/ 170 w 244"/>
                <a:gd name="T71" fmla="*/ 286 h 392"/>
                <a:gd name="T72" fmla="*/ 174 w 244"/>
                <a:gd name="T73" fmla="*/ 278 h 392"/>
                <a:gd name="T74" fmla="*/ 178 w 244"/>
                <a:gd name="T75" fmla="*/ 258 h 392"/>
                <a:gd name="T76" fmla="*/ 178 w 244"/>
                <a:gd name="T77" fmla="*/ 220 h 392"/>
                <a:gd name="T78" fmla="*/ 172 w 244"/>
                <a:gd name="T79" fmla="*/ 192 h 392"/>
                <a:gd name="T80" fmla="*/ 172 w 244"/>
                <a:gd name="T81" fmla="*/ 180 h 392"/>
                <a:gd name="T82" fmla="*/ 176 w 244"/>
                <a:gd name="T83" fmla="*/ 168 h 392"/>
                <a:gd name="T84" fmla="*/ 184 w 244"/>
                <a:gd name="T85" fmla="*/ 160 h 392"/>
                <a:gd name="T86" fmla="*/ 208 w 244"/>
                <a:gd name="T87" fmla="*/ 154 h 392"/>
                <a:gd name="T88" fmla="*/ 214 w 244"/>
                <a:gd name="T89" fmla="*/ 152 h 392"/>
                <a:gd name="T90" fmla="*/ 230 w 244"/>
                <a:gd name="T91" fmla="*/ 140 h 392"/>
                <a:gd name="T92" fmla="*/ 242 w 244"/>
                <a:gd name="T93" fmla="*/ 122 h 392"/>
                <a:gd name="T94" fmla="*/ 242 w 244"/>
                <a:gd name="T95" fmla="*/ 110 h 392"/>
                <a:gd name="T96" fmla="*/ 238 w 244"/>
                <a:gd name="T97" fmla="*/ 104 h 392"/>
                <a:gd name="T98" fmla="*/ 234 w 244"/>
                <a:gd name="T99" fmla="*/ 100 h 392"/>
                <a:gd name="T100" fmla="*/ 212 w 244"/>
                <a:gd name="T101" fmla="*/ 92 h 392"/>
                <a:gd name="T102" fmla="*/ 206 w 244"/>
                <a:gd name="T103" fmla="*/ 86 h 392"/>
                <a:gd name="T104" fmla="*/ 214 w 244"/>
                <a:gd name="T105" fmla="*/ 58 h 392"/>
                <a:gd name="T106" fmla="*/ 218 w 244"/>
                <a:gd name="T107" fmla="*/ 44 h 392"/>
                <a:gd name="T108" fmla="*/ 220 w 244"/>
                <a:gd name="T109" fmla="*/ 24 h 392"/>
                <a:gd name="T110" fmla="*/ 212 w 244"/>
                <a:gd name="T111" fmla="*/ 4 h 392"/>
                <a:gd name="T112" fmla="*/ 208 w 244"/>
                <a:gd name="T113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4" h="392">
                  <a:moveTo>
                    <a:pt x="208" y="0"/>
                  </a:moveTo>
                  <a:lnTo>
                    <a:pt x="208" y="0"/>
                  </a:lnTo>
                  <a:lnTo>
                    <a:pt x="206" y="10"/>
                  </a:lnTo>
                  <a:lnTo>
                    <a:pt x="202" y="24"/>
                  </a:lnTo>
                  <a:lnTo>
                    <a:pt x="196" y="44"/>
                  </a:lnTo>
                  <a:lnTo>
                    <a:pt x="186" y="66"/>
                  </a:lnTo>
                  <a:lnTo>
                    <a:pt x="176" y="88"/>
                  </a:lnTo>
                  <a:lnTo>
                    <a:pt x="164" y="108"/>
                  </a:lnTo>
                  <a:lnTo>
                    <a:pt x="148" y="124"/>
                  </a:lnTo>
                  <a:lnTo>
                    <a:pt x="140" y="132"/>
                  </a:lnTo>
                  <a:lnTo>
                    <a:pt x="132" y="136"/>
                  </a:lnTo>
                  <a:lnTo>
                    <a:pt x="132" y="136"/>
                  </a:lnTo>
                  <a:lnTo>
                    <a:pt x="116" y="140"/>
                  </a:lnTo>
                  <a:lnTo>
                    <a:pt x="98" y="144"/>
                  </a:lnTo>
                  <a:lnTo>
                    <a:pt x="68" y="148"/>
                  </a:lnTo>
                  <a:lnTo>
                    <a:pt x="56" y="152"/>
                  </a:lnTo>
                  <a:lnTo>
                    <a:pt x="52" y="154"/>
                  </a:lnTo>
                  <a:lnTo>
                    <a:pt x="48" y="158"/>
                  </a:lnTo>
                  <a:lnTo>
                    <a:pt x="44" y="164"/>
                  </a:lnTo>
                  <a:lnTo>
                    <a:pt x="42" y="170"/>
                  </a:lnTo>
                  <a:lnTo>
                    <a:pt x="40" y="178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40" y="210"/>
                  </a:lnTo>
                  <a:lnTo>
                    <a:pt x="42" y="226"/>
                  </a:lnTo>
                  <a:lnTo>
                    <a:pt x="48" y="254"/>
                  </a:lnTo>
                  <a:lnTo>
                    <a:pt x="50" y="264"/>
                  </a:lnTo>
                  <a:lnTo>
                    <a:pt x="50" y="270"/>
                  </a:lnTo>
                  <a:lnTo>
                    <a:pt x="46" y="274"/>
                  </a:lnTo>
                  <a:lnTo>
                    <a:pt x="38" y="276"/>
                  </a:lnTo>
                  <a:lnTo>
                    <a:pt x="38" y="276"/>
                  </a:lnTo>
                  <a:lnTo>
                    <a:pt x="22" y="280"/>
                  </a:lnTo>
                  <a:lnTo>
                    <a:pt x="16" y="282"/>
                  </a:lnTo>
                  <a:lnTo>
                    <a:pt x="12" y="286"/>
                  </a:lnTo>
                  <a:lnTo>
                    <a:pt x="8" y="290"/>
                  </a:lnTo>
                  <a:lnTo>
                    <a:pt x="8" y="294"/>
                  </a:lnTo>
                  <a:lnTo>
                    <a:pt x="6" y="306"/>
                  </a:lnTo>
                  <a:lnTo>
                    <a:pt x="6" y="306"/>
                  </a:lnTo>
                  <a:lnTo>
                    <a:pt x="8" y="318"/>
                  </a:lnTo>
                  <a:lnTo>
                    <a:pt x="6" y="328"/>
                  </a:lnTo>
                  <a:lnTo>
                    <a:pt x="4" y="338"/>
                  </a:lnTo>
                  <a:lnTo>
                    <a:pt x="6" y="352"/>
                  </a:lnTo>
                  <a:lnTo>
                    <a:pt x="6" y="352"/>
                  </a:lnTo>
                  <a:lnTo>
                    <a:pt x="6" y="360"/>
                  </a:lnTo>
                  <a:lnTo>
                    <a:pt x="6" y="370"/>
                  </a:lnTo>
                  <a:lnTo>
                    <a:pt x="0" y="386"/>
                  </a:lnTo>
                  <a:lnTo>
                    <a:pt x="0" y="390"/>
                  </a:lnTo>
                  <a:lnTo>
                    <a:pt x="2" y="392"/>
                  </a:lnTo>
                  <a:lnTo>
                    <a:pt x="4" y="392"/>
                  </a:lnTo>
                  <a:lnTo>
                    <a:pt x="12" y="388"/>
                  </a:lnTo>
                  <a:lnTo>
                    <a:pt x="24" y="378"/>
                  </a:lnTo>
                  <a:lnTo>
                    <a:pt x="24" y="378"/>
                  </a:lnTo>
                  <a:lnTo>
                    <a:pt x="54" y="354"/>
                  </a:lnTo>
                  <a:lnTo>
                    <a:pt x="74" y="338"/>
                  </a:lnTo>
                  <a:lnTo>
                    <a:pt x="80" y="332"/>
                  </a:lnTo>
                  <a:lnTo>
                    <a:pt x="86" y="324"/>
                  </a:lnTo>
                  <a:lnTo>
                    <a:pt x="90" y="316"/>
                  </a:lnTo>
                  <a:lnTo>
                    <a:pt x="92" y="306"/>
                  </a:lnTo>
                  <a:lnTo>
                    <a:pt x="92" y="306"/>
                  </a:lnTo>
                  <a:lnTo>
                    <a:pt x="98" y="288"/>
                  </a:lnTo>
                  <a:lnTo>
                    <a:pt x="104" y="272"/>
                  </a:lnTo>
                  <a:lnTo>
                    <a:pt x="108" y="266"/>
                  </a:lnTo>
                  <a:lnTo>
                    <a:pt x="112" y="262"/>
                  </a:lnTo>
                  <a:lnTo>
                    <a:pt x="116" y="260"/>
                  </a:lnTo>
                  <a:lnTo>
                    <a:pt x="122" y="258"/>
                  </a:lnTo>
                  <a:lnTo>
                    <a:pt x="122" y="258"/>
                  </a:lnTo>
                  <a:lnTo>
                    <a:pt x="128" y="260"/>
                  </a:lnTo>
                  <a:lnTo>
                    <a:pt x="136" y="268"/>
                  </a:lnTo>
                  <a:lnTo>
                    <a:pt x="154" y="284"/>
                  </a:lnTo>
                  <a:lnTo>
                    <a:pt x="162" y="288"/>
                  </a:lnTo>
                  <a:lnTo>
                    <a:pt x="166" y="288"/>
                  </a:lnTo>
                  <a:lnTo>
                    <a:pt x="170" y="286"/>
                  </a:lnTo>
                  <a:lnTo>
                    <a:pt x="172" y="282"/>
                  </a:lnTo>
                  <a:lnTo>
                    <a:pt x="174" y="278"/>
                  </a:lnTo>
                  <a:lnTo>
                    <a:pt x="176" y="270"/>
                  </a:lnTo>
                  <a:lnTo>
                    <a:pt x="178" y="258"/>
                  </a:lnTo>
                  <a:lnTo>
                    <a:pt x="178" y="258"/>
                  </a:lnTo>
                  <a:lnTo>
                    <a:pt x="178" y="220"/>
                  </a:lnTo>
                  <a:lnTo>
                    <a:pt x="174" y="202"/>
                  </a:lnTo>
                  <a:lnTo>
                    <a:pt x="172" y="192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4" y="174"/>
                  </a:lnTo>
                  <a:lnTo>
                    <a:pt x="176" y="168"/>
                  </a:lnTo>
                  <a:lnTo>
                    <a:pt x="180" y="164"/>
                  </a:lnTo>
                  <a:lnTo>
                    <a:pt x="184" y="160"/>
                  </a:lnTo>
                  <a:lnTo>
                    <a:pt x="194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14" y="152"/>
                  </a:lnTo>
                  <a:lnTo>
                    <a:pt x="222" y="148"/>
                  </a:lnTo>
                  <a:lnTo>
                    <a:pt x="230" y="140"/>
                  </a:lnTo>
                  <a:lnTo>
                    <a:pt x="238" y="132"/>
                  </a:lnTo>
                  <a:lnTo>
                    <a:pt x="242" y="122"/>
                  </a:lnTo>
                  <a:lnTo>
                    <a:pt x="244" y="114"/>
                  </a:lnTo>
                  <a:lnTo>
                    <a:pt x="242" y="110"/>
                  </a:lnTo>
                  <a:lnTo>
                    <a:pt x="240" y="106"/>
                  </a:lnTo>
                  <a:lnTo>
                    <a:pt x="238" y="104"/>
                  </a:lnTo>
                  <a:lnTo>
                    <a:pt x="234" y="100"/>
                  </a:lnTo>
                  <a:lnTo>
                    <a:pt x="234" y="100"/>
                  </a:lnTo>
                  <a:lnTo>
                    <a:pt x="216" y="94"/>
                  </a:lnTo>
                  <a:lnTo>
                    <a:pt x="212" y="92"/>
                  </a:lnTo>
                  <a:lnTo>
                    <a:pt x="208" y="90"/>
                  </a:lnTo>
                  <a:lnTo>
                    <a:pt x="206" y="86"/>
                  </a:lnTo>
                  <a:lnTo>
                    <a:pt x="206" y="80"/>
                  </a:lnTo>
                  <a:lnTo>
                    <a:pt x="214" y="58"/>
                  </a:lnTo>
                  <a:lnTo>
                    <a:pt x="214" y="58"/>
                  </a:lnTo>
                  <a:lnTo>
                    <a:pt x="218" y="44"/>
                  </a:lnTo>
                  <a:lnTo>
                    <a:pt x="220" y="34"/>
                  </a:lnTo>
                  <a:lnTo>
                    <a:pt x="220" y="24"/>
                  </a:lnTo>
                  <a:lnTo>
                    <a:pt x="218" y="14"/>
                  </a:lnTo>
                  <a:lnTo>
                    <a:pt x="212" y="4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7326313" y="3365500"/>
              <a:ext cx="307975" cy="450850"/>
            </a:xfrm>
            <a:custGeom>
              <a:avLst/>
              <a:gdLst>
                <a:gd name="T0" fmla="*/ 62 w 194"/>
                <a:gd name="T1" fmla="*/ 86 h 284"/>
                <a:gd name="T2" fmla="*/ 64 w 194"/>
                <a:gd name="T3" fmla="*/ 104 h 284"/>
                <a:gd name="T4" fmla="*/ 66 w 194"/>
                <a:gd name="T5" fmla="*/ 138 h 284"/>
                <a:gd name="T6" fmla="*/ 60 w 194"/>
                <a:gd name="T7" fmla="*/ 164 h 284"/>
                <a:gd name="T8" fmla="*/ 52 w 194"/>
                <a:gd name="T9" fmla="*/ 178 h 284"/>
                <a:gd name="T10" fmla="*/ 28 w 194"/>
                <a:gd name="T11" fmla="*/ 204 h 284"/>
                <a:gd name="T12" fmla="*/ 2 w 194"/>
                <a:gd name="T13" fmla="*/ 222 h 284"/>
                <a:gd name="T14" fmla="*/ 2 w 194"/>
                <a:gd name="T15" fmla="*/ 234 h 284"/>
                <a:gd name="T16" fmla="*/ 8 w 194"/>
                <a:gd name="T17" fmla="*/ 240 h 284"/>
                <a:gd name="T18" fmla="*/ 22 w 194"/>
                <a:gd name="T19" fmla="*/ 260 h 284"/>
                <a:gd name="T20" fmla="*/ 34 w 194"/>
                <a:gd name="T21" fmla="*/ 282 h 284"/>
                <a:gd name="T22" fmla="*/ 42 w 194"/>
                <a:gd name="T23" fmla="*/ 284 h 284"/>
                <a:gd name="T24" fmla="*/ 66 w 194"/>
                <a:gd name="T25" fmla="*/ 266 h 284"/>
                <a:gd name="T26" fmla="*/ 80 w 194"/>
                <a:gd name="T27" fmla="*/ 254 h 284"/>
                <a:gd name="T28" fmla="*/ 110 w 194"/>
                <a:gd name="T29" fmla="*/ 236 h 284"/>
                <a:gd name="T30" fmla="*/ 122 w 194"/>
                <a:gd name="T31" fmla="*/ 222 h 284"/>
                <a:gd name="T32" fmla="*/ 130 w 194"/>
                <a:gd name="T33" fmla="*/ 184 h 284"/>
                <a:gd name="T34" fmla="*/ 132 w 194"/>
                <a:gd name="T35" fmla="*/ 162 h 284"/>
                <a:gd name="T36" fmla="*/ 136 w 194"/>
                <a:gd name="T37" fmla="*/ 116 h 284"/>
                <a:gd name="T38" fmla="*/ 142 w 194"/>
                <a:gd name="T39" fmla="*/ 100 h 284"/>
                <a:gd name="T40" fmla="*/ 162 w 194"/>
                <a:gd name="T41" fmla="*/ 86 h 284"/>
                <a:gd name="T42" fmla="*/ 168 w 194"/>
                <a:gd name="T43" fmla="*/ 80 h 284"/>
                <a:gd name="T44" fmla="*/ 184 w 194"/>
                <a:gd name="T45" fmla="*/ 60 h 284"/>
                <a:gd name="T46" fmla="*/ 194 w 194"/>
                <a:gd name="T47" fmla="*/ 28 h 284"/>
                <a:gd name="T48" fmla="*/ 190 w 194"/>
                <a:gd name="T49" fmla="*/ 8 h 284"/>
                <a:gd name="T50" fmla="*/ 182 w 194"/>
                <a:gd name="T51" fmla="*/ 0 h 284"/>
                <a:gd name="T52" fmla="*/ 170 w 194"/>
                <a:gd name="T53" fmla="*/ 0 h 284"/>
                <a:gd name="T54" fmla="*/ 162 w 194"/>
                <a:gd name="T55" fmla="*/ 2 h 284"/>
                <a:gd name="T56" fmla="*/ 132 w 194"/>
                <a:gd name="T57" fmla="*/ 18 h 284"/>
                <a:gd name="T58" fmla="*/ 114 w 194"/>
                <a:gd name="T59" fmla="*/ 34 h 284"/>
                <a:gd name="T60" fmla="*/ 106 w 194"/>
                <a:gd name="T61" fmla="*/ 50 h 284"/>
                <a:gd name="T62" fmla="*/ 106 w 194"/>
                <a:gd name="T63" fmla="*/ 64 h 284"/>
                <a:gd name="T64" fmla="*/ 104 w 194"/>
                <a:gd name="T65" fmla="*/ 70 h 284"/>
                <a:gd name="T66" fmla="*/ 94 w 194"/>
                <a:gd name="T67" fmla="*/ 74 h 284"/>
                <a:gd name="T68" fmla="*/ 78 w 194"/>
                <a:gd name="T69" fmla="*/ 76 h 284"/>
                <a:gd name="T70" fmla="*/ 66 w 194"/>
                <a:gd name="T71" fmla="*/ 80 h 284"/>
                <a:gd name="T72" fmla="*/ 62 w 194"/>
                <a:gd name="T73" fmla="*/ 86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4" h="284">
                  <a:moveTo>
                    <a:pt x="62" y="86"/>
                  </a:moveTo>
                  <a:lnTo>
                    <a:pt x="62" y="86"/>
                  </a:lnTo>
                  <a:lnTo>
                    <a:pt x="64" y="96"/>
                  </a:lnTo>
                  <a:lnTo>
                    <a:pt x="64" y="104"/>
                  </a:lnTo>
                  <a:lnTo>
                    <a:pt x="68" y="126"/>
                  </a:lnTo>
                  <a:lnTo>
                    <a:pt x="66" y="138"/>
                  </a:lnTo>
                  <a:lnTo>
                    <a:pt x="64" y="150"/>
                  </a:lnTo>
                  <a:lnTo>
                    <a:pt x="60" y="164"/>
                  </a:lnTo>
                  <a:lnTo>
                    <a:pt x="52" y="178"/>
                  </a:lnTo>
                  <a:lnTo>
                    <a:pt x="52" y="178"/>
                  </a:lnTo>
                  <a:lnTo>
                    <a:pt x="40" y="192"/>
                  </a:lnTo>
                  <a:lnTo>
                    <a:pt x="28" y="204"/>
                  </a:lnTo>
                  <a:lnTo>
                    <a:pt x="10" y="218"/>
                  </a:lnTo>
                  <a:lnTo>
                    <a:pt x="2" y="222"/>
                  </a:lnTo>
                  <a:lnTo>
                    <a:pt x="0" y="228"/>
                  </a:lnTo>
                  <a:lnTo>
                    <a:pt x="2" y="234"/>
                  </a:lnTo>
                  <a:lnTo>
                    <a:pt x="8" y="240"/>
                  </a:lnTo>
                  <a:lnTo>
                    <a:pt x="8" y="240"/>
                  </a:lnTo>
                  <a:lnTo>
                    <a:pt x="18" y="250"/>
                  </a:lnTo>
                  <a:lnTo>
                    <a:pt x="22" y="260"/>
                  </a:lnTo>
                  <a:lnTo>
                    <a:pt x="30" y="278"/>
                  </a:lnTo>
                  <a:lnTo>
                    <a:pt x="34" y="282"/>
                  </a:lnTo>
                  <a:lnTo>
                    <a:pt x="38" y="284"/>
                  </a:lnTo>
                  <a:lnTo>
                    <a:pt x="42" y="284"/>
                  </a:lnTo>
                  <a:lnTo>
                    <a:pt x="50" y="278"/>
                  </a:lnTo>
                  <a:lnTo>
                    <a:pt x="66" y="266"/>
                  </a:lnTo>
                  <a:lnTo>
                    <a:pt x="66" y="266"/>
                  </a:lnTo>
                  <a:lnTo>
                    <a:pt x="80" y="254"/>
                  </a:lnTo>
                  <a:lnTo>
                    <a:pt x="94" y="246"/>
                  </a:lnTo>
                  <a:lnTo>
                    <a:pt x="110" y="236"/>
                  </a:lnTo>
                  <a:lnTo>
                    <a:pt x="116" y="230"/>
                  </a:lnTo>
                  <a:lnTo>
                    <a:pt x="122" y="222"/>
                  </a:lnTo>
                  <a:lnTo>
                    <a:pt x="126" y="206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32" y="162"/>
                  </a:lnTo>
                  <a:lnTo>
                    <a:pt x="134" y="142"/>
                  </a:lnTo>
                  <a:lnTo>
                    <a:pt x="136" y="116"/>
                  </a:lnTo>
                  <a:lnTo>
                    <a:pt x="138" y="108"/>
                  </a:lnTo>
                  <a:lnTo>
                    <a:pt x="142" y="100"/>
                  </a:lnTo>
                  <a:lnTo>
                    <a:pt x="150" y="94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8" y="80"/>
                  </a:lnTo>
                  <a:lnTo>
                    <a:pt x="174" y="74"/>
                  </a:lnTo>
                  <a:lnTo>
                    <a:pt x="184" y="60"/>
                  </a:lnTo>
                  <a:lnTo>
                    <a:pt x="190" y="44"/>
                  </a:lnTo>
                  <a:lnTo>
                    <a:pt x="194" y="28"/>
                  </a:lnTo>
                  <a:lnTo>
                    <a:pt x="192" y="14"/>
                  </a:lnTo>
                  <a:lnTo>
                    <a:pt x="190" y="8"/>
                  </a:lnTo>
                  <a:lnTo>
                    <a:pt x="188" y="4"/>
                  </a:lnTo>
                  <a:lnTo>
                    <a:pt x="182" y="0"/>
                  </a:lnTo>
                  <a:lnTo>
                    <a:pt x="176" y="0"/>
                  </a:lnTo>
                  <a:lnTo>
                    <a:pt x="170" y="0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46" y="10"/>
                  </a:lnTo>
                  <a:lnTo>
                    <a:pt x="132" y="18"/>
                  </a:lnTo>
                  <a:lnTo>
                    <a:pt x="122" y="26"/>
                  </a:lnTo>
                  <a:lnTo>
                    <a:pt x="114" y="34"/>
                  </a:lnTo>
                  <a:lnTo>
                    <a:pt x="110" y="42"/>
                  </a:lnTo>
                  <a:lnTo>
                    <a:pt x="106" y="50"/>
                  </a:lnTo>
                  <a:lnTo>
                    <a:pt x="106" y="58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4" y="70"/>
                  </a:lnTo>
                  <a:lnTo>
                    <a:pt x="100" y="72"/>
                  </a:lnTo>
                  <a:lnTo>
                    <a:pt x="94" y="74"/>
                  </a:lnTo>
                  <a:lnTo>
                    <a:pt x="86" y="74"/>
                  </a:lnTo>
                  <a:lnTo>
                    <a:pt x="78" y="76"/>
                  </a:lnTo>
                  <a:lnTo>
                    <a:pt x="70" y="76"/>
                  </a:lnTo>
                  <a:lnTo>
                    <a:pt x="66" y="80"/>
                  </a:lnTo>
                  <a:lnTo>
                    <a:pt x="62" y="86"/>
                  </a:lnTo>
                  <a:lnTo>
                    <a:pt x="62" y="86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7589838" y="3365500"/>
              <a:ext cx="225425" cy="371475"/>
            </a:xfrm>
            <a:custGeom>
              <a:avLst/>
              <a:gdLst>
                <a:gd name="T0" fmla="*/ 110 w 142"/>
                <a:gd name="T1" fmla="*/ 16 h 234"/>
                <a:gd name="T2" fmla="*/ 98 w 142"/>
                <a:gd name="T3" fmla="*/ 42 h 234"/>
                <a:gd name="T4" fmla="*/ 98 w 142"/>
                <a:gd name="T5" fmla="*/ 68 h 234"/>
                <a:gd name="T6" fmla="*/ 108 w 142"/>
                <a:gd name="T7" fmla="*/ 102 h 234"/>
                <a:gd name="T8" fmla="*/ 110 w 142"/>
                <a:gd name="T9" fmla="*/ 114 h 234"/>
                <a:gd name="T10" fmla="*/ 104 w 142"/>
                <a:gd name="T11" fmla="*/ 134 h 234"/>
                <a:gd name="T12" fmla="*/ 90 w 142"/>
                <a:gd name="T13" fmla="*/ 144 h 234"/>
                <a:gd name="T14" fmla="*/ 80 w 142"/>
                <a:gd name="T15" fmla="*/ 156 h 234"/>
                <a:gd name="T16" fmla="*/ 86 w 142"/>
                <a:gd name="T17" fmla="*/ 174 h 234"/>
                <a:gd name="T18" fmla="*/ 96 w 142"/>
                <a:gd name="T19" fmla="*/ 186 h 234"/>
                <a:gd name="T20" fmla="*/ 134 w 142"/>
                <a:gd name="T21" fmla="*/ 218 h 234"/>
                <a:gd name="T22" fmla="*/ 142 w 142"/>
                <a:gd name="T23" fmla="*/ 230 h 234"/>
                <a:gd name="T24" fmla="*/ 138 w 142"/>
                <a:gd name="T25" fmla="*/ 234 h 234"/>
                <a:gd name="T26" fmla="*/ 110 w 142"/>
                <a:gd name="T27" fmla="*/ 232 h 234"/>
                <a:gd name="T28" fmla="*/ 84 w 142"/>
                <a:gd name="T29" fmla="*/ 230 h 234"/>
                <a:gd name="T30" fmla="*/ 36 w 142"/>
                <a:gd name="T31" fmla="*/ 228 h 234"/>
                <a:gd name="T32" fmla="*/ 22 w 142"/>
                <a:gd name="T33" fmla="*/ 222 h 234"/>
                <a:gd name="T34" fmla="*/ 14 w 142"/>
                <a:gd name="T35" fmla="*/ 202 h 234"/>
                <a:gd name="T36" fmla="*/ 10 w 142"/>
                <a:gd name="T37" fmla="*/ 188 h 234"/>
                <a:gd name="T38" fmla="*/ 0 w 142"/>
                <a:gd name="T39" fmla="*/ 156 h 234"/>
                <a:gd name="T40" fmla="*/ 0 w 142"/>
                <a:gd name="T41" fmla="*/ 140 h 234"/>
                <a:gd name="T42" fmla="*/ 14 w 142"/>
                <a:gd name="T43" fmla="*/ 124 h 234"/>
                <a:gd name="T44" fmla="*/ 34 w 142"/>
                <a:gd name="T45" fmla="*/ 110 h 234"/>
                <a:gd name="T46" fmla="*/ 48 w 142"/>
                <a:gd name="T47" fmla="*/ 92 h 234"/>
                <a:gd name="T48" fmla="*/ 56 w 142"/>
                <a:gd name="T49" fmla="*/ 72 h 234"/>
                <a:gd name="T50" fmla="*/ 62 w 142"/>
                <a:gd name="T51" fmla="*/ 46 h 234"/>
                <a:gd name="T52" fmla="*/ 62 w 142"/>
                <a:gd name="T53" fmla="*/ 22 h 234"/>
                <a:gd name="T54" fmla="*/ 62 w 142"/>
                <a:gd name="T55" fmla="*/ 4 h 234"/>
                <a:gd name="T56" fmla="*/ 68 w 142"/>
                <a:gd name="T57" fmla="*/ 0 h 234"/>
                <a:gd name="T58" fmla="*/ 74 w 142"/>
                <a:gd name="T59" fmla="*/ 0 h 234"/>
                <a:gd name="T60" fmla="*/ 88 w 142"/>
                <a:gd name="T61" fmla="*/ 2 h 234"/>
                <a:gd name="T62" fmla="*/ 110 w 142"/>
                <a:gd name="T63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" h="234">
                  <a:moveTo>
                    <a:pt x="110" y="16"/>
                  </a:moveTo>
                  <a:lnTo>
                    <a:pt x="110" y="16"/>
                  </a:lnTo>
                  <a:lnTo>
                    <a:pt x="100" y="30"/>
                  </a:lnTo>
                  <a:lnTo>
                    <a:pt x="98" y="42"/>
                  </a:lnTo>
                  <a:lnTo>
                    <a:pt x="96" y="56"/>
                  </a:lnTo>
                  <a:lnTo>
                    <a:pt x="98" y="68"/>
                  </a:lnTo>
                  <a:lnTo>
                    <a:pt x="104" y="92"/>
                  </a:lnTo>
                  <a:lnTo>
                    <a:pt x="108" y="102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08" y="126"/>
                  </a:lnTo>
                  <a:lnTo>
                    <a:pt x="104" y="134"/>
                  </a:lnTo>
                  <a:lnTo>
                    <a:pt x="96" y="140"/>
                  </a:lnTo>
                  <a:lnTo>
                    <a:pt x="90" y="144"/>
                  </a:lnTo>
                  <a:lnTo>
                    <a:pt x="84" y="150"/>
                  </a:lnTo>
                  <a:lnTo>
                    <a:pt x="80" y="156"/>
                  </a:lnTo>
                  <a:lnTo>
                    <a:pt x="82" y="164"/>
                  </a:lnTo>
                  <a:lnTo>
                    <a:pt x="86" y="174"/>
                  </a:lnTo>
                  <a:lnTo>
                    <a:pt x="86" y="174"/>
                  </a:lnTo>
                  <a:lnTo>
                    <a:pt x="96" y="186"/>
                  </a:lnTo>
                  <a:lnTo>
                    <a:pt x="110" y="198"/>
                  </a:lnTo>
                  <a:lnTo>
                    <a:pt x="134" y="218"/>
                  </a:lnTo>
                  <a:lnTo>
                    <a:pt x="142" y="226"/>
                  </a:lnTo>
                  <a:lnTo>
                    <a:pt x="142" y="230"/>
                  </a:lnTo>
                  <a:lnTo>
                    <a:pt x="140" y="232"/>
                  </a:lnTo>
                  <a:lnTo>
                    <a:pt x="138" y="234"/>
                  </a:lnTo>
                  <a:lnTo>
                    <a:pt x="130" y="234"/>
                  </a:lnTo>
                  <a:lnTo>
                    <a:pt x="110" y="232"/>
                  </a:lnTo>
                  <a:lnTo>
                    <a:pt x="110" y="232"/>
                  </a:lnTo>
                  <a:lnTo>
                    <a:pt x="84" y="230"/>
                  </a:lnTo>
                  <a:lnTo>
                    <a:pt x="64" y="228"/>
                  </a:lnTo>
                  <a:lnTo>
                    <a:pt x="36" y="228"/>
                  </a:lnTo>
                  <a:lnTo>
                    <a:pt x="28" y="226"/>
                  </a:lnTo>
                  <a:lnTo>
                    <a:pt x="22" y="222"/>
                  </a:lnTo>
                  <a:lnTo>
                    <a:pt x="18" y="216"/>
                  </a:lnTo>
                  <a:lnTo>
                    <a:pt x="14" y="202"/>
                  </a:lnTo>
                  <a:lnTo>
                    <a:pt x="14" y="202"/>
                  </a:lnTo>
                  <a:lnTo>
                    <a:pt x="10" y="188"/>
                  </a:lnTo>
                  <a:lnTo>
                    <a:pt x="6" y="176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6" y="132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34" y="110"/>
                  </a:lnTo>
                  <a:lnTo>
                    <a:pt x="42" y="102"/>
                  </a:lnTo>
                  <a:lnTo>
                    <a:pt x="48" y="92"/>
                  </a:lnTo>
                  <a:lnTo>
                    <a:pt x="52" y="82"/>
                  </a:lnTo>
                  <a:lnTo>
                    <a:pt x="56" y="72"/>
                  </a:lnTo>
                  <a:lnTo>
                    <a:pt x="60" y="60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2" y="22"/>
                  </a:lnTo>
                  <a:lnTo>
                    <a:pt x="62" y="8"/>
                  </a:lnTo>
                  <a:lnTo>
                    <a:pt x="62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8" y="2"/>
                  </a:lnTo>
                  <a:lnTo>
                    <a:pt x="100" y="8"/>
                  </a:lnTo>
                  <a:lnTo>
                    <a:pt x="110" y="16"/>
                  </a:lnTo>
                  <a:lnTo>
                    <a:pt x="110" y="16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894638" y="3187700"/>
              <a:ext cx="161925" cy="282575"/>
            </a:xfrm>
            <a:custGeom>
              <a:avLst/>
              <a:gdLst>
                <a:gd name="T0" fmla="*/ 48 w 102"/>
                <a:gd name="T1" fmla="*/ 0 h 178"/>
                <a:gd name="T2" fmla="*/ 48 w 102"/>
                <a:gd name="T3" fmla="*/ 0 h 178"/>
                <a:gd name="T4" fmla="*/ 60 w 102"/>
                <a:gd name="T5" fmla="*/ 8 h 178"/>
                <a:gd name="T6" fmla="*/ 72 w 102"/>
                <a:gd name="T7" fmla="*/ 12 h 178"/>
                <a:gd name="T8" fmla="*/ 92 w 102"/>
                <a:gd name="T9" fmla="*/ 20 h 178"/>
                <a:gd name="T10" fmla="*/ 98 w 102"/>
                <a:gd name="T11" fmla="*/ 26 h 178"/>
                <a:gd name="T12" fmla="*/ 102 w 102"/>
                <a:gd name="T13" fmla="*/ 34 h 178"/>
                <a:gd name="T14" fmla="*/ 102 w 102"/>
                <a:gd name="T15" fmla="*/ 44 h 178"/>
                <a:gd name="T16" fmla="*/ 96 w 102"/>
                <a:gd name="T17" fmla="*/ 56 h 178"/>
                <a:gd name="T18" fmla="*/ 96 w 102"/>
                <a:gd name="T19" fmla="*/ 56 h 178"/>
                <a:gd name="T20" fmla="*/ 90 w 102"/>
                <a:gd name="T21" fmla="*/ 70 h 178"/>
                <a:gd name="T22" fmla="*/ 84 w 102"/>
                <a:gd name="T23" fmla="*/ 80 h 178"/>
                <a:gd name="T24" fmla="*/ 74 w 102"/>
                <a:gd name="T25" fmla="*/ 90 h 178"/>
                <a:gd name="T26" fmla="*/ 70 w 102"/>
                <a:gd name="T27" fmla="*/ 96 h 178"/>
                <a:gd name="T28" fmla="*/ 66 w 102"/>
                <a:gd name="T29" fmla="*/ 102 h 178"/>
                <a:gd name="T30" fmla="*/ 64 w 102"/>
                <a:gd name="T31" fmla="*/ 112 h 178"/>
                <a:gd name="T32" fmla="*/ 62 w 102"/>
                <a:gd name="T33" fmla="*/ 128 h 178"/>
                <a:gd name="T34" fmla="*/ 62 w 102"/>
                <a:gd name="T35" fmla="*/ 128 h 178"/>
                <a:gd name="T36" fmla="*/ 60 w 102"/>
                <a:gd name="T37" fmla="*/ 136 h 178"/>
                <a:gd name="T38" fmla="*/ 58 w 102"/>
                <a:gd name="T39" fmla="*/ 144 h 178"/>
                <a:gd name="T40" fmla="*/ 50 w 102"/>
                <a:gd name="T41" fmla="*/ 156 h 178"/>
                <a:gd name="T42" fmla="*/ 38 w 102"/>
                <a:gd name="T43" fmla="*/ 168 h 178"/>
                <a:gd name="T44" fmla="*/ 26 w 102"/>
                <a:gd name="T45" fmla="*/ 174 h 178"/>
                <a:gd name="T46" fmla="*/ 16 w 102"/>
                <a:gd name="T47" fmla="*/ 178 h 178"/>
                <a:gd name="T48" fmla="*/ 6 w 102"/>
                <a:gd name="T49" fmla="*/ 178 h 178"/>
                <a:gd name="T50" fmla="*/ 2 w 102"/>
                <a:gd name="T51" fmla="*/ 176 h 178"/>
                <a:gd name="T52" fmla="*/ 0 w 102"/>
                <a:gd name="T53" fmla="*/ 174 h 178"/>
                <a:gd name="T54" fmla="*/ 0 w 102"/>
                <a:gd name="T55" fmla="*/ 170 h 178"/>
                <a:gd name="T56" fmla="*/ 0 w 102"/>
                <a:gd name="T57" fmla="*/ 166 h 178"/>
                <a:gd name="T58" fmla="*/ 0 w 102"/>
                <a:gd name="T59" fmla="*/ 166 h 178"/>
                <a:gd name="T60" fmla="*/ 10 w 102"/>
                <a:gd name="T61" fmla="*/ 138 h 178"/>
                <a:gd name="T62" fmla="*/ 24 w 102"/>
                <a:gd name="T63" fmla="*/ 104 h 178"/>
                <a:gd name="T64" fmla="*/ 28 w 102"/>
                <a:gd name="T65" fmla="*/ 88 h 178"/>
                <a:gd name="T66" fmla="*/ 32 w 102"/>
                <a:gd name="T67" fmla="*/ 72 h 178"/>
                <a:gd name="T68" fmla="*/ 32 w 102"/>
                <a:gd name="T69" fmla="*/ 58 h 178"/>
                <a:gd name="T70" fmla="*/ 30 w 102"/>
                <a:gd name="T71" fmla="*/ 46 h 178"/>
                <a:gd name="T72" fmla="*/ 30 w 102"/>
                <a:gd name="T73" fmla="*/ 46 h 178"/>
                <a:gd name="T74" fmla="*/ 18 w 102"/>
                <a:gd name="T75" fmla="*/ 28 h 178"/>
                <a:gd name="T76" fmla="*/ 10 w 102"/>
                <a:gd name="T77" fmla="*/ 12 h 178"/>
                <a:gd name="T78" fmla="*/ 8 w 102"/>
                <a:gd name="T79" fmla="*/ 8 h 178"/>
                <a:gd name="T80" fmla="*/ 8 w 102"/>
                <a:gd name="T81" fmla="*/ 4 h 178"/>
                <a:gd name="T82" fmla="*/ 12 w 102"/>
                <a:gd name="T83" fmla="*/ 2 h 178"/>
                <a:gd name="T84" fmla="*/ 20 w 102"/>
                <a:gd name="T85" fmla="*/ 0 h 178"/>
                <a:gd name="T86" fmla="*/ 20 w 102"/>
                <a:gd name="T87" fmla="*/ 0 h 178"/>
                <a:gd name="T88" fmla="*/ 48 w 102"/>
                <a:gd name="T89" fmla="*/ 0 h 178"/>
                <a:gd name="T90" fmla="*/ 48 w 102"/>
                <a:gd name="T9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78">
                  <a:moveTo>
                    <a:pt x="48" y="0"/>
                  </a:moveTo>
                  <a:lnTo>
                    <a:pt x="48" y="0"/>
                  </a:lnTo>
                  <a:lnTo>
                    <a:pt x="60" y="8"/>
                  </a:lnTo>
                  <a:lnTo>
                    <a:pt x="72" y="12"/>
                  </a:lnTo>
                  <a:lnTo>
                    <a:pt x="92" y="20"/>
                  </a:lnTo>
                  <a:lnTo>
                    <a:pt x="98" y="26"/>
                  </a:lnTo>
                  <a:lnTo>
                    <a:pt x="102" y="34"/>
                  </a:lnTo>
                  <a:lnTo>
                    <a:pt x="102" y="44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90" y="70"/>
                  </a:lnTo>
                  <a:lnTo>
                    <a:pt x="84" y="80"/>
                  </a:lnTo>
                  <a:lnTo>
                    <a:pt x="74" y="90"/>
                  </a:lnTo>
                  <a:lnTo>
                    <a:pt x="70" y="96"/>
                  </a:lnTo>
                  <a:lnTo>
                    <a:pt x="66" y="102"/>
                  </a:lnTo>
                  <a:lnTo>
                    <a:pt x="64" y="112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0" y="136"/>
                  </a:lnTo>
                  <a:lnTo>
                    <a:pt x="58" y="144"/>
                  </a:lnTo>
                  <a:lnTo>
                    <a:pt x="50" y="156"/>
                  </a:lnTo>
                  <a:lnTo>
                    <a:pt x="38" y="168"/>
                  </a:lnTo>
                  <a:lnTo>
                    <a:pt x="26" y="174"/>
                  </a:lnTo>
                  <a:lnTo>
                    <a:pt x="16" y="178"/>
                  </a:lnTo>
                  <a:lnTo>
                    <a:pt x="6" y="178"/>
                  </a:lnTo>
                  <a:lnTo>
                    <a:pt x="2" y="176"/>
                  </a:lnTo>
                  <a:lnTo>
                    <a:pt x="0" y="174"/>
                  </a:lnTo>
                  <a:lnTo>
                    <a:pt x="0" y="170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10" y="138"/>
                  </a:lnTo>
                  <a:lnTo>
                    <a:pt x="24" y="104"/>
                  </a:lnTo>
                  <a:lnTo>
                    <a:pt x="28" y="88"/>
                  </a:lnTo>
                  <a:lnTo>
                    <a:pt x="32" y="72"/>
                  </a:lnTo>
                  <a:lnTo>
                    <a:pt x="32" y="58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18" y="28"/>
                  </a:lnTo>
                  <a:lnTo>
                    <a:pt x="10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7812088" y="2736850"/>
              <a:ext cx="158750" cy="263525"/>
            </a:xfrm>
            <a:custGeom>
              <a:avLst/>
              <a:gdLst>
                <a:gd name="T0" fmla="*/ 100 w 100"/>
                <a:gd name="T1" fmla="*/ 86 h 166"/>
                <a:gd name="T2" fmla="*/ 100 w 100"/>
                <a:gd name="T3" fmla="*/ 86 h 166"/>
                <a:gd name="T4" fmla="*/ 78 w 100"/>
                <a:gd name="T5" fmla="*/ 70 h 166"/>
                <a:gd name="T6" fmla="*/ 58 w 100"/>
                <a:gd name="T7" fmla="*/ 52 h 166"/>
                <a:gd name="T8" fmla="*/ 24 w 100"/>
                <a:gd name="T9" fmla="*/ 14 h 166"/>
                <a:gd name="T10" fmla="*/ 10 w 100"/>
                <a:gd name="T11" fmla="*/ 2 h 166"/>
                <a:gd name="T12" fmla="*/ 6 w 100"/>
                <a:gd name="T13" fmla="*/ 0 h 166"/>
                <a:gd name="T14" fmla="*/ 2 w 100"/>
                <a:gd name="T15" fmla="*/ 0 h 166"/>
                <a:gd name="T16" fmla="*/ 0 w 100"/>
                <a:gd name="T17" fmla="*/ 2 h 166"/>
                <a:gd name="T18" fmla="*/ 0 w 100"/>
                <a:gd name="T19" fmla="*/ 10 h 166"/>
                <a:gd name="T20" fmla="*/ 2 w 100"/>
                <a:gd name="T21" fmla="*/ 34 h 166"/>
                <a:gd name="T22" fmla="*/ 2 w 100"/>
                <a:gd name="T23" fmla="*/ 34 h 166"/>
                <a:gd name="T24" fmla="*/ 12 w 100"/>
                <a:gd name="T25" fmla="*/ 86 h 166"/>
                <a:gd name="T26" fmla="*/ 22 w 100"/>
                <a:gd name="T27" fmla="*/ 118 h 166"/>
                <a:gd name="T28" fmla="*/ 26 w 100"/>
                <a:gd name="T29" fmla="*/ 130 h 166"/>
                <a:gd name="T30" fmla="*/ 32 w 100"/>
                <a:gd name="T31" fmla="*/ 140 h 166"/>
                <a:gd name="T32" fmla="*/ 50 w 100"/>
                <a:gd name="T33" fmla="*/ 158 h 166"/>
                <a:gd name="T34" fmla="*/ 50 w 100"/>
                <a:gd name="T35" fmla="*/ 158 h 166"/>
                <a:gd name="T36" fmla="*/ 54 w 100"/>
                <a:gd name="T37" fmla="*/ 162 h 166"/>
                <a:gd name="T38" fmla="*/ 60 w 100"/>
                <a:gd name="T39" fmla="*/ 166 h 166"/>
                <a:gd name="T40" fmla="*/ 66 w 100"/>
                <a:gd name="T41" fmla="*/ 166 h 166"/>
                <a:gd name="T42" fmla="*/ 70 w 100"/>
                <a:gd name="T43" fmla="*/ 166 h 166"/>
                <a:gd name="T44" fmla="*/ 80 w 100"/>
                <a:gd name="T45" fmla="*/ 164 h 166"/>
                <a:gd name="T46" fmla="*/ 88 w 100"/>
                <a:gd name="T47" fmla="*/ 158 h 166"/>
                <a:gd name="T48" fmla="*/ 92 w 100"/>
                <a:gd name="T49" fmla="*/ 148 h 166"/>
                <a:gd name="T50" fmla="*/ 94 w 100"/>
                <a:gd name="T51" fmla="*/ 138 h 166"/>
                <a:gd name="T52" fmla="*/ 94 w 100"/>
                <a:gd name="T53" fmla="*/ 134 h 166"/>
                <a:gd name="T54" fmla="*/ 90 w 100"/>
                <a:gd name="T55" fmla="*/ 130 h 166"/>
                <a:gd name="T56" fmla="*/ 88 w 100"/>
                <a:gd name="T57" fmla="*/ 126 h 166"/>
                <a:gd name="T58" fmla="*/ 82 w 100"/>
                <a:gd name="T59" fmla="*/ 122 h 166"/>
                <a:gd name="T60" fmla="*/ 82 w 100"/>
                <a:gd name="T61" fmla="*/ 122 h 166"/>
                <a:gd name="T62" fmla="*/ 74 w 100"/>
                <a:gd name="T63" fmla="*/ 114 h 166"/>
                <a:gd name="T64" fmla="*/ 72 w 100"/>
                <a:gd name="T65" fmla="*/ 112 h 166"/>
                <a:gd name="T66" fmla="*/ 72 w 100"/>
                <a:gd name="T67" fmla="*/ 108 h 166"/>
                <a:gd name="T68" fmla="*/ 74 w 100"/>
                <a:gd name="T69" fmla="*/ 102 h 166"/>
                <a:gd name="T70" fmla="*/ 78 w 100"/>
                <a:gd name="T71" fmla="*/ 98 h 166"/>
                <a:gd name="T72" fmla="*/ 92 w 100"/>
                <a:gd name="T73" fmla="*/ 90 h 166"/>
                <a:gd name="T74" fmla="*/ 100 w 100"/>
                <a:gd name="T75" fmla="*/ 86 h 166"/>
                <a:gd name="T76" fmla="*/ 100 w 100"/>
                <a:gd name="T77" fmla="*/ 8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" h="166">
                  <a:moveTo>
                    <a:pt x="100" y="86"/>
                  </a:moveTo>
                  <a:lnTo>
                    <a:pt x="100" y="86"/>
                  </a:lnTo>
                  <a:lnTo>
                    <a:pt x="78" y="70"/>
                  </a:lnTo>
                  <a:lnTo>
                    <a:pt x="58" y="52"/>
                  </a:lnTo>
                  <a:lnTo>
                    <a:pt x="24" y="1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10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12" y="86"/>
                  </a:lnTo>
                  <a:lnTo>
                    <a:pt x="22" y="118"/>
                  </a:lnTo>
                  <a:lnTo>
                    <a:pt x="26" y="130"/>
                  </a:lnTo>
                  <a:lnTo>
                    <a:pt x="32" y="140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54" y="162"/>
                  </a:lnTo>
                  <a:lnTo>
                    <a:pt x="60" y="166"/>
                  </a:lnTo>
                  <a:lnTo>
                    <a:pt x="66" y="166"/>
                  </a:lnTo>
                  <a:lnTo>
                    <a:pt x="70" y="166"/>
                  </a:lnTo>
                  <a:lnTo>
                    <a:pt x="80" y="164"/>
                  </a:lnTo>
                  <a:lnTo>
                    <a:pt x="88" y="158"/>
                  </a:lnTo>
                  <a:lnTo>
                    <a:pt x="92" y="148"/>
                  </a:lnTo>
                  <a:lnTo>
                    <a:pt x="94" y="138"/>
                  </a:lnTo>
                  <a:lnTo>
                    <a:pt x="94" y="134"/>
                  </a:lnTo>
                  <a:lnTo>
                    <a:pt x="90" y="130"/>
                  </a:lnTo>
                  <a:lnTo>
                    <a:pt x="88" y="126"/>
                  </a:lnTo>
                  <a:lnTo>
                    <a:pt x="82" y="122"/>
                  </a:lnTo>
                  <a:lnTo>
                    <a:pt x="82" y="122"/>
                  </a:lnTo>
                  <a:lnTo>
                    <a:pt x="74" y="114"/>
                  </a:lnTo>
                  <a:lnTo>
                    <a:pt x="72" y="112"/>
                  </a:lnTo>
                  <a:lnTo>
                    <a:pt x="72" y="108"/>
                  </a:lnTo>
                  <a:lnTo>
                    <a:pt x="74" y="102"/>
                  </a:lnTo>
                  <a:lnTo>
                    <a:pt x="78" y="98"/>
                  </a:lnTo>
                  <a:lnTo>
                    <a:pt x="92" y="90"/>
                  </a:lnTo>
                  <a:lnTo>
                    <a:pt x="100" y="86"/>
                  </a:lnTo>
                  <a:lnTo>
                    <a:pt x="100" y="86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640638" y="2552700"/>
              <a:ext cx="76200" cy="247650"/>
            </a:xfrm>
            <a:custGeom>
              <a:avLst/>
              <a:gdLst>
                <a:gd name="T0" fmla="*/ 0 w 48"/>
                <a:gd name="T1" fmla="*/ 0 h 156"/>
                <a:gd name="T2" fmla="*/ 0 w 48"/>
                <a:gd name="T3" fmla="*/ 0 h 156"/>
                <a:gd name="T4" fmla="*/ 2 w 48"/>
                <a:gd name="T5" fmla="*/ 26 h 156"/>
                <a:gd name="T6" fmla="*/ 0 w 48"/>
                <a:gd name="T7" fmla="*/ 52 h 156"/>
                <a:gd name="T8" fmla="*/ 0 w 48"/>
                <a:gd name="T9" fmla="*/ 92 h 156"/>
                <a:gd name="T10" fmla="*/ 0 w 48"/>
                <a:gd name="T11" fmla="*/ 110 h 156"/>
                <a:gd name="T12" fmla="*/ 4 w 48"/>
                <a:gd name="T13" fmla="*/ 126 h 156"/>
                <a:gd name="T14" fmla="*/ 10 w 48"/>
                <a:gd name="T15" fmla="*/ 138 h 156"/>
                <a:gd name="T16" fmla="*/ 18 w 48"/>
                <a:gd name="T17" fmla="*/ 150 h 156"/>
                <a:gd name="T18" fmla="*/ 18 w 48"/>
                <a:gd name="T19" fmla="*/ 150 h 156"/>
                <a:gd name="T20" fmla="*/ 30 w 48"/>
                <a:gd name="T21" fmla="*/ 156 h 156"/>
                <a:gd name="T22" fmla="*/ 34 w 48"/>
                <a:gd name="T23" fmla="*/ 156 h 156"/>
                <a:gd name="T24" fmla="*/ 38 w 48"/>
                <a:gd name="T25" fmla="*/ 156 h 156"/>
                <a:gd name="T26" fmla="*/ 42 w 48"/>
                <a:gd name="T27" fmla="*/ 154 h 156"/>
                <a:gd name="T28" fmla="*/ 44 w 48"/>
                <a:gd name="T29" fmla="*/ 150 h 156"/>
                <a:gd name="T30" fmla="*/ 48 w 48"/>
                <a:gd name="T31" fmla="*/ 142 h 156"/>
                <a:gd name="T32" fmla="*/ 48 w 48"/>
                <a:gd name="T33" fmla="*/ 130 h 156"/>
                <a:gd name="T34" fmla="*/ 48 w 48"/>
                <a:gd name="T35" fmla="*/ 116 h 156"/>
                <a:gd name="T36" fmla="*/ 46 w 48"/>
                <a:gd name="T37" fmla="*/ 102 h 156"/>
                <a:gd name="T38" fmla="*/ 42 w 48"/>
                <a:gd name="T39" fmla="*/ 88 h 156"/>
                <a:gd name="T40" fmla="*/ 42 w 48"/>
                <a:gd name="T41" fmla="*/ 88 h 156"/>
                <a:gd name="T42" fmla="*/ 30 w 48"/>
                <a:gd name="T43" fmla="*/ 60 h 156"/>
                <a:gd name="T44" fmla="*/ 16 w 48"/>
                <a:gd name="T45" fmla="*/ 32 h 156"/>
                <a:gd name="T46" fmla="*/ 0 w 48"/>
                <a:gd name="T47" fmla="*/ 0 h 156"/>
                <a:gd name="T48" fmla="*/ 0 w 48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56">
                  <a:moveTo>
                    <a:pt x="0" y="0"/>
                  </a:moveTo>
                  <a:lnTo>
                    <a:pt x="0" y="0"/>
                  </a:lnTo>
                  <a:lnTo>
                    <a:pt x="2" y="26"/>
                  </a:lnTo>
                  <a:lnTo>
                    <a:pt x="0" y="52"/>
                  </a:lnTo>
                  <a:lnTo>
                    <a:pt x="0" y="92"/>
                  </a:lnTo>
                  <a:lnTo>
                    <a:pt x="0" y="110"/>
                  </a:lnTo>
                  <a:lnTo>
                    <a:pt x="4" y="126"/>
                  </a:lnTo>
                  <a:lnTo>
                    <a:pt x="10" y="138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30" y="156"/>
                  </a:lnTo>
                  <a:lnTo>
                    <a:pt x="34" y="156"/>
                  </a:lnTo>
                  <a:lnTo>
                    <a:pt x="38" y="156"/>
                  </a:lnTo>
                  <a:lnTo>
                    <a:pt x="42" y="154"/>
                  </a:lnTo>
                  <a:lnTo>
                    <a:pt x="44" y="150"/>
                  </a:lnTo>
                  <a:lnTo>
                    <a:pt x="48" y="142"/>
                  </a:lnTo>
                  <a:lnTo>
                    <a:pt x="48" y="130"/>
                  </a:lnTo>
                  <a:lnTo>
                    <a:pt x="48" y="116"/>
                  </a:lnTo>
                  <a:lnTo>
                    <a:pt x="46" y="102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30" y="60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3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9" name="Freeform 6"/>
          <p:cNvSpPr>
            <a:spLocks/>
          </p:cNvSpPr>
          <p:nvPr/>
        </p:nvSpPr>
        <p:spPr bwMode="auto">
          <a:xfrm>
            <a:off x="2230032" y="6074275"/>
            <a:ext cx="517691" cy="491730"/>
          </a:xfrm>
          <a:custGeom>
            <a:avLst/>
            <a:gdLst>
              <a:gd name="T0" fmla="*/ 296 w 678"/>
              <a:gd name="T1" fmla="*/ 142 h 644"/>
              <a:gd name="T2" fmla="*/ 232 w 678"/>
              <a:gd name="T3" fmla="*/ 128 h 644"/>
              <a:gd name="T4" fmla="*/ 186 w 678"/>
              <a:gd name="T5" fmla="*/ 138 h 644"/>
              <a:gd name="T6" fmla="*/ 152 w 678"/>
              <a:gd name="T7" fmla="*/ 180 h 644"/>
              <a:gd name="T8" fmla="*/ 142 w 678"/>
              <a:gd name="T9" fmla="*/ 264 h 644"/>
              <a:gd name="T10" fmla="*/ 112 w 678"/>
              <a:gd name="T11" fmla="*/ 278 h 644"/>
              <a:gd name="T12" fmla="*/ 52 w 678"/>
              <a:gd name="T13" fmla="*/ 318 h 644"/>
              <a:gd name="T14" fmla="*/ 12 w 678"/>
              <a:gd name="T15" fmla="*/ 364 h 644"/>
              <a:gd name="T16" fmla="*/ 0 w 678"/>
              <a:gd name="T17" fmla="*/ 424 h 644"/>
              <a:gd name="T18" fmla="*/ 8 w 678"/>
              <a:gd name="T19" fmla="*/ 460 h 644"/>
              <a:gd name="T20" fmla="*/ 28 w 678"/>
              <a:gd name="T21" fmla="*/ 496 h 644"/>
              <a:gd name="T22" fmla="*/ 72 w 678"/>
              <a:gd name="T23" fmla="*/ 538 h 644"/>
              <a:gd name="T24" fmla="*/ 116 w 678"/>
              <a:gd name="T25" fmla="*/ 552 h 644"/>
              <a:gd name="T26" fmla="*/ 154 w 678"/>
              <a:gd name="T27" fmla="*/ 546 h 644"/>
              <a:gd name="T28" fmla="*/ 190 w 678"/>
              <a:gd name="T29" fmla="*/ 528 h 644"/>
              <a:gd name="T30" fmla="*/ 196 w 678"/>
              <a:gd name="T31" fmla="*/ 560 h 644"/>
              <a:gd name="T32" fmla="*/ 214 w 678"/>
              <a:gd name="T33" fmla="*/ 604 h 644"/>
              <a:gd name="T34" fmla="*/ 250 w 678"/>
              <a:gd name="T35" fmla="*/ 638 h 644"/>
              <a:gd name="T36" fmla="*/ 278 w 678"/>
              <a:gd name="T37" fmla="*/ 644 h 644"/>
              <a:gd name="T38" fmla="*/ 312 w 678"/>
              <a:gd name="T39" fmla="*/ 640 h 644"/>
              <a:gd name="T40" fmla="*/ 372 w 678"/>
              <a:gd name="T41" fmla="*/ 610 h 644"/>
              <a:gd name="T42" fmla="*/ 428 w 678"/>
              <a:gd name="T43" fmla="*/ 592 h 644"/>
              <a:gd name="T44" fmla="*/ 478 w 678"/>
              <a:gd name="T45" fmla="*/ 598 h 644"/>
              <a:gd name="T46" fmla="*/ 520 w 678"/>
              <a:gd name="T47" fmla="*/ 588 h 644"/>
              <a:gd name="T48" fmla="*/ 552 w 678"/>
              <a:gd name="T49" fmla="*/ 558 h 644"/>
              <a:gd name="T50" fmla="*/ 564 w 678"/>
              <a:gd name="T51" fmla="*/ 520 h 644"/>
              <a:gd name="T52" fmla="*/ 592 w 678"/>
              <a:gd name="T53" fmla="*/ 528 h 644"/>
              <a:gd name="T54" fmla="*/ 620 w 678"/>
              <a:gd name="T55" fmla="*/ 526 h 644"/>
              <a:gd name="T56" fmla="*/ 648 w 678"/>
              <a:gd name="T57" fmla="*/ 506 h 644"/>
              <a:gd name="T58" fmla="*/ 670 w 678"/>
              <a:gd name="T59" fmla="*/ 462 h 644"/>
              <a:gd name="T60" fmla="*/ 678 w 678"/>
              <a:gd name="T61" fmla="*/ 418 h 644"/>
              <a:gd name="T62" fmla="*/ 662 w 678"/>
              <a:gd name="T63" fmla="*/ 372 h 644"/>
              <a:gd name="T64" fmla="*/ 622 w 678"/>
              <a:gd name="T65" fmla="*/ 348 h 644"/>
              <a:gd name="T66" fmla="*/ 574 w 678"/>
              <a:gd name="T67" fmla="*/ 342 h 644"/>
              <a:gd name="T68" fmla="*/ 516 w 678"/>
              <a:gd name="T69" fmla="*/ 344 h 644"/>
              <a:gd name="T70" fmla="*/ 558 w 678"/>
              <a:gd name="T71" fmla="*/ 322 h 644"/>
              <a:gd name="T72" fmla="*/ 596 w 678"/>
              <a:gd name="T73" fmla="*/ 284 h 644"/>
              <a:gd name="T74" fmla="*/ 620 w 678"/>
              <a:gd name="T75" fmla="*/ 224 h 644"/>
              <a:gd name="T76" fmla="*/ 614 w 678"/>
              <a:gd name="T77" fmla="*/ 172 h 644"/>
              <a:gd name="T78" fmla="*/ 598 w 678"/>
              <a:gd name="T79" fmla="*/ 126 h 644"/>
              <a:gd name="T80" fmla="*/ 564 w 678"/>
              <a:gd name="T81" fmla="*/ 72 h 644"/>
              <a:gd name="T82" fmla="*/ 536 w 678"/>
              <a:gd name="T83" fmla="*/ 40 h 644"/>
              <a:gd name="T84" fmla="*/ 496 w 678"/>
              <a:gd name="T85" fmla="*/ 10 h 644"/>
              <a:gd name="T86" fmla="*/ 460 w 678"/>
              <a:gd name="T87" fmla="*/ 0 h 644"/>
              <a:gd name="T88" fmla="*/ 426 w 678"/>
              <a:gd name="T89" fmla="*/ 4 h 644"/>
              <a:gd name="T90" fmla="*/ 378 w 678"/>
              <a:gd name="T91" fmla="*/ 34 h 644"/>
              <a:gd name="T92" fmla="*/ 334 w 678"/>
              <a:gd name="T93" fmla="*/ 88 h 644"/>
              <a:gd name="T94" fmla="*/ 302 w 678"/>
              <a:gd name="T95" fmla="*/ 14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78" h="644">
                <a:moveTo>
                  <a:pt x="302" y="144"/>
                </a:moveTo>
                <a:lnTo>
                  <a:pt x="302" y="144"/>
                </a:lnTo>
                <a:lnTo>
                  <a:pt x="296" y="142"/>
                </a:lnTo>
                <a:lnTo>
                  <a:pt x="276" y="136"/>
                </a:lnTo>
                <a:lnTo>
                  <a:pt x="248" y="130"/>
                </a:lnTo>
                <a:lnTo>
                  <a:pt x="232" y="128"/>
                </a:lnTo>
                <a:lnTo>
                  <a:pt x="216" y="130"/>
                </a:lnTo>
                <a:lnTo>
                  <a:pt x="202" y="132"/>
                </a:lnTo>
                <a:lnTo>
                  <a:pt x="186" y="138"/>
                </a:lnTo>
                <a:lnTo>
                  <a:pt x="172" y="148"/>
                </a:lnTo>
                <a:lnTo>
                  <a:pt x="160" y="162"/>
                </a:lnTo>
                <a:lnTo>
                  <a:pt x="152" y="180"/>
                </a:lnTo>
                <a:lnTo>
                  <a:pt x="146" y="202"/>
                </a:lnTo>
                <a:lnTo>
                  <a:pt x="142" y="230"/>
                </a:lnTo>
                <a:lnTo>
                  <a:pt x="142" y="264"/>
                </a:lnTo>
                <a:lnTo>
                  <a:pt x="142" y="264"/>
                </a:lnTo>
                <a:lnTo>
                  <a:pt x="134" y="268"/>
                </a:lnTo>
                <a:lnTo>
                  <a:pt x="112" y="278"/>
                </a:lnTo>
                <a:lnTo>
                  <a:pt x="84" y="294"/>
                </a:lnTo>
                <a:lnTo>
                  <a:pt x="68" y="306"/>
                </a:lnTo>
                <a:lnTo>
                  <a:pt x="52" y="318"/>
                </a:lnTo>
                <a:lnTo>
                  <a:pt x="36" y="332"/>
                </a:lnTo>
                <a:lnTo>
                  <a:pt x="24" y="348"/>
                </a:lnTo>
                <a:lnTo>
                  <a:pt x="12" y="364"/>
                </a:lnTo>
                <a:lnTo>
                  <a:pt x="4" y="382"/>
                </a:lnTo>
                <a:lnTo>
                  <a:pt x="0" y="404"/>
                </a:lnTo>
                <a:lnTo>
                  <a:pt x="0" y="424"/>
                </a:lnTo>
                <a:lnTo>
                  <a:pt x="2" y="436"/>
                </a:lnTo>
                <a:lnTo>
                  <a:pt x="4" y="448"/>
                </a:lnTo>
                <a:lnTo>
                  <a:pt x="8" y="460"/>
                </a:lnTo>
                <a:lnTo>
                  <a:pt x="14" y="472"/>
                </a:lnTo>
                <a:lnTo>
                  <a:pt x="14" y="472"/>
                </a:lnTo>
                <a:lnTo>
                  <a:pt x="28" y="496"/>
                </a:lnTo>
                <a:lnTo>
                  <a:pt x="42" y="514"/>
                </a:lnTo>
                <a:lnTo>
                  <a:pt x="58" y="528"/>
                </a:lnTo>
                <a:lnTo>
                  <a:pt x="72" y="538"/>
                </a:lnTo>
                <a:lnTo>
                  <a:pt x="88" y="546"/>
                </a:lnTo>
                <a:lnTo>
                  <a:pt x="102" y="550"/>
                </a:lnTo>
                <a:lnTo>
                  <a:pt x="116" y="552"/>
                </a:lnTo>
                <a:lnTo>
                  <a:pt x="130" y="552"/>
                </a:lnTo>
                <a:lnTo>
                  <a:pt x="142" y="550"/>
                </a:lnTo>
                <a:lnTo>
                  <a:pt x="154" y="546"/>
                </a:lnTo>
                <a:lnTo>
                  <a:pt x="174" y="540"/>
                </a:lnTo>
                <a:lnTo>
                  <a:pt x="186" y="532"/>
                </a:lnTo>
                <a:lnTo>
                  <a:pt x="190" y="528"/>
                </a:lnTo>
                <a:lnTo>
                  <a:pt x="190" y="528"/>
                </a:lnTo>
                <a:lnTo>
                  <a:pt x="192" y="538"/>
                </a:lnTo>
                <a:lnTo>
                  <a:pt x="196" y="560"/>
                </a:lnTo>
                <a:lnTo>
                  <a:pt x="200" y="574"/>
                </a:lnTo>
                <a:lnTo>
                  <a:pt x="206" y="588"/>
                </a:lnTo>
                <a:lnTo>
                  <a:pt x="214" y="604"/>
                </a:lnTo>
                <a:lnTo>
                  <a:pt x="224" y="616"/>
                </a:lnTo>
                <a:lnTo>
                  <a:pt x="236" y="628"/>
                </a:lnTo>
                <a:lnTo>
                  <a:pt x="250" y="638"/>
                </a:lnTo>
                <a:lnTo>
                  <a:pt x="258" y="640"/>
                </a:lnTo>
                <a:lnTo>
                  <a:pt x="268" y="642"/>
                </a:lnTo>
                <a:lnTo>
                  <a:pt x="278" y="644"/>
                </a:lnTo>
                <a:lnTo>
                  <a:pt x="288" y="644"/>
                </a:lnTo>
                <a:lnTo>
                  <a:pt x="300" y="642"/>
                </a:lnTo>
                <a:lnTo>
                  <a:pt x="312" y="640"/>
                </a:lnTo>
                <a:lnTo>
                  <a:pt x="326" y="634"/>
                </a:lnTo>
                <a:lnTo>
                  <a:pt x="340" y="628"/>
                </a:lnTo>
                <a:lnTo>
                  <a:pt x="372" y="610"/>
                </a:lnTo>
                <a:lnTo>
                  <a:pt x="406" y="584"/>
                </a:lnTo>
                <a:lnTo>
                  <a:pt x="406" y="584"/>
                </a:lnTo>
                <a:lnTo>
                  <a:pt x="428" y="592"/>
                </a:lnTo>
                <a:lnTo>
                  <a:pt x="452" y="596"/>
                </a:lnTo>
                <a:lnTo>
                  <a:pt x="464" y="598"/>
                </a:lnTo>
                <a:lnTo>
                  <a:pt x="478" y="598"/>
                </a:lnTo>
                <a:lnTo>
                  <a:pt x="492" y="596"/>
                </a:lnTo>
                <a:lnTo>
                  <a:pt x="506" y="594"/>
                </a:lnTo>
                <a:lnTo>
                  <a:pt x="520" y="588"/>
                </a:lnTo>
                <a:lnTo>
                  <a:pt x="532" y="582"/>
                </a:lnTo>
                <a:lnTo>
                  <a:pt x="542" y="572"/>
                </a:lnTo>
                <a:lnTo>
                  <a:pt x="552" y="558"/>
                </a:lnTo>
                <a:lnTo>
                  <a:pt x="560" y="542"/>
                </a:lnTo>
                <a:lnTo>
                  <a:pt x="564" y="520"/>
                </a:lnTo>
                <a:lnTo>
                  <a:pt x="564" y="520"/>
                </a:lnTo>
                <a:lnTo>
                  <a:pt x="568" y="522"/>
                </a:lnTo>
                <a:lnTo>
                  <a:pt x="578" y="526"/>
                </a:lnTo>
                <a:lnTo>
                  <a:pt x="592" y="528"/>
                </a:lnTo>
                <a:lnTo>
                  <a:pt x="600" y="528"/>
                </a:lnTo>
                <a:lnTo>
                  <a:pt x="610" y="528"/>
                </a:lnTo>
                <a:lnTo>
                  <a:pt x="620" y="526"/>
                </a:lnTo>
                <a:lnTo>
                  <a:pt x="628" y="520"/>
                </a:lnTo>
                <a:lnTo>
                  <a:pt x="638" y="514"/>
                </a:lnTo>
                <a:lnTo>
                  <a:pt x="648" y="506"/>
                </a:lnTo>
                <a:lnTo>
                  <a:pt x="656" y="494"/>
                </a:lnTo>
                <a:lnTo>
                  <a:pt x="664" y="480"/>
                </a:lnTo>
                <a:lnTo>
                  <a:pt x="670" y="462"/>
                </a:lnTo>
                <a:lnTo>
                  <a:pt x="676" y="440"/>
                </a:lnTo>
                <a:lnTo>
                  <a:pt x="676" y="440"/>
                </a:lnTo>
                <a:lnTo>
                  <a:pt x="678" y="418"/>
                </a:lnTo>
                <a:lnTo>
                  <a:pt x="676" y="400"/>
                </a:lnTo>
                <a:lnTo>
                  <a:pt x="672" y="384"/>
                </a:lnTo>
                <a:lnTo>
                  <a:pt x="662" y="372"/>
                </a:lnTo>
                <a:lnTo>
                  <a:pt x="650" y="362"/>
                </a:lnTo>
                <a:lnTo>
                  <a:pt x="638" y="354"/>
                </a:lnTo>
                <a:lnTo>
                  <a:pt x="622" y="348"/>
                </a:lnTo>
                <a:lnTo>
                  <a:pt x="606" y="344"/>
                </a:lnTo>
                <a:lnTo>
                  <a:pt x="590" y="342"/>
                </a:lnTo>
                <a:lnTo>
                  <a:pt x="574" y="342"/>
                </a:lnTo>
                <a:lnTo>
                  <a:pt x="546" y="342"/>
                </a:lnTo>
                <a:lnTo>
                  <a:pt x="516" y="344"/>
                </a:lnTo>
                <a:lnTo>
                  <a:pt x="516" y="344"/>
                </a:lnTo>
                <a:lnTo>
                  <a:pt x="524" y="342"/>
                </a:lnTo>
                <a:lnTo>
                  <a:pt x="546" y="330"/>
                </a:lnTo>
                <a:lnTo>
                  <a:pt x="558" y="322"/>
                </a:lnTo>
                <a:lnTo>
                  <a:pt x="570" y="312"/>
                </a:lnTo>
                <a:lnTo>
                  <a:pt x="584" y="298"/>
                </a:lnTo>
                <a:lnTo>
                  <a:pt x="596" y="284"/>
                </a:lnTo>
                <a:lnTo>
                  <a:pt x="606" y="266"/>
                </a:lnTo>
                <a:lnTo>
                  <a:pt x="614" y="246"/>
                </a:lnTo>
                <a:lnTo>
                  <a:pt x="620" y="224"/>
                </a:lnTo>
                <a:lnTo>
                  <a:pt x="620" y="200"/>
                </a:lnTo>
                <a:lnTo>
                  <a:pt x="618" y="186"/>
                </a:lnTo>
                <a:lnTo>
                  <a:pt x="614" y="172"/>
                </a:lnTo>
                <a:lnTo>
                  <a:pt x="610" y="158"/>
                </a:lnTo>
                <a:lnTo>
                  <a:pt x="604" y="142"/>
                </a:lnTo>
                <a:lnTo>
                  <a:pt x="598" y="126"/>
                </a:lnTo>
                <a:lnTo>
                  <a:pt x="588" y="108"/>
                </a:lnTo>
                <a:lnTo>
                  <a:pt x="576" y="92"/>
                </a:lnTo>
                <a:lnTo>
                  <a:pt x="564" y="72"/>
                </a:lnTo>
                <a:lnTo>
                  <a:pt x="564" y="72"/>
                </a:lnTo>
                <a:lnTo>
                  <a:pt x="550" y="56"/>
                </a:lnTo>
                <a:lnTo>
                  <a:pt x="536" y="40"/>
                </a:lnTo>
                <a:lnTo>
                  <a:pt x="522" y="28"/>
                </a:lnTo>
                <a:lnTo>
                  <a:pt x="510" y="18"/>
                </a:lnTo>
                <a:lnTo>
                  <a:pt x="496" y="10"/>
                </a:lnTo>
                <a:lnTo>
                  <a:pt x="484" y="6"/>
                </a:lnTo>
                <a:lnTo>
                  <a:pt x="472" y="2"/>
                </a:lnTo>
                <a:lnTo>
                  <a:pt x="460" y="0"/>
                </a:lnTo>
                <a:lnTo>
                  <a:pt x="448" y="0"/>
                </a:lnTo>
                <a:lnTo>
                  <a:pt x="438" y="0"/>
                </a:lnTo>
                <a:lnTo>
                  <a:pt x="426" y="4"/>
                </a:lnTo>
                <a:lnTo>
                  <a:pt x="416" y="8"/>
                </a:lnTo>
                <a:lnTo>
                  <a:pt x="396" y="20"/>
                </a:lnTo>
                <a:lnTo>
                  <a:pt x="378" y="34"/>
                </a:lnTo>
                <a:lnTo>
                  <a:pt x="360" y="50"/>
                </a:lnTo>
                <a:lnTo>
                  <a:pt x="346" y="70"/>
                </a:lnTo>
                <a:lnTo>
                  <a:pt x="334" y="88"/>
                </a:lnTo>
                <a:lnTo>
                  <a:pt x="322" y="106"/>
                </a:lnTo>
                <a:lnTo>
                  <a:pt x="308" y="134"/>
                </a:lnTo>
                <a:lnTo>
                  <a:pt x="302" y="144"/>
                </a:lnTo>
                <a:lnTo>
                  <a:pt x="302" y="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0" name="Freeform 5"/>
          <p:cNvSpPr>
            <a:spLocks/>
          </p:cNvSpPr>
          <p:nvPr/>
        </p:nvSpPr>
        <p:spPr bwMode="auto">
          <a:xfrm>
            <a:off x="2248416" y="5582726"/>
            <a:ext cx="353526" cy="270800"/>
          </a:xfrm>
          <a:custGeom>
            <a:avLst/>
            <a:gdLst>
              <a:gd name="T0" fmla="*/ 752 w 1094"/>
              <a:gd name="T1" fmla="*/ 206 h 838"/>
              <a:gd name="T2" fmla="*/ 710 w 1094"/>
              <a:gd name="T3" fmla="*/ 142 h 838"/>
              <a:gd name="T4" fmla="*/ 628 w 1094"/>
              <a:gd name="T5" fmla="*/ 64 h 838"/>
              <a:gd name="T6" fmla="*/ 574 w 1094"/>
              <a:gd name="T7" fmla="*/ 30 h 838"/>
              <a:gd name="T8" fmla="*/ 512 w 1094"/>
              <a:gd name="T9" fmla="*/ 8 h 838"/>
              <a:gd name="T10" fmla="*/ 438 w 1094"/>
              <a:gd name="T11" fmla="*/ 0 h 838"/>
              <a:gd name="T12" fmla="*/ 356 w 1094"/>
              <a:gd name="T13" fmla="*/ 14 h 838"/>
              <a:gd name="T14" fmla="*/ 266 w 1094"/>
              <a:gd name="T15" fmla="*/ 50 h 838"/>
              <a:gd name="T16" fmla="*/ 202 w 1094"/>
              <a:gd name="T17" fmla="*/ 90 h 838"/>
              <a:gd name="T18" fmla="*/ 128 w 1094"/>
              <a:gd name="T19" fmla="*/ 150 h 838"/>
              <a:gd name="T20" fmla="*/ 84 w 1094"/>
              <a:gd name="T21" fmla="*/ 208 h 838"/>
              <a:gd name="T22" fmla="*/ 62 w 1094"/>
              <a:gd name="T23" fmla="*/ 264 h 838"/>
              <a:gd name="T24" fmla="*/ 58 w 1094"/>
              <a:gd name="T25" fmla="*/ 318 h 838"/>
              <a:gd name="T26" fmla="*/ 68 w 1094"/>
              <a:gd name="T27" fmla="*/ 366 h 838"/>
              <a:gd name="T28" fmla="*/ 112 w 1094"/>
              <a:gd name="T29" fmla="*/ 444 h 838"/>
              <a:gd name="T30" fmla="*/ 158 w 1094"/>
              <a:gd name="T31" fmla="*/ 492 h 838"/>
              <a:gd name="T32" fmla="*/ 162 w 1094"/>
              <a:gd name="T33" fmla="*/ 502 h 838"/>
              <a:gd name="T34" fmla="*/ 98 w 1094"/>
              <a:gd name="T35" fmla="*/ 526 h 838"/>
              <a:gd name="T36" fmla="*/ 50 w 1094"/>
              <a:gd name="T37" fmla="*/ 560 h 838"/>
              <a:gd name="T38" fmla="*/ 14 w 1094"/>
              <a:gd name="T39" fmla="*/ 612 h 838"/>
              <a:gd name="T40" fmla="*/ 0 w 1094"/>
              <a:gd name="T41" fmla="*/ 686 h 838"/>
              <a:gd name="T42" fmla="*/ 6 w 1094"/>
              <a:gd name="T43" fmla="*/ 710 h 838"/>
              <a:gd name="T44" fmla="*/ 22 w 1094"/>
              <a:gd name="T45" fmla="*/ 740 h 838"/>
              <a:gd name="T46" fmla="*/ 46 w 1094"/>
              <a:gd name="T47" fmla="*/ 762 h 838"/>
              <a:gd name="T48" fmla="*/ 114 w 1094"/>
              <a:gd name="T49" fmla="*/ 780 h 838"/>
              <a:gd name="T50" fmla="*/ 188 w 1094"/>
              <a:gd name="T51" fmla="*/ 780 h 838"/>
              <a:gd name="T52" fmla="*/ 272 w 1094"/>
              <a:gd name="T53" fmla="*/ 764 h 838"/>
              <a:gd name="T54" fmla="*/ 298 w 1094"/>
              <a:gd name="T55" fmla="*/ 786 h 838"/>
              <a:gd name="T56" fmla="*/ 346 w 1094"/>
              <a:gd name="T57" fmla="*/ 816 h 838"/>
              <a:gd name="T58" fmla="*/ 412 w 1094"/>
              <a:gd name="T59" fmla="*/ 836 h 838"/>
              <a:gd name="T60" fmla="*/ 494 w 1094"/>
              <a:gd name="T61" fmla="*/ 830 h 838"/>
              <a:gd name="T62" fmla="*/ 554 w 1094"/>
              <a:gd name="T63" fmla="*/ 804 h 838"/>
              <a:gd name="T64" fmla="*/ 584 w 1094"/>
              <a:gd name="T65" fmla="*/ 782 h 838"/>
              <a:gd name="T66" fmla="*/ 622 w 1094"/>
              <a:gd name="T67" fmla="*/ 812 h 838"/>
              <a:gd name="T68" fmla="*/ 660 w 1094"/>
              <a:gd name="T69" fmla="*/ 828 h 838"/>
              <a:gd name="T70" fmla="*/ 702 w 1094"/>
              <a:gd name="T71" fmla="*/ 824 h 838"/>
              <a:gd name="T72" fmla="*/ 746 w 1094"/>
              <a:gd name="T73" fmla="*/ 786 h 838"/>
              <a:gd name="T74" fmla="*/ 772 w 1094"/>
              <a:gd name="T75" fmla="*/ 770 h 838"/>
              <a:gd name="T76" fmla="*/ 840 w 1094"/>
              <a:gd name="T77" fmla="*/ 796 h 838"/>
              <a:gd name="T78" fmla="*/ 918 w 1094"/>
              <a:gd name="T79" fmla="*/ 808 h 838"/>
              <a:gd name="T80" fmla="*/ 984 w 1094"/>
              <a:gd name="T81" fmla="*/ 794 h 838"/>
              <a:gd name="T82" fmla="*/ 1022 w 1094"/>
              <a:gd name="T83" fmla="*/ 772 h 838"/>
              <a:gd name="T84" fmla="*/ 1054 w 1094"/>
              <a:gd name="T85" fmla="*/ 736 h 838"/>
              <a:gd name="T86" fmla="*/ 1080 w 1094"/>
              <a:gd name="T87" fmla="*/ 686 h 838"/>
              <a:gd name="T88" fmla="*/ 1090 w 1094"/>
              <a:gd name="T89" fmla="*/ 658 h 838"/>
              <a:gd name="T90" fmla="*/ 1094 w 1094"/>
              <a:gd name="T91" fmla="*/ 612 h 838"/>
              <a:gd name="T92" fmla="*/ 1078 w 1094"/>
              <a:gd name="T93" fmla="*/ 554 h 838"/>
              <a:gd name="T94" fmla="*/ 1028 w 1094"/>
              <a:gd name="T95" fmla="*/ 498 h 838"/>
              <a:gd name="T96" fmla="*/ 928 w 1094"/>
              <a:gd name="T97" fmla="*/ 452 h 838"/>
              <a:gd name="T98" fmla="*/ 956 w 1094"/>
              <a:gd name="T99" fmla="*/ 434 h 838"/>
              <a:gd name="T100" fmla="*/ 1010 w 1094"/>
              <a:gd name="T101" fmla="*/ 382 h 838"/>
              <a:gd name="T102" fmla="*/ 1040 w 1094"/>
              <a:gd name="T103" fmla="*/ 328 h 838"/>
              <a:gd name="T104" fmla="*/ 1040 w 1094"/>
              <a:gd name="T105" fmla="*/ 276 h 838"/>
              <a:gd name="T106" fmla="*/ 1026 w 1094"/>
              <a:gd name="T107" fmla="*/ 244 h 838"/>
              <a:gd name="T108" fmla="*/ 1008 w 1094"/>
              <a:gd name="T109" fmla="*/ 220 h 838"/>
              <a:gd name="T110" fmla="*/ 944 w 1094"/>
              <a:gd name="T111" fmla="*/ 176 h 838"/>
              <a:gd name="T112" fmla="*/ 882 w 1094"/>
              <a:gd name="T113" fmla="*/ 168 h 838"/>
              <a:gd name="T114" fmla="*/ 826 w 1094"/>
              <a:gd name="T115" fmla="*/ 182 h 838"/>
              <a:gd name="T116" fmla="*/ 766 w 1094"/>
              <a:gd name="T117" fmla="*/ 21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94" h="838">
                <a:moveTo>
                  <a:pt x="760" y="220"/>
                </a:moveTo>
                <a:lnTo>
                  <a:pt x="760" y="220"/>
                </a:lnTo>
                <a:lnTo>
                  <a:pt x="752" y="206"/>
                </a:lnTo>
                <a:lnTo>
                  <a:pt x="742" y="188"/>
                </a:lnTo>
                <a:lnTo>
                  <a:pt x="728" y="166"/>
                </a:lnTo>
                <a:lnTo>
                  <a:pt x="710" y="142"/>
                </a:lnTo>
                <a:lnTo>
                  <a:pt x="686" y="116"/>
                </a:lnTo>
                <a:lnTo>
                  <a:pt x="660" y="90"/>
                </a:lnTo>
                <a:lnTo>
                  <a:pt x="628" y="64"/>
                </a:lnTo>
                <a:lnTo>
                  <a:pt x="612" y="52"/>
                </a:lnTo>
                <a:lnTo>
                  <a:pt x="594" y="40"/>
                </a:lnTo>
                <a:lnTo>
                  <a:pt x="574" y="30"/>
                </a:lnTo>
                <a:lnTo>
                  <a:pt x="554" y="22"/>
                </a:lnTo>
                <a:lnTo>
                  <a:pt x="534" y="14"/>
                </a:lnTo>
                <a:lnTo>
                  <a:pt x="512" y="8"/>
                </a:lnTo>
                <a:lnTo>
                  <a:pt x="488" y="4"/>
                </a:lnTo>
                <a:lnTo>
                  <a:pt x="464" y="2"/>
                </a:lnTo>
                <a:lnTo>
                  <a:pt x="438" y="0"/>
                </a:lnTo>
                <a:lnTo>
                  <a:pt x="412" y="2"/>
                </a:lnTo>
                <a:lnTo>
                  <a:pt x="384" y="6"/>
                </a:lnTo>
                <a:lnTo>
                  <a:pt x="356" y="14"/>
                </a:lnTo>
                <a:lnTo>
                  <a:pt x="328" y="22"/>
                </a:lnTo>
                <a:lnTo>
                  <a:pt x="296" y="34"/>
                </a:lnTo>
                <a:lnTo>
                  <a:pt x="266" y="50"/>
                </a:lnTo>
                <a:lnTo>
                  <a:pt x="232" y="68"/>
                </a:lnTo>
                <a:lnTo>
                  <a:pt x="232" y="68"/>
                </a:lnTo>
                <a:lnTo>
                  <a:pt x="202" y="90"/>
                </a:lnTo>
                <a:lnTo>
                  <a:pt x="174" y="110"/>
                </a:lnTo>
                <a:lnTo>
                  <a:pt x="150" y="130"/>
                </a:lnTo>
                <a:lnTo>
                  <a:pt x="128" y="150"/>
                </a:lnTo>
                <a:lnTo>
                  <a:pt x="112" y="170"/>
                </a:lnTo>
                <a:lnTo>
                  <a:pt x="96" y="188"/>
                </a:lnTo>
                <a:lnTo>
                  <a:pt x="84" y="208"/>
                </a:lnTo>
                <a:lnTo>
                  <a:pt x="74" y="228"/>
                </a:lnTo>
                <a:lnTo>
                  <a:pt x="66" y="246"/>
                </a:lnTo>
                <a:lnTo>
                  <a:pt x="62" y="264"/>
                </a:lnTo>
                <a:lnTo>
                  <a:pt x="58" y="282"/>
                </a:lnTo>
                <a:lnTo>
                  <a:pt x="58" y="300"/>
                </a:lnTo>
                <a:lnTo>
                  <a:pt x="58" y="318"/>
                </a:lnTo>
                <a:lnTo>
                  <a:pt x="60" y="334"/>
                </a:lnTo>
                <a:lnTo>
                  <a:pt x="64" y="350"/>
                </a:lnTo>
                <a:lnTo>
                  <a:pt x="68" y="366"/>
                </a:lnTo>
                <a:lnTo>
                  <a:pt x="82" y="394"/>
                </a:lnTo>
                <a:lnTo>
                  <a:pt x="96" y="422"/>
                </a:lnTo>
                <a:lnTo>
                  <a:pt x="112" y="444"/>
                </a:lnTo>
                <a:lnTo>
                  <a:pt x="130" y="464"/>
                </a:lnTo>
                <a:lnTo>
                  <a:pt x="144" y="480"/>
                </a:lnTo>
                <a:lnTo>
                  <a:pt x="158" y="492"/>
                </a:lnTo>
                <a:lnTo>
                  <a:pt x="168" y="500"/>
                </a:lnTo>
                <a:lnTo>
                  <a:pt x="168" y="500"/>
                </a:lnTo>
                <a:lnTo>
                  <a:pt x="162" y="502"/>
                </a:lnTo>
                <a:lnTo>
                  <a:pt x="142" y="508"/>
                </a:lnTo>
                <a:lnTo>
                  <a:pt x="114" y="520"/>
                </a:lnTo>
                <a:lnTo>
                  <a:pt x="98" y="526"/>
                </a:lnTo>
                <a:lnTo>
                  <a:pt x="82" y="536"/>
                </a:lnTo>
                <a:lnTo>
                  <a:pt x="66" y="548"/>
                </a:lnTo>
                <a:lnTo>
                  <a:pt x="50" y="560"/>
                </a:lnTo>
                <a:lnTo>
                  <a:pt x="36" y="576"/>
                </a:lnTo>
                <a:lnTo>
                  <a:pt x="24" y="592"/>
                </a:lnTo>
                <a:lnTo>
                  <a:pt x="14" y="612"/>
                </a:lnTo>
                <a:lnTo>
                  <a:pt x="6" y="634"/>
                </a:lnTo>
                <a:lnTo>
                  <a:pt x="2" y="658"/>
                </a:lnTo>
                <a:lnTo>
                  <a:pt x="0" y="686"/>
                </a:lnTo>
                <a:lnTo>
                  <a:pt x="0" y="686"/>
                </a:lnTo>
                <a:lnTo>
                  <a:pt x="2" y="698"/>
                </a:lnTo>
                <a:lnTo>
                  <a:pt x="6" y="710"/>
                </a:lnTo>
                <a:lnTo>
                  <a:pt x="10" y="722"/>
                </a:lnTo>
                <a:lnTo>
                  <a:pt x="14" y="732"/>
                </a:lnTo>
                <a:lnTo>
                  <a:pt x="22" y="740"/>
                </a:lnTo>
                <a:lnTo>
                  <a:pt x="28" y="748"/>
                </a:lnTo>
                <a:lnTo>
                  <a:pt x="38" y="756"/>
                </a:lnTo>
                <a:lnTo>
                  <a:pt x="46" y="762"/>
                </a:lnTo>
                <a:lnTo>
                  <a:pt x="68" y="770"/>
                </a:lnTo>
                <a:lnTo>
                  <a:pt x="90" y="776"/>
                </a:lnTo>
                <a:lnTo>
                  <a:pt x="114" y="780"/>
                </a:lnTo>
                <a:lnTo>
                  <a:pt x="140" y="782"/>
                </a:lnTo>
                <a:lnTo>
                  <a:pt x="164" y="782"/>
                </a:lnTo>
                <a:lnTo>
                  <a:pt x="188" y="780"/>
                </a:lnTo>
                <a:lnTo>
                  <a:pt x="232" y="774"/>
                </a:lnTo>
                <a:lnTo>
                  <a:pt x="262" y="768"/>
                </a:lnTo>
                <a:lnTo>
                  <a:pt x="272" y="764"/>
                </a:lnTo>
                <a:lnTo>
                  <a:pt x="272" y="764"/>
                </a:lnTo>
                <a:lnTo>
                  <a:pt x="280" y="770"/>
                </a:lnTo>
                <a:lnTo>
                  <a:pt x="298" y="786"/>
                </a:lnTo>
                <a:lnTo>
                  <a:pt x="312" y="796"/>
                </a:lnTo>
                <a:lnTo>
                  <a:pt x="328" y="806"/>
                </a:lnTo>
                <a:lnTo>
                  <a:pt x="346" y="816"/>
                </a:lnTo>
                <a:lnTo>
                  <a:pt x="366" y="824"/>
                </a:lnTo>
                <a:lnTo>
                  <a:pt x="388" y="832"/>
                </a:lnTo>
                <a:lnTo>
                  <a:pt x="412" y="836"/>
                </a:lnTo>
                <a:lnTo>
                  <a:pt x="438" y="838"/>
                </a:lnTo>
                <a:lnTo>
                  <a:pt x="466" y="836"/>
                </a:lnTo>
                <a:lnTo>
                  <a:pt x="494" y="830"/>
                </a:lnTo>
                <a:lnTo>
                  <a:pt x="524" y="820"/>
                </a:lnTo>
                <a:lnTo>
                  <a:pt x="538" y="812"/>
                </a:lnTo>
                <a:lnTo>
                  <a:pt x="554" y="804"/>
                </a:lnTo>
                <a:lnTo>
                  <a:pt x="570" y="794"/>
                </a:lnTo>
                <a:lnTo>
                  <a:pt x="584" y="782"/>
                </a:lnTo>
                <a:lnTo>
                  <a:pt x="584" y="782"/>
                </a:lnTo>
                <a:lnTo>
                  <a:pt x="590" y="786"/>
                </a:lnTo>
                <a:lnTo>
                  <a:pt x="602" y="798"/>
                </a:lnTo>
                <a:lnTo>
                  <a:pt x="622" y="812"/>
                </a:lnTo>
                <a:lnTo>
                  <a:pt x="634" y="818"/>
                </a:lnTo>
                <a:lnTo>
                  <a:pt x="646" y="824"/>
                </a:lnTo>
                <a:lnTo>
                  <a:pt x="660" y="828"/>
                </a:lnTo>
                <a:lnTo>
                  <a:pt x="674" y="830"/>
                </a:lnTo>
                <a:lnTo>
                  <a:pt x="688" y="828"/>
                </a:lnTo>
                <a:lnTo>
                  <a:pt x="702" y="824"/>
                </a:lnTo>
                <a:lnTo>
                  <a:pt x="718" y="816"/>
                </a:lnTo>
                <a:lnTo>
                  <a:pt x="732" y="804"/>
                </a:lnTo>
                <a:lnTo>
                  <a:pt x="746" y="786"/>
                </a:lnTo>
                <a:lnTo>
                  <a:pt x="760" y="764"/>
                </a:lnTo>
                <a:lnTo>
                  <a:pt x="760" y="764"/>
                </a:lnTo>
                <a:lnTo>
                  <a:pt x="772" y="770"/>
                </a:lnTo>
                <a:lnTo>
                  <a:pt x="800" y="782"/>
                </a:lnTo>
                <a:lnTo>
                  <a:pt x="818" y="790"/>
                </a:lnTo>
                <a:lnTo>
                  <a:pt x="840" y="796"/>
                </a:lnTo>
                <a:lnTo>
                  <a:pt x="866" y="802"/>
                </a:lnTo>
                <a:lnTo>
                  <a:pt x="890" y="806"/>
                </a:lnTo>
                <a:lnTo>
                  <a:pt x="918" y="808"/>
                </a:lnTo>
                <a:lnTo>
                  <a:pt x="944" y="806"/>
                </a:lnTo>
                <a:lnTo>
                  <a:pt x="972" y="800"/>
                </a:lnTo>
                <a:lnTo>
                  <a:pt x="984" y="794"/>
                </a:lnTo>
                <a:lnTo>
                  <a:pt x="996" y="788"/>
                </a:lnTo>
                <a:lnTo>
                  <a:pt x="1010" y="782"/>
                </a:lnTo>
                <a:lnTo>
                  <a:pt x="1022" y="772"/>
                </a:lnTo>
                <a:lnTo>
                  <a:pt x="1034" y="762"/>
                </a:lnTo>
                <a:lnTo>
                  <a:pt x="1044" y="750"/>
                </a:lnTo>
                <a:lnTo>
                  <a:pt x="1054" y="736"/>
                </a:lnTo>
                <a:lnTo>
                  <a:pt x="1064" y="722"/>
                </a:lnTo>
                <a:lnTo>
                  <a:pt x="1072" y="704"/>
                </a:lnTo>
                <a:lnTo>
                  <a:pt x="1080" y="686"/>
                </a:lnTo>
                <a:lnTo>
                  <a:pt x="1080" y="686"/>
                </a:lnTo>
                <a:lnTo>
                  <a:pt x="1084" y="678"/>
                </a:lnTo>
                <a:lnTo>
                  <a:pt x="1090" y="658"/>
                </a:lnTo>
                <a:lnTo>
                  <a:pt x="1092" y="644"/>
                </a:lnTo>
                <a:lnTo>
                  <a:pt x="1094" y="628"/>
                </a:lnTo>
                <a:lnTo>
                  <a:pt x="1094" y="612"/>
                </a:lnTo>
                <a:lnTo>
                  <a:pt x="1092" y="592"/>
                </a:lnTo>
                <a:lnTo>
                  <a:pt x="1086" y="574"/>
                </a:lnTo>
                <a:lnTo>
                  <a:pt x="1078" y="554"/>
                </a:lnTo>
                <a:lnTo>
                  <a:pt x="1066" y="536"/>
                </a:lnTo>
                <a:lnTo>
                  <a:pt x="1050" y="516"/>
                </a:lnTo>
                <a:lnTo>
                  <a:pt x="1028" y="498"/>
                </a:lnTo>
                <a:lnTo>
                  <a:pt x="1002" y="482"/>
                </a:lnTo>
                <a:lnTo>
                  <a:pt x="968" y="466"/>
                </a:lnTo>
                <a:lnTo>
                  <a:pt x="928" y="452"/>
                </a:lnTo>
                <a:lnTo>
                  <a:pt x="928" y="452"/>
                </a:lnTo>
                <a:lnTo>
                  <a:pt x="936" y="448"/>
                </a:lnTo>
                <a:lnTo>
                  <a:pt x="956" y="434"/>
                </a:lnTo>
                <a:lnTo>
                  <a:pt x="984" y="412"/>
                </a:lnTo>
                <a:lnTo>
                  <a:pt x="998" y="398"/>
                </a:lnTo>
                <a:lnTo>
                  <a:pt x="1010" y="382"/>
                </a:lnTo>
                <a:lnTo>
                  <a:pt x="1022" y="364"/>
                </a:lnTo>
                <a:lnTo>
                  <a:pt x="1032" y="346"/>
                </a:lnTo>
                <a:lnTo>
                  <a:pt x="1040" y="328"/>
                </a:lnTo>
                <a:lnTo>
                  <a:pt x="1044" y="308"/>
                </a:lnTo>
                <a:lnTo>
                  <a:pt x="1042" y="286"/>
                </a:lnTo>
                <a:lnTo>
                  <a:pt x="1040" y="276"/>
                </a:lnTo>
                <a:lnTo>
                  <a:pt x="1038" y="266"/>
                </a:lnTo>
                <a:lnTo>
                  <a:pt x="1032" y="254"/>
                </a:lnTo>
                <a:lnTo>
                  <a:pt x="1026" y="244"/>
                </a:lnTo>
                <a:lnTo>
                  <a:pt x="1018" y="232"/>
                </a:lnTo>
                <a:lnTo>
                  <a:pt x="1008" y="220"/>
                </a:lnTo>
                <a:lnTo>
                  <a:pt x="1008" y="220"/>
                </a:lnTo>
                <a:lnTo>
                  <a:pt x="988" y="202"/>
                </a:lnTo>
                <a:lnTo>
                  <a:pt x="966" y="186"/>
                </a:lnTo>
                <a:lnTo>
                  <a:pt x="944" y="176"/>
                </a:lnTo>
                <a:lnTo>
                  <a:pt x="922" y="170"/>
                </a:lnTo>
                <a:lnTo>
                  <a:pt x="902" y="168"/>
                </a:lnTo>
                <a:lnTo>
                  <a:pt x="882" y="168"/>
                </a:lnTo>
                <a:lnTo>
                  <a:pt x="862" y="170"/>
                </a:lnTo>
                <a:lnTo>
                  <a:pt x="842" y="176"/>
                </a:lnTo>
                <a:lnTo>
                  <a:pt x="826" y="182"/>
                </a:lnTo>
                <a:lnTo>
                  <a:pt x="810" y="190"/>
                </a:lnTo>
                <a:lnTo>
                  <a:pt x="784" y="204"/>
                </a:lnTo>
                <a:lnTo>
                  <a:pt x="766" y="216"/>
                </a:lnTo>
                <a:lnTo>
                  <a:pt x="760" y="220"/>
                </a:lnTo>
                <a:lnTo>
                  <a:pt x="760" y="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1" name="Freeform 6"/>
          <p:cNvSpPr>
            <a:spLocks/>
          </p:cNvSpPr>
          <p:nvPr/>
        </p:nvSpPr>
        <p:spPr bwMode="auto">
          <a:xfrm>
            <a:off x="1561329" y="5282089"/>
            <a:ext cx="316509" cy="300637"/>
          </a:xfrm>
          <a:custGeom>
            <a:avLst/>
            <a:gdLst>
              <a:gd name="T0" fmla="*/ 296 w 678"/>
              <a:gd name="T1" fmla="*/ 142 h 644"/>
              <a:gd name="T2" fmla="*/ 232 w 678"/>
              <a:gd name="T3" fmla="*/ 128 h 644"/>
              <a:gd name="T4" fmla="*/ 186 w 678"/>
              <a:gd name="T5" fmla="*/ 138 h 644"/>
              <a:gd name="T6" fmla="*/ 152 w 678"/>
              <a:gd name="T7" fmla="*/ 180 h 644"/>
              <a:gd name="T8" fmla="*/ 142 w 678"/>
              <a:gd name="T9" fmla="*/ 264 h 644"/>
              <a:gd name="T10" fmla="*/ 112 w 678"/>
              <a:gd name="T11" fmla="*/ 278 h 644"/>
              <a:gd name="T12" fmla="*/ 52 w 678"/>
              <a:gd name="T13" fmla="*/ 318 h 644"/>
              <a:gd name="T14" fmla="*/ 12 w 678"/>
              <a:gd name="T15" fmla="*/ 364 h 644"/>
              <a:gd name="T16" fmla="*/ 0 w 678"/>
              <a:gd name="T17" fmla="*/ 424 h 644"/>
              <a:gd name="T18" fmla="*/ 8 w 678"/>
              <a:gd name="T19" fmla="*/ 460 h 644"/>
              <a:gd name="T20" fmla="*/ 28 w 678"/>
              <a:gd name="T21" fmla="*/ 496 h 644"/>
              <a:gd name="T22" fmla="*/ 72 w 678"/>
              <a:gd name="T23" fmla="*/ 538 h 644"/>
              <a:gd name="T24" fmla="*/ 116 w 678"/>
              <a:gd name="T25" fmla="*/ 552 h 644"/>
              <a:gd name="T26" fmla="*/ 154 w 678"/>
              <a:gd name="T27" fmla="*/ 546 h 644"/>
              <a:gd name="T28" fmla="*/ 190 w 678"/>
              <a:gd name="T29" fmla="*/ 528 h 644"/>
              <a:gd name="T30" fmla="*/ 196 w 678"/>
              <a:gd name="T31" fmla="*/ 560 h 644"/>
              <a:gd name="T32" fmla="*/ 214 w 678"/>
              <a:gd name="T33" fmla="*/ 604 h 644"/>
              <a:gd name="T34" fmla="*/ 250 w 678"/>
              <a:gd name="T35" fmla="*/ 638 h 644"/>
              <a:gd name="T36" fmla="*/ 278 w 678"/>
              <a:gd name="T37" fmla="*/ 644 h 644"/>
              <a:gd name="T38" fmla="*/ 312 w 678"/>
              <a:gd name="T39" fmla="*/ 640 h 644"/>
              <a:gd name="T40" fmla="*/ 372 w 678"/>
              <a:gd name="T41" fmla="*/ 610 h 644"/>
              <a:gd name="T42" fmla="*/ 428 w 678"/>
              <a:gd name="T43" fmla="*/ 592 h 644"/>
              <a:gd name="T44" fmla="*/ 478 w 678"/>
              <a:gd name="T45" fmla="*/ 598 h 644"/>
              <a:gd name="T46" fmla="*/ 520 w 678"/>
              <a:gd name="T47" fmla="*/ 588 h 644"/>
              <a:gd name="T48" fmla="*/ 552 w 678"/>
              <a:gd name="T49" fmla="*/ 558 h 644"/>
              <a:gd name="T50" fmla="*/ 564 w 678"/>
              <a:gd name="T51" fmla="*/ 520 h 644"/>
              <a:gd name="T52" fmla="*/ 592 w 678"/>
              <a:gd name="T53" fmla="*/ 528 h 644"/>
              <a:gd name="T54" fmla="*/ 620 w 678"/>
              <a:gd name="T55" fmla="*/ 526 h 644"/>
              <a:gd name="T56" fmla="*/ 648 w 678"/>
              <a:gd name="T57" fmla="*/ 506 h 644"/>
              <a:gd name="T58" fmla="*/ 670 w 678"/>
              <a:gd name="T59" fmla="*/ 462 h 644"/>
              <a:gd name="T60" fmla="*/ 678 w 678"/>
              <a:gd name="T61" fmla="*/ 418 h 644"/>
              <a:gd name="T62" fmla="*/ 662 w 678"/>
              <a:gd name="T63" fmla="*/ 372 h 644"/>
              <a:gd name="T64" fmla="*/ 622 w 678"/>
              <a:gd name="T65" fmla="*/ 348 h 644"/>
              <a:gd name="T66" fmla="*/ 574 w 678"/>
              <a:gd name="T67" fmla="*/ 342 h 644"/>
              <a:gd name="T68" fmla="*/ 516 w 678"/>
              <a:gd name="T69" fmla="*/ 344 h 644"/>
              <a:gd name="T70" fmla="*/ 558 w 678"/>
              <a:gd name="T71" fmla="*/ 322 h 644"/>
              <a:gd name="T72" fmla="*/ 596 w 678"/>
              <a:gd name="T73" fmla="*/ 284 h 644"/>
              <a:gd name="T74" fmla="*/ 620 w 678"/>
              <a:gd name="T75" fmla="*/ 224 h 644"/>
              <a:gd name="T76" fmla="*/ 614 w 678"/>
              <a:gd name="T77" fmla="*/ 172 h 644"/>
              <a:gd name="T78" fmla="*/ 598 w 678"/>
              <a:gd name="T79" fmla="*/ 126 h 644"/>
              <a:gd name="T80" fmla="*/ 564 w 678"/>
              <a:gd name="T81" fmla="*/ 72 h 644"/>
              <a:gd name="T82" fmla="*/ 536 w 678"/>
              <a:gd name="T83" fmla="*/ 40 h 644"/>
              <a:gd name="T84" fmla="*/ 496 w 678"/>
              <a:gd name="T85" fmla="*/ 10 h 644"/>
              <a:gd name="T86" fmla="*/ 460 w 678"/>
              <a:gd name="T87" fmla="*/ 0 h 644"/>
              <a:gd name="T88" fmla="*/ 426 w 678"/>
              <a:gd name="T89" fmla="*/ 4 h 644"/>
              <a:gd name="T90" fmla="*/ 378 w 678"/>
              <a:gd name="T91" fmla="*/ 34 h 644"/>
              <a:gd name="T92" fmla="*/ 334 w 678"/>
              <a:gd name="T93" fmla="*/ 88 h 644"/>
              <a:gd name="T94" fmla="*/ 302 w 678"/>
              <a:gd name="T95" fmla="*/ 14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78" h="644">
                <a:moveTo>
                  <a:pt x="302" y="144"/>
                </a:moveTo>
                <a:lnTo>
                  <a:pt x="302" y="144"/>
                </a:lnTo>
                <a:lnTo>
                  <a:pt x="296" y="142"/>
                </a:lnTo>
                <a:lnTo>
                  <a:pt x="276" y="136"/>
                </a:lnTo>
                <a:lnTo>
                  <a:pt x="248" y="130"/>
                </a:lnTo>
                <a:lnTo>
                  <a:pt x="232" y="128"/>
                </a:lnTo>
                <a:lnTo>
                  <a:pt x="216" y="130"/>
                </a:lnTo>
                <a:lnTo>
                  <a:pt x="202" y="132"/>
                </a:lnTo>
                <a:lnTo>
                  <a:pt x="186" y="138"/>
                </a:lnTo>
                <a:lnTo>
                  <a:pt x="172" y="148"/>
                </a:lnTo>
                <a:lnTo>
                  <a:pt x="160" y="162"/>
                </a:lnTo>
                <a:lnTo>
                  <a:pt x="152" y="180"/>
                </a:lnTo>
                <a:lnTo>
                  <a:pt x="146" y="202"/>
                </a:lnTo>
                <a:lnTo>
                  <a:pt x="142" y="230"/>
                </a:lnTo>
                <a:lnTo>
                  <a:pt x="142" y="264"/>
                </a:lnTo>
                <a:lnTo>
                  <a:pt x="142" y="264"/>
                </a:lnTo>
                <a:lnTo>
                  <a:pt x="134" y="268"/>
                </a:lnTo>
                <a:lnTo>
                  <a:pt x="112" y="278"/>
                </a:lnTo>
                <a:lnTo>
                  <a:pt x="84" y="294"/>
                </a:lnTo>
                <a:lnTo>
                  <a:pt x="68" y="306"/>
                </a:lnTo>
                <a:lnTo>
                  <a:pt x="52" y="318"/>
                </a:lnTo>
                <a:lnTo>
                  <a:pt x="36" y="332"/>
                </a:lnTo>
                <a:lnTo>
                  <a:pt x="24" y="348"/>
                </a:lnTo>
                <a:lnTo>
                  <a:pt x="12" y="364"/>
                </a:lnTo>
                <a:lnTo>
                  <a:pt x="4" y="382"/>
                </a:lnTo>
                <a:lnTo>
                  <a:pt x="0" y="404"/>
                </a:lnTo>
                <a:lnTo>
                  <a:pt x="0" y="424"/>
                </a:lnTo>
                <a:lnTo>
                  <a:pt x="2" y="436"/>
                </a:lnTo>
                <a:lnTo>
                  <a:pt x="4" y="448"/>
                </a:lnTo>
                <a:lnTo>
                  <a:pt x="8" y="460"/>
                </a:lnTo>
                <a:lnTo>
                  <a:pt x="14" y="472"/>
                </a:lnTo>
                <a:lnTo>
                  <a:pt x="14" y="472"/>
                </a:lnTo>
                <a:lnTo>
                  <a:pt x="28" y="496"/>
                </a:lnTo>
                <a:lnTo>
                  <a:pt x="42" y="514"/>
                </a:lnTo>
                <a:lnTo>
                  <a:pt x="58" y="528"/>
                </a:lnTo>
                <a:lnTo>
                  <a:pt x="72" y="538"/>
                </a:lnTo>
                <a:lnTo>
                  <a:pt x="88" y="546"/>
                </a:lnTo>
                <a:lnTo>
                  <a:pt x="102" y="550"/>
                </a:lnTo>
                <a:lnTo>
                  <a:pt x="116" y="552"/>
                </a:lnTo>
                <a:lnTo>
                  <a:pt x="130" y="552"/>
                </a:lnTo>
                <a:lnTo>
                  <a:pt x="142" y="550"/>
                </a:lnTo>
                <a:lnTo>
                  <a:pt x="154" y="546"/>
                </a:lnTo>
                <a:lnTo>
                  <a:pt x="174" y="540"/>
                </a:lnTo>
                <a:lnTo>
                  <a:pt x="186" y="532"/>
                </a:lnTo>
                <a:lnTo>
                  <a:pt x="190" y="528"/>
                </a:lnTo>
                <a:lnTo>
                  <a:pt x="190" y="528"/>
                </a:lnTo>
                <a:lnTo>
                  <a:pt x="192" y="538"/>
                </a:lnTo>
                <a:lnTo>
                  <a:pt x="196" y="560"/>
                </a:lnTo>
                <a:lnTo>
                  <a:pt x="200" y="574"/>
                </a:lnTo>
                <a:lnTo>
                  <a:pt x="206" y="588"/>
                </a:lnTo>
                <a:lnTo>
                  <a:pt x="214" y="604"/>
                </a:lnTo>
                <a:lnTo>
                  <a:pt x="224" y="616"/>
                </a:lnTo>
                <a:lnTo>
                  <a:pt x="236" y="628"/>
                </a:lnTo>
                <a:lnTo>
                  <a:pt x="250" y="638"/>
                </a:lnTo>
                <a:lnTo>
                  <a:pt x="258" y="640"/>
                </a:lnTo>
                <a:lnTo>
                  <a:pt x="268" y="642"/>
                </a:lnTo>
                <a:lnTo>
                  <a:pt x="278" y="644"/>
                </a:lnTo>
                <a:lnTo>
                  <a:pt x="288" y="644"/>
                </a:lnTo>
                <a:lnTo>
                  <a:pt x="300" y="642"/>
                </a:lnTo>
                <a:lnTo>
                  <a:pt x="312" y="640"/>
                </a:lnTo>
                <a:lnTo>
                  <a:pt x="326" y="634"/>
                </a:lnTo>
                <a:lnTo>
                  <a:pt x="340" y="628"/>
                </a:lnTo>
                <a:lnTo>
                  <a:pt x="372" y="610"/>
                </a:lnTo>
                <a:lnTo>
                  <a:pt x="406" y="584"/>
                </a:lnTo>
                <a:lnTo>
                  <a:pt x="406" y="584"/>
                </a:lnTo>
                <a:lnTo>
                  <a:pt x="428" y="592"/>
                </a:lnTo>
                <a:lnTo>
                  <a:pt x="452" y="596"/>
                </a:lnTo>
                <a:lnTo>
                  <a:pt x="464" y="598"/>
                </a:lnTo>
                <a:lnTo>
                  <a:pt x="478" y="598"/>
                </a:lnTo>
                <a:lnTo>
                  <a:pt x="492" y="596"/>
                </a:lnTo>
                <a:lnTo>
                  <a:pt x="506" y="594"/>
                </a:lnTo>
                <a:lnTo>
                  <a:pt x="520" y="588"/>
                </a:lnTo>
                <a:lnTo>
                  <a:pt x="532" y="582"/>
                </a:lnTo>
                <a:lnTo>
                  <a:pt x="542" y="572"/>
                </a:lnTo>
                <a:lnTo>
                  <a:pt x="552" y="558"/>
                </a:lnTo>
                <a:lnTo>
                  <a:pt x="560" y="542"/>
                </a:lnTo>
                <a:lnTo>
                  <a:pt x="564" y="520"/>
                </a:lnTo>
                <a:lnTo>
                  <a:pt x="564" y="520"/>
                </a:lnTo>
                <a:lnTo>
                  <a:pt x="568" y="522"/>
                </a:lnTo>
                <a:lnTo>
                  <a:pt x="578" y="526"/>
                </a:lnTo>
                <a:lnTo>
                  <a:pt x="592" y="528"/>
                </a:lnTo>
                <a:lnTo>
                  <a:pt x="600" y="528"/>
                </a:lnTo>
                <a:lnTo>
                  <a:pt x="610" y="528"/>
                </a:lnTo>
                <a:lnTo>
                  <a:pt x="620" y="526"/>
                </a:lnTo>
                <a:lnTo>
                  <a:pt x="628" y="520"/>
                </a:lnTo>
                <a:lnTo>
                  <a:pt x="638" y="514"/>
                </a:lnTo>
                <a:lnTo>
                  <a:pt x="648" y="506"/>
                </a:lnTo>
                <a:lnTo>
                  <a:pt x="656" y="494"/>
                </a:lnTo>
                <a:lnTo>
                  <a:pt x="664" y="480"/>
                </a:lnTo>
                <a:lnTo>
                  <a:pt x="670" y="462"/>
                </a:lnTo>
                <a:lnTo>
                  <a:pt x="676" y="440"/>
                </a:lnTo>
                <a:lnTo>
                  <a:pt x="676" y="440"/>
                </a:lnTo>
                <a:lnTo>
                  <a:pt x="678" y="418"/>
                </a:lnTo>
                <a:lnTo>
                  <a:pt x="676" y="400"/>
                </a:lnTo>
                <a:lnTo>
                  <a:pt x="672" y="384"/>
                </a:lnTo>
                <a:lnTo>
                  <a:pt x="662" y="372"/>
                </a:lnTo>
                <a:lnTo>
                  <a:pt x="650" y="362"/>
                </a:lnTo>
                <a:lnTo>
                  <a:pt x="638" y="354"/>
                </a:lnTo>
                <a:lnTo>
                  <a:pt x="622" y="348"/>
                </a:lnTo>
                <a:lnTo>
                  <a:pt x="606" y="344"/>
                </a:lnTo>
                <a:lnTo>
                  <a:pt x="590" y="342"/>
                </a:lnTo>
                <a:lnTo>
                  <a:pt x="574" y="342"/>
                </a:lnTo>
                <a:lnTo>
                  <a:pt x="546" y="342"/>
                </a:lnTo>
                <a:lnTo>
                  <a:pt x="516" y="344"/>
                </a:lnTo>
                <a:lnTo>
                  <a:pt x="516" y="344"/>
                </a:lnTo>
                <a:lnTo>
                  <a:pt x="524" y="342"/>
                </a:lnTo>
                <a:lnTo>
                  <a:pt x="546" y="330"/>
                </a:lnTo>
                <a:lnTo>
                  <a:pt x="558" y="322"/>
                </a:lnTo>
                <a:lnTo>
                  <a:pt x="570" y="312"/>
                </a:lnTo>
                <a:lnTo>
                  <a:pt x="584" y="298"/>
                </a:lnTo>
                <a:lnTo>
                  <a:pt x="596" y="284"/>
                </a:lnTo>
                <a:lnTo>
                  <a:pt x="606" y="266"/>
                </a:lnTo>
                <a:lnTo>
                  <a:pt x="614" y="246"/>
                </a:lnTo>
                <a:lnTo>
                  <a:pt x="620" y="224"/>
                </a:lnTo>
                <a:lnTo>
                  <a:pt x="620" y="200"/>
                </a:lnTo>
                <a:lnTo>
                  <a:pt x="618" y="186"/>
                </a:lnTo>
                <a:lnTo>
                  <a:pt x="614" y="172"/>
                </a:lnTo>
                <a:lnTo>
                  <a:pt x="610" y="158"/>
                </a:lnTo>
                <a:lnTo>
                  <a:pt x="604" y="142"/>
                </a:lnTo>
                <a:lnTo>
                  <a:pt x="598" y="126"/>
                </a:lnTo>
                <a:lnTo>
                  <a:pt x="588" y="108"/>
                </a:lnTo>
                <a:lnTo>
                  <a:pt x="576" y="92"/>
                </a:lnTo>
                <a:lnTo>
                  <a:pt x="564" y="72"/>
                </a:lnTo>
                <a:lnTo>
                  <a:pt x="564" y="72"/>
                </a:lnTo>
                <a:lnTo>
                  <a:pt x="550" y="56"/>
                </a:lnTo>
                <a:lnTo>
                  <a:pt x="536" y="40"/>
                </a:lnTo>
                <a:lnTo>
                  <a:pt x="522" y="28"/>
                </a:lnTo>
                <a:lnTo>
                  <a:pt x="510" y="18"/>
                </a:lnTo>
                <a:lnTo>
                  <a:pt x="496" y="10"/>
                </a:lnTo>
                <a:lnTo>
                  <a:pt x="484" y="6"/>
                </a:lnTo>
                <a:lnTo>
                  <a:pt x="472" y="2"/>
                </a:lnTo>
                <a:lnTo>
                  <a:pt x="460" y="0"/>
                </a:lnTo>
                <a:lnTo>
                  <a:pt x="448" y="0"/>
                </a:lnTo>
                <a:lnTo>
                  <a:pt x="438" y="0"/>
                </a:lnTo>
                <a:lnTo>
                  <a:pt x="426" y="4"/>
                </a:lnTo>
                <a:lnTo>
                  <a:pt x="416" y="8"/>
                </a:lnTo>
                <a:lnTo>
                  <a:pt x="396" y="20"/>
                </a:lnTo>
                <a:lnTo>
                  <a:pt x="378" y="34"/>
                </a:lnTo>
                <a:lnTo>
                  <a:pt x="360" y="50"/>
                </a:lnTo>
                <a:lnTo>
                  <a:pt x="346" y="70"/>
                </a:lnTo>
                <a:lnTo>
                  <a:pt x="334" y="88"/>
                </a:lnTo>
                <a:lnTo>
                  <a:pt x="322" y="106"/>
                </a:lnTo>
                <a:lnTo>
                  <a:pt x="308" y="134"/>
                </a:lnTo>
                <a:lnTo>
                  <a:pt x="302" y="144"/>
                </a:lnTo>
                <a:lnTo>
                  <a:pt x="302" y="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53" name="Group 152"/>
          <p:cNvGrpSpPr/>
          <p:nvPr/>
        </p:nvGrpSpPr>
        <p:grpSpPr>
          <a:xfrm>
            <a:off x="1709883" y="4832730"/>
            <a:ext cx="6253509" cy="769441"/>
            <a:chOff x="1119333" y="4832730"/>
            <a:chExt cx="6253509" cy="769441"/>
          </a:xfrm>
        </p:grpSpPr>
        <p:sp>
          <p:nvSpPr>
            <p:cNvPr id="4" name="TextBox 3"/>
            <p:cNvSpPr txBox="1"/>
            <p:nvPr/>
          </p:nvSpPr>
          <p:spPr>
            <a:xfrm>
              <a:off x="1927120" y="4832730"/>
              <a:ext cx="54457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info@perpusnas</a:t>
              </a:r>
              <a:r>
                <a:rPr lang="en-US" sz="4400" b="1" dirty="0" err="1" smtClean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.go.id</a:t>
              </a:r>
              <a:endParaRPr lang="id-ID" sz="4400" b="1" dirty="0">
                <a:solidFill>
                  <a:schemeClr val="tx2">
                    <a:lumMod val="75000"/>
                  </a:schemeClr>
                </a:solidFill>
                <a:latin typeface="One Stroke Script LET" pitchFamily="2" charset="0"/>
              </a:endParaRPr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1119333" y="5075850"/>
              <a:ext cx="684783" cy="471978"/>
            </a:xfrm>
            <a:custGeom>
              <a:avLst/>
              <a:gdLst>
                <a:gd name="T0" fmla="*/ 2391 w 3456"/>
                <a:gd name="T1" fmla="*/ 57 h 2381"/>
                <a:gd name="T2" fmla="*/ 2283 w 3456"/>
                <a:gd name="T3" fmla="*/ 122 h 2381"/>
                <a:gd name="T4" fmla="*/ 2281 w 3456"/>
                <a:gd name="T5" fmla="*/ 125 h 2381"/>
                <a:gd name="T6" fmla="*/ 2392 w 3456"/>
                <a:gd name="T7" fmla="*/ 85 h 2381"/>
                <a:gd name="T8" fmla="*/ 2509 w 3456"/>
                <a:gd name="T9" fmla="*/ 55 h 2381"/>
                <a:gd name="T10" fmla="*/ 2577 w 3456"/>
                <a:gd name="T11" fmla="*/ 74 h 2381"/>
                <a:gd name="T12" fmla="*/ 2544 w 3456"/>
                <a:gd name="T13" fmla="*/ 136 h 2381"/>
                <a:gd name="T14" fmla="*/ 2441 w 3456"/>
                <a:gd name="T15" fmla="*/ 176 h 2381"/>
                <a:gd name="T16" fmla="*/ 2363 w 3456"/>
                <a:gd name="T17" fmla="*/ 197 h 2381"/>
                <a:gd name="T18" fmla="*/ 2463 w 3456"/>
                <a:gd name="T19" fmla="*/ 239 h 2381"/>
                <a:gd name="T20" fmla="*/ 2737 w 3456"/>
                <a:gd name="T21" fmla="*/ 375 h 2381"/>
                <a:gd name="T22" fmla="*/ 2941 w 3456"/>
                <a:gd name="T23" fmla="*/ 620 h 2381"/>
                <a:gd name="T24" fmla="*/ 3033 w 3456"/>
                <a:gd name="T25" fmla="*/ 880 h 2381"/>
                <a:gd name="T26" fmla="*/ 3216 w 3456"/>
                <a:gd name="T27" fmla="*/ 894 h 2381"/>
                <a:gd name="T28" fmla="*/ 3394 w 3456"/>
                <a:gd name="T29" fmla="*/ 856 h 2381"/>
                <a:gd name="T30" fmla="*/ 3374 w 3456"/>
                <a:gd name="T31" fmla="*/ 932 h 2381"/>
                <a:gd name="T32" fmla="*/ 3173 w 3456"/>
                <a:gd name="T33" fmla="*/ 1040 h 2381"/>
                <a:gd name="T34" fmla="*/ 3181 w 3456"/>
                <a:gd name="T35" fmla="*/ 1090 h 2381"/>
                <a:gd name="T36" fmla="*/ 3414 w 3456"/>
                <a:gd name="T37" fmla="*/ 1103 h 2381"/>
                <a:gd name="T38" fmla="*/ 3351 w 3456"/>
                <a:gd name="T39" fmla="*/ 1181 h 2381"/>
                <a:gd name="T40" fmla="*/ 3150 w 3456"/>
                <a:gd name="T41" fmla="*/ 1247 h 2381"/>
                <a:gd name="T42" fmla="*/ 2965 w 3456"/>
                <a:gd name="T43" fmla="*/ 1478 h 2381"/>
                <a:gd name="T44" fmla="*/ 2746 w 3456"/>
                <a:gd name="T45" fmla="*/ 1806 h 2381"/>
                <a:gd name="T46" fmla="*/ 2440 w 3456"/>
                <a:gd name="T47" fmla="*/ 2068 h 2381"/>
                <a:gd name="T48" fmla="*/ 2069 w 3456"/>
                <a:gd name="T49" fmla="*/ 2256 h 2381"/>
                <a:gd name="T50" fmla="*/ 1658 w 3456"/>
                <a:gd name="T51" fmla="*/ 2361 h 2381"/>
                <a:gd name="T52" fmla="*/ 1228 w 3456"/>
                <a:gd name="T53" fmla="*/ 2375 h 2381"/>
                <a:gd name="T54" fmla="*/ 803 w 3456"/>
                <a:gd name="T55" fmla="*/ 2287 h 2381"/>
                <a:gd name="T56" fmla="*/ 406 w 3456"/>
                <a:gd name="T57" fmla="*/ 2090 h 2381"/>
                <a:gd name="T58" fmla="*/ 61 w 3456"/>
                <a:gd name="T59" fmla="*/ 1773 h 2381"/>
                <a:gd name="T60" fmla="*/ 203 w 3456"/>
                <a:gd name="T61" fmla="*/ 1838 h 2381"/>
                <a:gd name="T62" fmla="*/ 502 w 3456"/>
                <a:gd name="T63" fmla="*/ 1931 h 2381"/>
                <a:gd name="T64" fmla="*/ 818 w 3456"/>
                <a:gd name="T65" fmla="*/ 1919 h 2381"/>
                <a:gd name="T66" fmla="*/ 1121 w 3456"/>
                <a:gd name="T67" fmla="*/ 1793 h 2381"/>
                <a:gd name="T68" fmla="*/ 1219 w 3456"/>
                <a:gd name="T69" fmla="*/ 1663 h 2381"/>
                <a:gd name="T70" fmla="*/ 1092 w 3456"/>
                <a:gd name="T71" fmla="*/ 1618 h 2381"/>
                <a:gd name="T72" fmla="*/ 1036 w 3456"/>
                <a:gd name="T73" fmla="*/ 1528 h 2381"/>
                <a:gd name="T74" fmla="*/ 1082 w 3456"/>
                <a:gd name="T75" fmla="*/ 1422 h 2381"/>
                <a:gd name="T76" fmla="*/ 1079 w 3456"/>
                <a:gd name="T77" fmla="*/ 1368 h 2381"/>
                <a:gd name="T78" fmla="*/ 892 w 3456"/>
                <a:gd name="T79" fmla="*/ 1311 h 2381"/>
                <a:gd name="T80" fmla="*/ 777 w 3456"/>
                <a:gd name="T81" fmla="*/ 1203 h 2381"/>
                <a:gd name="T82" fmla="*/ 817 w 3456"/>
                <a:gd name="T83" fmla="*/ 1104 h 2381"/>
                <a:gd name="T84" fmla="*/ 985 w 3456"/>
                <a:gd name="T85" fmla="*/ 1064 h 2381"/>
                <a:gd name="T86" fmla="*/ 752 w 3456"/>
                <a:gd name="T87" fmla="*/ 966 h 2381"/>
                <a:gd name="T88" fmla="*/ 630 w 3456"/>
                <a:gd name="T89" fmla="*/ 822 h 2381"/>
                <a:gd name="T90" fmla="*/ 664 w 3456"/>
                <a:gd name="T91" fmla="*/ 706 h 2381"/>
                <a:gd name="T92" fmla="*/ 812 w 3456"/>
                <a:gd name="T93" fmla="*/ 694 h 2381"/>
                <a:gd name="T94" fmla="*/ 611 w 3456"/>
                <a:gd name="T95" fmla="*/ 535 h 2381"/>
                <a:gd name="T96" fmla="*/ 523 w 3456"/>
                <a:gd name="T97" fmla="*/ 359 h 2381"/>
                <a:gd name="T98" fmla="*/ 708 w 3456"/>
                <a:gd name="T99" fmla="*/ 333 h 2381"/>
                <a:gd name="T100" fmla="*/ 1101 w 3456"/>
                <a:gd name="T101" fmla="*/ 500 h 2381"/>
                <a:gd name="T102" fmla="*/ 1402 w 3456"/>
                <a:gd name="T103" fmla="*/ 649 h 2381"/>
                <a:gd name="T104" fmla="*/ 1616 w 3456"/>
                <a:gd name="T105" fmla="*/ 815 h 2381"/>
                <a:gd name="T106" fmla="*/ 1771 w 3456"/>
                <a:gd name="T107" fmla="*/ 598 h 2381"/>
                <a:gd name="T108" fmla="*/ 1936 w 3456"/>
                <a:gd name="T109" fmla="*/ 296 h 2381"/>
                <a:gd name="T110" fmla="*/ 2153 w 3456"/>
                <a:gd name="T111" fmla="*/ 61 h 2381"/>
                <a:gd name="T112" fmla="*/ 2153 w 3456"/>
                <a:gd name="T113" fmla="*/ 128 h 2381"/>
                <a:gd name="T114" fmla="*/ 2374 w 3456"/>
                <a:gd name="T115" fmla="*/ 9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56" h="2381">
                  <a:moveTo>
                    <a:pt x="2423" y="0"/>
                  </a:moveTo>
                  <a:lnTo>
                    <a:pt x="2423" y="0"/>
                  </a:lnTo>
                  <a:lnTo>
                    <a:pt x="2417" y="21"/>
                  </a:lnTo>
                  <a:lnTo>
                    <a:pt x="2406" y="40"/>
                  </a:lnTo>
                  <a:lnTo>
                    <a:pt x="2391" y="57"/>
                  </a:lnTo>
                  <a:lnTo>
                    <a:pt x="2373" y="73"/>
                  </a:lnTo>
                  <a:lnTo>
                    <a:pt x="2352" y="88"/>
                  </a:lnTo>
                  <a:lnTo>
                    <a:pt x="2329" y="100"/>
                  </a:lnTo>
                  <a:lnTo>
                    <a:pt x="2306" y="112"/>
                  </a:lnTo>
                  <a:lnTo>
                    <a:pt x="2283" y="122"/>
                  </a:lnTo>
                  <a:lnTo>
                    <a:pt x="2261" y="131"/>
                  </a:lnTo>
                  <a:lnTo>
                    <a:pt x="2241" y="139"/>
                  </a:lnTo>
                  <a:lnTo>
                    <a:pt x="2251" y="136"/>
                  </a:lnTo>
                  <a:lnTo>
                    <a:pt x="2264" y="131"/>
                  </a:lnTo>
                  <a:lnTo>
                    <a:pt x="2281" y="125"/>
                  </a:lnTo>
                  <a:lnTo>
                    <a:pt x="2300" y="117"/>
                  </a:lnTo>
                  <a:lnTo>
                    <a:pt x="2321" y="110"/>
                  </a:lnTo>
                  <a:lnTo>
                    <a:pt x="2344" y="101"/>
                  </a:lnTo>
                  <a:lnTo>
                    <a:pt x="2367" y="92"/>
                  </a:lnTo>
                  <a:lnTo>
                    <a:pt x="2392" y="85"/>
                  </a:lnTo>
                  <a:lnTo>
                    <a:pt x="2417" y="76"/>
                  </a:lnTo>
                  <a:lnTo>
                    <a:pt x="2441" y="69"/>
                  </a:lnTo>
                  <a:lnTo>
                    <a:pt x="2465" y="64"/>
                  </a:lnTo>
                  <a:lnTo>
                    <a:pt x="2488" y="59"/>
                  </a:lnTo>
                  <a:lnTo>
                    <a:pt x="2509" y="55"/>
                  </a:lnTo>
                  <a:lnTo>
                    <a:pt x="2529" y="54"/>
                  </a:lnTo>
                  <a:lnTo>
                    <a:pt x="2546" y="55"/>
                  </a:lnTo>
                  <a:lnTo>
                    <a:pt x="2560" y="59"/>
                  </a:lnTo>
                  <a:lnTo>
                    <a:pt x="2570" y="65"/>
                  </a:lnTo>
                  <a:lnTo>
                    <a:pt x="2577" y="74"/>
                  </a:lnTo>
                  <a:lnTo>
                    <a:pt x="2580" y="89"/>
                  </a:lnTo>
                  <a:lnTo>
                    <a:pt x="2578" y="103"/>
                  </a:lnTo>
                  <a:lnTo>
                    <a:pt x="2571" y="115"/>
                  </a:lnTo>
                  <a:lnTo>
                    <a:pt x="2560" y="126"/>
                  </a:lnTo>
                  <a:lnTo>
                    <a:pt x="2544" y="136"/>
                  </a:lnTo>
                  <a:lnTo>
                    <a:pt x="2526" y="147"/>
                  </a:lnTo>
                  <a:lnTo>
                    <a:pt x="2506" y="155"/>
                  </a:lnTo>
                  <a:lnTo>
                    <a:pt x="2485" y="162"/>
                  </a:lnTo>
                  <a:lnTo>
                    <a:pt x="2463" y="170"/>
                  </a:lnTo>
                  <a:lnTo>
                    <a:pt x="2441" y="176"/>
                  </a:lnTo>
                  <a:lnTo>
                    <a:pt x="2420" y="181"/>
                  </a:lnTo>
                  <a:lnTo>
                    <a:pt x="2401" y="186"/>
                  </a:lnTo>
                  <a:lnTo>
                    <a:pt x="2385" y="190"/>
                  </a:lnTo>
                  <a:lnTo>
                    <a:pt x="2372" y="194"/>
                  </a:lnTo>
                  <a:lnTo>
                    <a:pt x="2363" y="197"/>
                  </a:lnTo>
                  <a:lnTo>
                    <a:pt x="2322" y="210"/>
                  </a:lnTo>
                  <a:lnTo>
                    <a:pt x="2282" y="226"/>
                  </a:lnTo>
                  <a:lnTo>
                    <a:pt x="2343" y="224"/>
                  </a:lnTo>
                  <a:lnTo>
                    <a:pt x="2403" y="228"/>
                  </a:lnTo>
                  <a:lnTo>
                    <a:pt x="2463" y="239"/>
                  </a:lnTo>
                  <a:lnTo>
                    <a:pt x="2522" y="254"/>
                  </a:lnTo>
                  <a:lnTo>
                    <a:pt x="2578" y="277"/>
                  </a:lnTo>
                  <a:lnTo>
                    <a:pt x="2634" y="305"/>
                  </a:lnTo>
                  <a:lnTo>
                    <a:pt x="2686" y="337"/>
                  </a:lnTo>
                  <a:lnTo>
                    <a:pt x="2737" y="375"/>
                  </a:lnTo>
                  <a:lnTo>
                    <a:pt x="2785" y="417"/>
                  </a:lnTo>
                  <a:lnTo>
                    <a:pt x="2829" y="462"/>
                  </a:lnTo>
                  <a:lnTo>
                    <a:pt x="2871" y="511"/>
                  </a:lnTo>
                  <a:lnTo>
                    <a:pt x="2907" y="564"/>
                  </a:lnTo>
                  <a:lnTo>
                    <a:pt x="2941" y="620"/>
                  </a:lnTo>
                  <a:lnTo>
                    <a:pt x="2970" y="678"/>
                  </a:lnTo>
                  <a:lnTo>
                    <a:pt x="2995" y="738"/>
                  </a:lnTo>
                  <a:lnTo>
                    <a:pt x="3015" y="800"/>
                  </a:lnTo>
                  <a:lnTo>
                    <a:pt x="3025" y="838"/>
                  </a:lnTo>
                  <a:lnTo>
                    <a:pt x="3033" y="880"/>
                  </a:lnTo>
                  <a:lnTo>
                    <a:pt x="3065" y="888"/>
                  </a:lnTo>
                  <a:lnTo>
                    <a:pt x="3100" y="894"/>
                  </a:lnTo>
                  <a:lnTo>
                    <a:pt x="3138" y="898"/>
                  </a:lnTo>
                  <a:lnTo>
                    <a:pt x="3176" y="897"/>
                  </a:lnTo>
                  <a:lnTo>
                    <a:pt x="3216" y="894"/>
                  </a:lnTo>
                  <a:lnTo>
                    <a:pt x="3256" y="889"/>
                  </a:lnTo>
                  <a:lnTo>
                    <a:pt x="3295" y="883"/>
                  </a:lnTo>
                  <a:lnTo>
                    <a:pt x="3330" y="875"/>
                  </a:lnTo>
                  <a:lnTo>
                    <a:pt x="3365" y="865"/>
                  </a:lnTo>
                  <a:lnTo>
                    <a:pt x="3394" y="856"/>
                  </a:lnTo>
                  <a:lnTo>
                    <a:pt x="3420" y="845"/>
                  </a:lnTo>
                  <a:lnTo>
                    <a:pt x="3441" y="834"/>
                  </a:lnTo>
                  <a:lnTo>
                    <a:pt x="3424" y="869"/>
                  </a:lnTo>
                  <a:lnTo>
                    <a:pt x="3400" y="902"/>
                  </a:lnTo>
                  <a:lnTo>
                    <a:pt x="3374" y="932"/>
                  </a:lnTo>
                  <a:lnTo>
                    <a:pt x="3343" y="960"/>
                  </a:lnTo>
                  <a:lnTo>
                    <a:pt x="3306" y="985"/>
                  </a:lnTo>
                  <a:lnTo>
                    <a:pt x="3266" y="1006"/>
                  </a:lnTo>
                  <a:lnTo>
                    <a:pt x="3221" y="1025"/>
                  </a:lnTo>
                  <a:lnTo>
                    <a:pt x="3173" y="1040"/>
                  </a:lnTo>
                  <a:lnTo>
                    <a:pt x="3121" y="1052"/>
                  </a:lnTo>
                  <a:lnTo>
                    <a:pt x="3064" y="1058"/>
                  </a:lnTo>
                  <a:lnTo>
                    <a:pt x="3099" y="1070"/>
                  </a:lnTo>
                  <a:lnTo>
                    <a:pt x="3138" y="1081"/>
                  </a:lnTo>
                  <a:lnTo>
                    <a:pt x="3181" y="1090"/>
                  </a:lnTo>
                  <a:lnTo>
                    <a:pt x="3227" y="1098"/>
                  </a:lnTo>
                  <a:lnTo>
                    <a:pt x="3274" y="1103"/>
                  </a:lnTo>
                  <a:lnTo>
                    <a:pt x="3321" y="1105"/>
                  </a:lnTo>
                  <a:lnTo>
                    <a:pt x="3368" y="1106"/>
                  </a:lnTo>
                  <a:lnTo>
                    <a:pt x="3414" y="1103"/>
                  </a:lnTo>
                  <a:lnTo>
                    <a:pt x="3456" y="1098"/>
                  </a:lnTo>
                  <a:lnTo>
                    <a:pt x="3434" y="1120"/>
                  </a:lnTo>
                  <a:lnTo>
                    <a:pt x="3409" y="1142"/>
                  </a:lnTo>
                  <a:lnTo>
                    <a:pt x="3382" y="1163"/>
                  </a:lnTo>
                  <a:lnTo>
                    <a:pt x="3351" y="1181"/>
                  </a:lnTo>
                  <a:lnTo>
                    <a:pt x="3318" y="1199"/>
                  </a:lnTo>
                  <a:lnTo>
                    <a:pt x="3281" y="1215"/>
                  </a:lnTo>
                  <a:lnTo>
                    <a:pt x="3241" y="1229"/>
                  </a:lnTo>
                  <a:lnTo>
                    <a:pt x="3197" y="1239"/>
                  </a:lnTo>
                  <a:lnTo>
                    <a:pt x="3150" y="1247"/>
                  </a:lnTo>
                  <a:lnTo>
                    <a:pt x="3099" y="1253"/>
                  </a:lnTo>
                  <a:lnTo>
                    <a:pt x="3043" y="1254"/>
                  </a:lnTo>
                  <a:lnTo>
                    <a:pt x="3022" y="1330"/>
                  </a:lnTo>
                  <a:lnTo>
                    <a:pt x="2995" y="1406"/>
                  </a:lnTo>
                  <a:lnTo>
                    <a:pt x="2965" y="1478"/>
                  </a:lnTo>
                  <a:lnTo>
                    <a:pt x="2929" y="1548"/>
                  </a:lnTo>
                  <a:lnTo>
                    <a:pt x="2889" y="1616"/>
                  </a:lnTo>
                  <a:lnTo>
                    <a:pt x="2845" y="1682"/>
                  </a:lnTo>
                  <a:lnTo>
                    <a:pt x="2797" y="1745"/>
                  </a:lnTo>
                  <a:lnTo>
                    <a:pt x="2746" y="1806"/>
                  </a:lnTo>
                  <a:lnTo>
                    <a:pt x="2691" y="1863"/>
                  </a:lnTo>
                  <a:lnTo>
                    <a:pt x="2633" y="1919"/>
                  </a:lnTo>
                  <a:lnTo>
                    <a:pt x="2571" y="1971"/>
                  </a:lnTo>
                  <a:lnTo>
                    <a:pt x="2507" y="2020"/>
                  </a:lnTo>
                  <a:lnTo>
                    <a:pt x="2440" y="2068"/>
                  </a:lnTo>
                  <a:lnTo>
                    <a:pt x="2370" y="2112"/>
                  </a:lnTo>
                  <a:lnTo>
                    <a:pt x="2299" y="2152"/>
                  </a:lnTo>
                  <a:lnTo>
                    <a:pt x="2224" y="2190"/>
                  </a:lnTo>
                  <a:lnTo>
                    <a:pt x="2148" y="2225"/>
                  </a:lnTo>
                  <a:lnTo>
                    <a:pt x="2069" y="2256"/>
                  </a:lnTo>
                  <a:lnTo>
                    <a:pt x="1990" y="2284"/>
                  </a:lnTo>
                  <a:lnTo>
                    <a:pt x="1908" y="2309"/>
                  </a:lnTo>
                  <a:lnTo>
                    <a:pt x="1826" y="2329"/>
                  </a:lnTo>
                  <a:lnTo>
                    <a:pt x="1743" y="2347"/>
                  </a:lnTo>
                  <a:lnTo>
                    <a:pt x="1658" y="2361"/>
                  </a:lnTo>
                  <a:lnTo>
                    <a:pt x="1573" y="2371"/>
                  </a:lnTo>
                  <a:lnTo>
                    <a:pt x="1487" y="2378"/>
                  </a:lnTo>
                  <a:lnTo>
                    <a:pt x="1400" y="2381"/>
                  </a:lnTo>
                  <a:lnTo>
                    <a:pt x="1314" y="2380"/>
                  </a:lnTo>
                  <a:lnTo>
                    <a:pt x="1228" y="2375"/>
                  </a:lnTo>
                  <a:lnTo>
                    <a:pt x="1142" y="2365"/>
                  </a:lnTo>
                  <a:lnTo>
                    <a:pt x="1056" y="2351"/>
                  </a:lnTo>
                  <a:lnTo>
                    <a:pt x="971" y="2335"/>
                  </a:lnTo>
                  <a:lnTo>
                    <a:pt x="886" y="2313"/>
                  </a:lnTo>
                  <a:lnTo>
                    <a:pt x="803" y="2287"/>
                  </a:lnTo>
                  <a:lnTo>
                    <a:pt x="721" y="2256"/>
                  </a:lnTo>
                  <a:lnTo>
                    <a:pt x="640" y="2222"/>
                  </a:lnTo>
                  <a:lnTo>
                    <a:pt x="560" y="2182"/>
                  </a:lnTo>
                  <a:lnTo>
                    <a:pt x="483" y="2138"/>
                  </a:lnTo>
                  <a:lnTo>
                    <a:pt x="406" y="2090"/>
                  </a:lnTo>
                  <a:lnTo>
                    <a:pt x="332" y="2035"/>
                  </a:lnTo>
                  <a:lnTo>
                    <a:pt x="261" y="1978"/>
                  </a:lnTo>
                  <a:lnTo>
                    <a:pt x="192" y="1914"/>
                  </a:lnTo>
                  <a:lnTo>
                    <a:pt x="125" y="1846"/>
                  </a:lnTo>
                  <a:lnTo>
                    <a:pt x="61" y="1773"/>
                  </a:lnTo>
                  <a:lnTo>
                    <a:pt x="0" y="1695"/>
                  </a:lnTo>
                  <a:lnTo>
                    <a:pt x="47" y="1736"/>
                  </a:lnTo>
                  <a:lnTo>
                    <a:pt x="96" y="1774"/>
                  </a:lnTo>
                  <a:lnTo>
                    <a:pt x="149" y="1808"/>
                  </a:lnTo>
                  <a:lnTo>
                    <a:pt x="203" y="1838"/>
                  </a:lnTo>
                  <a:lnTo>
                    <a:pt x="260" y="1865"/>
                  </a:lnTo>
                  <a:lnTo>
                    <a:pt x="318" y="1887"/>
                  </a:lnTo>
                  <a:lnTo>
                    <a:pt x="378" y="1906"/>
                  </a:lnTo>
                  <a:lnTo>
                    <a:pt x="440" y="1921"/>
                  </a:lnTo>
                  <a:lnTo>
                    <a:pt x="502" y="1931"/>
                  </a:lnTo>
                  <a:lnTo>
                    <a:pt x="564" y="1938"/>
                  </a:lnTo>
                  <a:lnTo>
                    <a:pt x="627" y="1939"/>
                  </a:lnTo>
                  <a:lnTo>
                    <a:pt x="691" y="1937"/>
                  </a:lnTo>
                  <a:lnTo>
                    <a:pt x="755" y="1930"/>
                  </a:lnTo>
                  <a:lnTo>
                    <a:pt x="818" y="1919"/>
                  </a:lnTo>
                  <a:lnTo>
                    <a:pt x="881" y="1903"/>
                  </a:lnTo>
                  <a:lnTo>
                    <a:pt x="943" y="1882"/>
                  </a:lnTo>
                  <a:lnTo>
                    <a:pt x="1003" y="1858"/>
                  </a:lnTo>
                  <a:lnTo>
                    <a:pt x="1063" y="1828"/>
                  </a:lnTo>
                  <a:lnTo>
                    <a:pt x="1121" y="1793"/>
                  </a:lnTo>
                  <a:lnTo>
                    <a:pt x="1176" y="1754"/>
                  </a:lnTo>
                  <a:lnTo>
                    <a:pt x="1231" y="1709"/>
                  </a:lnTo>
                  <a:lnTo>
                    <a:pt x="1282" y="1660"/>
                  </a:lnTo>
                  <a:lnTo>
                    <a:pt x="1249" y="1663"/>
                  </a:lnTo>
                  <a:lnTo>
                    <a:pt x="1219" y="1663"/>
                  </a:lnTo>
                  <a:lnTo>
                    <a:pt x="1190" y="1659"/>
                  </a:lnTo>
                  <a:lnTo>
                    <a:pt x="1162" y="1653"/>
                  </a:lnTo>
                  <a:lnTo>
                    <a:pt x="1136" y="1643"/>
                  </a:lnTo>
                  <a:lnTo>
                    <a:pt x="1113" y="1632"/>
                  </a:lnTo>
                  <a:lnTo>
                    <a:pt x="1092" y="1618"/>
                  </a:lnTo>
                  <a:lnTo>
                    <a:pt x="1075" y="1604"/>
                  </a:lnTo>
                  <a:lnTo>
                    <a:pt x="1059" y="1586"/>
                  </a:lnTo>
                  <a:lnTo>
                    <a:pt x="1047" y="1568"/>
                  </a:lnTo>
                  <a:lnTo>
                    <a:pt x="1040" y="1548"/>
                  </a:lnTo>
                  <a:lnTo>
                    <a:pt x="1036" y="1528"/>
                  </a:lnTo>
                  <a:lnTo>
                    <a:pt x="1036" y="1507"/>
                  </a:lnTo>
                  <a:lnTo>
                    <a:pt x="1040" y="1486"/>
                  </a:lnTo>
                  <a:lnTo>
                    <a:pt x="1048" y="1464"/>
                  </a:lnTo>
                  <a:lnTo>
                    <a:pt x="1063" y="1443"/>
                  </a:lnTo>
                  <a:lnTo>
                    <a:pt x="1082" y="1422"/>
                  </a:lnTo>
                  <a:lnTo>
                    <a:pt x="1107" y="1402"/>
                  </a:lnTo>
                  <a:lnTo>
                    <a:pt x="1137" y="1384"/>
                  </a:lnTo>
                  <a:lnTo>
                    <a:pt x="1174" y="1366"/>
                  </a:lnTo>
                  <a:lnTo>
                    <a:pt x="1125" y="1369"/>
                  </a:lnTo>
                  <a:lnTo>
                    <a:pt x="1079" y="1368"/>
                  </a:lnTo>
                  <a:lnTo>
                    <a:pt x="1035" y="1363"/>
                  </a:lnTo>
                  <a:lnTo>
                    <a:pt x="995" y="1354"/>
                  </a:lnTo>
                  <a:lnTo>
                    <a:pt x="958" y="1343"/>
                  </a:lnTo>
                  <a:lnTo>
                    <a:pt x="924" y="1328"/>
                  </a:lnTo>
                  <a:lnTo>
                    <a:pt x="892" y="1311"/>
                  </a:lnTo>
                  <a:lnTo>
                    <a:pt x="864" y="1292"/>
                  </a:lnTo>
                  <a:lnTo>
                    <a:pt x="838" y="1273"/>
                  </a:lnTo>
                  <a:lnTo>
                    <a:pt x="815" y="1251"/>
                  </a:lnTo>
                  <a:lnTo>
                    <a:pt x="795" y="1228"/>
                  </a:lnTo>
                  <a:lnTo>
                    <a:pt x="777" y="1203"/>
                  </a:lnTo>
                  <a:lnTo>
                    <a:pt x="761" y="1180"/>
                  </a:lnTo>
                  <a:lnTo>
                    <a:pt x="749" y="1157"/>
                  </a:lnTo>
                  <a:lnTo>
                    <a:pt x="770" y="1136"/>
                  </a:lnTo>
                  <a:lnTo>
                    <a:pt x="793" y="1119"/>
                  </a:lnTo>
                  <a:lnTo>
                    <a:pt x="817" y="1104"/>
                  </a:lnTo>
                  <a:lnTo>
                    <a:pt x="843" y="1091"/>
                  </a:lnTo>
                  <a:lnTo>
                    <a:pt x="873" y="1081"/>
                  </a:lnTo>
                  <a:lnTo>
                    <a:pt x="906" y="1074"/>
                  </a:lnTo>
                  <a:lnTo>
                    <a:pt x="944" y="1067"/>
                  </a:lnTo>
                  <a:lnTo>
                    <a:pt x="985" y="1064"/>
                  </a:lnTo>
                  <a:lnTo>
                    <a:pt x="928" y="1048"/>
                  </a:lnTo>
                  <a:lnTo>
                    <a:pt x="877" y="1031"/>
                  </a:lnTo>
                  <a:lnTo>
                    <a:pt x="829" y="1011"/>
                  </a:lnTo>
                  <a:lnTo>
                    <a:pt x="789" y="989"/>
                  </a:lnTo>
                  <a:lnTo>
                    <a:pt x="752" y="966"/>
                  </a:lnTo>
                  <a:lnTo>
                    <a:pt x="719" y="939"/>
                  </a:lnTo>
                  <a:lnTo>
                    <a:pt x="692" y="912"/>
                  </a:lnTo>
                  <a:lnTo>
                    <a:pt x="668" y="884"/>
                  </a:lnTo>
                  <a:lnTo>
                    <a:pt x="647" y="854"/>
                  </a:lnTo>
                  <a:lnTo>
                    <a:pt x="630" y="822"/>
                  </a:lnTo>
                  <a:lnTo>
                    <a:pt x="617" y="789"/>
                  </a:lnTo>
                  <a:lnTo>
                    <a:pt x="606" y="754"/>
                  </a:lnTo>
                  <a:lnTo>
                    <a:pt x="598" y="719"/>
                  </a:lnTo>
                  <a:lnTo>
                    <a:pt x="630" y="712"/>
                  </a:lnTo>
                  <a:lnTo>
                    <a:pt x="664" y="706"/>
                  </a:lnTo>
                  <a:lnTo>
                    <a:pt x="697" y="700"/>
                  </a:lnTo>
                  <a:lnTo>
                    <a:pt x="730" y="695"/>
                  </a:lnTo>
                  <a:lnTo>
                    <a:pt x="760" y="693"/>
                  </a:lnTo>
                  <a:lnTo>
                    <a:pt x="788" y="692"/>
                  </a:lnTo>
                  <a:lnTo>
                    <a:pt x="812" y="694"/>
                  </a:lnTo>
                  <a:lnTo>
                    <a:pt x="761" y="665"/>
                  </a:lnTo>
                  <a:lnTo>
                    <a:pt x="716" y="635"/>
                  </a:lnTo>
                  <a:lnTo>
                    <a:pt x="675" y="602"/>
                  </a:lnTo>
                  <a:lnTo>
                    <a:pt x="641" y="570"/>
                  </a:lnTo>
                  <a:lnTo>
                    <a:pt x="611" y="535"/>
                  </a:lnTo>
                  <a:lnTo>
                    <a:pt x="584" y="501"/>
                  </a:lnTo>
                  <a:lnTo>
                    <a:pt x="562" y="465"/>
                  </a:lnTo>
                  <a:lnTo>
                    <a:pt x="546" y="429"/>
                  </a:lnTo>
                  <a:lnTo>
                    <a:pt x="532" y="394"/>
                  </a:lnTo>
                  <a:lnTo>
                    <a:pt x="523" y="359"/>
                  </a:lnTo>
                  <a:lnTo>
                    <a:pt x="516" y="325"/>
                  </a:lnTo>
                  <a:lnTo>
                    <a:pt x="514" y="291"/>
                  </a:lnTo>
                  <a:lnTo>
                    <a:pt x="515" y="259"/>
                  </a:lnTo>
                  <a:lnTo>
                    <a:pt x="615" y="296"/>
                  </a:lnTo>
                  <a:lnTo>
                    <a:pt x="708" y="333"/>
                  </a:lnTo>
                  <a:lnTo>
                    <a:pt x="796" y="368"/>
                  </a:lnTo>
                  <a:lnTo>
                    <a:pt x="879" y="402"/>
                  </a:lnTo>
                  <a:lnTo>
                    <a:pt x="957" y="436"/>
                  </a:lnTo>
                  <a:lnTo>
                    <a:pt x="1031" y="467"/>
                  </a:lnTo>
                  <a:lnTo>
                    <a:pt x="1101" y="500"/>
                  </a:lnTo>
                  <a:lnTo>
                    <a:pt x="1167" y="530"/>
                  </a:lnTo>
                  <a:lnTo>
                    <a:pt x="1229" y="560"/>
                  </a:lnTo>
                  <a:lnTo>
                    <a:pt x="1289" y="591"/>
                  </a:lnTo>
                  <a:lnTo>
                    <a:pt x="1347" y="620"/>
                  </a:lnTo>
                  <a:lnTo>
                    <a:pt x="1402" y="649"/>
                  </a:lnTo>
                  <a:lnTo>
                    <a:pt x="1442" y="673"/>
                  </a:lnTo>
                  <a:lnTo>
                    <a:pt x="1483" y="702"/>
                  </a:lnTo>
                  <a:lnTo>
                    <a:pt x="1526" y="735"/>
                  </a:lnTo>
                  <a:lnTo>
                    <a:pt x="1570" y="773"/>
                  </a:lnTo>
                  <a:lnTo>
                    <a:pt x="1616" y="815"/>
                  </a:lnTo>
                  <a:lnTo>
                    <a:pt x="1664" y="860"/>
                  </a:lnTo>
                  <a:lnTo>
                    <a:pt x="1689" y="794"/>
                  </a:lnTo>
                  <a:lnTo>
                    <a:pt x="1715" y="729"/>
                  </a:lnTo>
                  <a:lnTo>
                    <a:pt x="1743" y="663"/>
                  </a:lnTo>
                  <a:lnTo>
                    <a:pt x="1771" y="598"/>
                  </a:lnTo>
                  <a:lnTo>
                    <a:pt x="1801" y="535"/>
                  </a:lnTo>
                  <a:lnTo>
                    <a:pt x="1833" y="472"/>
                  </a:lnTo>
                  <a:lnTo>
                    <a:pt x="1865" y="412"/>
                  </a:lnTo>
                  <a:lnTo>
                    <a:pt x="1900" y="353"/>
                  </a:lnTo>
                  <a:lnTo>
                    <a:pt x="1936" y="296"/>
                  </a:lnTo>
                  <a:lnTo>
                    <a:pt x="1975" y="243"/>
                  </a:lnTo>
                  <a:lnTo>
                    <a:pt x="2016" y="193"/>
                  </a:lnTo>
                  <a:lnTo>
                    <a:pt x="2060" y="144"/>
                  </a:lnTo>
                  <a:lnTo>
                    <a:pt x="2105" y="100"/>
                  </a:lnTo>
                  <a:lnTo>
                    <a:pt x="2153" y="61"/>
                  </a:lnTo>
                  <a:lnTo>
                    <a:pt x="2205" y="25"/>
                  </a:lnTo>
                  <a:lnTo>
                    <a:pt x="2198" y="52"/>
                  </a:lnTo>
                  <a:lnTo>
                    <a:pt x="2188" y="79"/>
                  </a:lnTo>
                  <a:lnTo>
                    <a:pt x="2172" y="105"/>
                  </a:lnTo>
                  <a:lnTo>
                    <a:pt x="2153" y="128"/>
                  </a:lnTo>
                  <a:lnTo>
                    <a:pt x="2192" y="95"/>
                  </a:lnTo>
                  <a:lnTo>
                    <a:pt x="2235" y="67"/>
                  </a:lnTo>
                  <a:lnTo>
                    <a:pt x="2279" y="43"/>
                  </a:lnTo>
                  <a:lnTo>
                    <a:pt x="2326" y="24"/>
                  </a:lnTo>
                  <a:lnTo>
                    <a:pt x="2374" y="9"/>
                  </a:lnTo>
                  <a:lnTo>
                    <a:pt x="2423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905685" y="4167530"/>
            <a:ext cx="6096692" cy="816296"/>
            <a:chOff x="1315135" y="4167530"/>
            <a:chExt cx="6096692" cy="816296"/>
          </a:xfrm>
        </p:grpSpPr>
        <p:sp>
          <p:nvSpPr>
            <p:cNvPr id="3" name="TextBox 2"/>
            <p:cNvSpPr txBox="1"/>
            <p:nvPr/>
          </p:nvSpPr>
          <p:spPr>
            <a:xfrm>
              <a:off x="1927120" y="4167530"/>
              <a:ext cx="54847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perpustakaan</a:t>
              </a:r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nasional</a:t>
              </a:r>
              <a:endParaRPr lang="id-ID" sz="4400" b="1" dirty="0">
                <a:solidFill>
                  <a:schemeClr val="tx2">
                    <a:lumMod val="75000"/>
                  </a:schemeClr>
                </a:solidFill>
                <a:latin typeface="One Stroke Script LET" pitchFamily="2" charset="0"/>
              </a:endParaRPr>
            </a:p>
          </p:txBody>
        </p:sp>
        <p:sp>
          <p:nvSpPr>
            <p:cNvPr id="131" name="Freeform 11"/>
            <p:cNvSpPr>
              <a:spLocks/>
            </p:cNvSpPr>
            <p:nvPr/>
          </p:nvSpPr>
          <p:spPr bwMode="auto">
            <a:xfrm>
              <a:off x="1315135" y="4400303"/>
              <a:ext cx="324347" cy="583523"/>
            </a:xfrm>
            <a:custGeom>
              <a:avLst/>
              <a:gdLst>
                <a:gd name="T0" fmla="*/ 1195 w 1780"/>
                <a:gd name="T1" fmla="*/ 0 h 3677"/>
                <a:gd name="T2" fmla="*/ 1780 w 1780"/>
                <a:gd name="T3" fmla="*/ 0 h 3677"/>
                <a:gd name="T4" fmla="*/ 1780 w 1780"/>
                <a:gd name="T5" fmla="*/ 662 h 3677"/>
                <a:gd name="T6" fmla="*/ 1352 w 1780"/>
                <a:gd name="T7" fmla="*/ 662 h 3677"/>
                <a:gd name="T8" fmla="*/ 1320 w 1780"/>
                <a:gd name="T9" fmla="*/ 665 h 3677"/>
                <a:gd name="T10" fmla="*/ 1291 w 1780"/>
                <a:gd name="T11" fmla="*/ 675 h 3677"/>
                <a:gd name="T12" fmla="*/ 1262 w 1780"/>
                <a:gd name="T13" fmla="*/ 690 h 3677"/>
                <a:gd name="T14" fmla="*/ 1234 w 1780"/>
                <a:gd name="T15" fmla="*/ 711 h 3677"/>
                <a:gd name="T16" fmla="*/ 1211 w 1780"/>
                <a:gd name="T17" fmla="*/ 735 h 3677"/>
                <a:gd name="T18" fmla="*/ 1194 w 1780"/>
                <a:gd name="T19" fmla="*/ 760 h 3677"/>
                <a:gd name="T20" fmla="*/ 1183 w 1780"/>
                <a:gd name="T21" fmla="*/ 782 h 3677"/>
                <a:gd name="T22" fmla="*/ 1180 w 1780"/>
                <a:gd name="T23" fmla="*/ 804 h 3677"/>
                <a:gd name="T24" fmla="*/ 1180 w 1780"/>
                <a:gd name="T25" fmla="*/ 1215 h 3677"/>
                <a:gd name="T26" fmla="*/ 1780 w 1780"/>
                <a:gd name="T27" fmla="*/ 1215 h 3677"/>
                <a:gd name="T28" fmla="*/ 1771 w 1780"/>
                <a:gd name="T29" fmla="*/ 1335 h 3677"/>
                <a:gd name="T30" fmla="*/ 1759 w 1780"/>
                <a:gd name="T31" fmla="*/ 1452 h 3677"/>
                <a:gd name="T32" fmla="*/ 1736 w 1780"/>
                <a:gd name="T33" fmla="*/ 1651 h 3677"/>
                <a:gd name="T34" fmla="*/ 1721 w 1780"/>
                <a:gd name="T35" fmla="*/ 1749 h 3677"/>
                <a:gd name="T36" fmla="*/ 1707 w 1780"/>
                <a:gd name="T37" fmla="*/ 1839 h 3677"/>
                <a:gd name="T38" fmla="*/ 1176 w 1780"/>
                <a:gd name="T39" fmla="*/ 1839 h 3677"/>
                <a:gd name="T40" fmla="*/ 1176 w 1780"/>
                <a:gd name="T41" fmla="*/ 3677 h 3677"/>
                <a:gd name="T42" fmla="*/ 386 w 1780"/>
                <a:gd name="T43" fmla="*/ 3677 h 3677"/>
                <a:gd name="T44" fmla="*/ 386 w 1780"/>
                <a:gd name="T45" fmla="*/ 1839 h 3677"/>
                <a:gd name="T46" fmla="*/ 0 w 1780"/>
                <a:gd name="T47" fmla="*/ 1839 h 3677"/>
                <a:gd name="T48" fmla="*/ 0 w 1780"/>
                <a:gd name="T49" fmla="*/ 1215 h 3677"/>
                <a:gd name="T50" fmla="*/ 386 w 1780"/>
                <a:gd name="T51" fmla="*/ 1215 h 3677"/>
                <a:gd name="T52" fmla="*/ 386 w 1780"/>
                <a:gd name="T53" fmla="*/ 709 h 3677"/>
                <a:gd name="T54" fmla="*/ 386 w 1780"/>
                <a:gd name="T55" fmla="*/ 692 h 3677"/>
                <a:gd name="T56" fmla="*/ 387 w 1780"/>
                <a:gd name="T57" fmla="*/ 669 h 3677"/>
                <a:gd name="T58" fmla="*/ 389 w 1780"/>
                <a:gd name="T59" fmla="*/ 639 h 3677"/>
                <a:gd name="T60" fmla="*/ 391 w 1780"/>
                <a:gd name="T61" fmla="*/ 603 h 3677"/>
                <a:gd name="T62" fmla="*/ 395 w 1780"/>
                <a:gd name="T63" fmla="*/ 561 h 3677"/>
                <a:gd name="T64" fmla="*/ 402 w 1780"/>
                <a:gd name="T65" fmla="*/ 515 h 3677"/>
                <a:gd name="T66" fmla="*/ 412 w 1780"/>
                <a:gd name="T67" fmla="*/ 468 h 3677"/>
                <a:gd name="T68" fmla="*/ 430 w 1780"/>
                <a:gd name="T69" fmla="*/ 421 h 3677"/>
                <a:gd name="T70" fmla="*/ 452 w 1780"/>
                <a:gd name="T71" fmla="*/ 371 h 3677"/>
                <a:gd name="T72" fmla="*/ 478 w 1780"/>
                <a:gd name="T73" fmla="*/ 322 h 3677"/>
                <a:gd name="T74" fmla="*/ 505 w 1780"/>
                <a:gd name="T75" fmla="*/ 281 h 3677"/>
                <a:gd name="T76" fmla="*/ 538 w 1780"/>
                <a:gd name="T77" fmla="*/ 241 h 3677"/>
                <a:gd name="T78" fmla="*/ 575 w 1780"/>
                <a:gd name="T79" fmla="*/ 204 h 3677"/>
                <a:gd name="T80" fmla="*/ 618 w 1780"/>
                <a:gd name="T81" fmla="*/ 167 h 3677"/>
                <a:gd name="T82" fmla="*/ 665 w 1780"/>
                <a:gd name="T83" fmla="*/ 131 h 3677"/>
                <a:gd name="T84" fmla="*/ 718 w 1780"/>
                <a:gd name="T85" fmla="*/ 97 h 3677"/>
                <a:gd name="T86" fmla="*/ 762 w 1780"/>
                <a:gd name="T87" fmla="*/ 74 h 3677"/>
                <a:gd name="T88" fmla="*/ 809 w 1780"/>
                <a:gd name="T89" fmla="*/ 55 h 3677"/>
                <a:gd name="T90" fmla="*/ 863 w 1780"/>
                <a:gd name="T91" fmla="*/ 38 h 3677"/>
                <a:gd name="T92" fmla="*/ 920 w 1780"/>
                <a:gd name="T93" fmla="*/ 24 h 3677"/>
                <a:gd name="T94" fmla="*/ 981 w 1780"/>
                <a:gd name="T95" fmla="*/ 13 h 3677"/>
                <a:gd name="T96" fmla="*/ 1049 w 1780"/>
                <a:gd name="T97" fmla="*/ 6 h 3677"/>
                <a:gd name="T98" fmla="*/ 1119 w 1780"/>
                <a:gd name="T99" fmla="*/ 1 h 3677"/>
                <a:gd name="T100" fmla="*/ 1195 w 1780"/>
                <a:gd name="T101" fmla="*/ 0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0" h="3677">
                  <a:moveTo>
                    <a:pt x="1195" y="0"/>
                  </a:moveTo>
                  <a:lnTo>
                    <a:pt x="1780" y="0"/>
                  </a:lnTo>
                  <a:lnTo>
                    <a:pt x="1780" y="662"/>
                  </a:lnTo>
                  <a:lnTo>
                    <a:pt x="1352" y="662"/>
                  </a:lnTo>
                  <a:lnTo>
                    <a:pt x="1320" y="665"/>
                  </a:lnTo>
                  <a:lnTo>
                    <a:pt x="1291" y="675"/>
                  </a:lnTo>
                  <a:lnTo>
                    <a:pt x="1262" y="690"/>
                  </a:lnTo>
                  <a:lnTo>
                    <a:pt x="1234" y="711"/>
                  </a:lnTo>
                  <a:lnTo>
                    <a:pt x="1211" y="735"/>
                  </a:lnTo>
                  <a:lnTo>
                    <a:pt x="1194" y="760"/>
                  </a:lnTo>
                  <a:lnTo>
                    <a:pt x="1183" y="782"/>
                  </a:lnTo>
                  <a:lnTo>
                    <a:pt x="1180" y="804"/>
                  </a:lnTo>
                  <a:lnTo>
                    <a:pt x="1180" y="1215"/>
                  </a:lnTo>
                  <a:lnTo>
                    <a:pt x="1780" y="1215"/>
                  </a:lnTo>
                  <a:lnTo>
                    <a:pt x="1771" y="1335"/>
                  </a:lnTo>
                  <a:lnTo>
                    <a:pt x="1759" y="1452"/>
                  </a:lnTo>
                  <a:lnTo>
                    <a:pt x="1736" y="1651"/>
                  </a:lnTo>
                  <a:lnTo>
                    <a:pt x="1721" y="1749"/>
                  </a:lnTo>
                  <a:lnTo>
                    <a:pt x="1707" y="1839"/>
                  </a:lnTo>
                  <a:lnTo>
                    <a:pt x="1176" y="1839"/>
                  </a:lnTo>
                  <a:lnTo>
                    <a:pt x="1176" y="3677"/>
                  </a:lnTo>
                  <a:lnTo>
                    <a:pt x="386" y="3677"/>
                  </a:lnTo>
                  <a:lnTo>
                    <a:pt x="386" y="1839"/>
                  </a:lnTo>
                  <a:lnTo>
                    <a:pt x="0" y="1839"/>
                  </a:lnTo>
                  <a:lnTo>
                    <a:pt x="0" y="1215"/>
                  </a:lnTo>
                  <a:lnTo>
                    <a:pt x="386" y="1215"/>
                  </a:lnTo>
                  <a:lnTo>
                    <a:pt x="386" y="709"/>
                  </a:lnTo>
                  <a:lnTo>
                    <a:pt x="386" y="692"/>
                  </a:lnTo>
                  <a:lnTo>
                    <a:pt x="387" y="669"/>
                  </a:lnTo>
                  <a:lnTo>
                    <a:pt x="389" y="639"/>
                  </a:lnTo>
                  <a:lnTo>
                    <a:pt x="391" y="603"/>
                  </a:lnTo>
                  <a:lnTo>
                    <a:pt x="395" y="561"/>
                  </a:lnTo>
                  <a:lnTo>
                    <a:pt x="402" y="515"/>
                  </a:lnTo>
                  <a:lnTo>
                    <a:pt x="412" y="468"/>
                  </a:lnTo>
                  <a:lnTo>
                    <a:pt x="430" y="421"/>
                  </a:lnTo>
                  <a:lnTo>
                    <a:pt x="452" y="371"/>
                  </a:lnTo>
                  <a:lnTo>
                    <a:pt x="478" y="322"/>
                  </a:lnTo>
                  <a:lnTo>
                    <a:pt x="505" y="281"/>
                  </a:lnTo>
                  <a:lnTo>
                    <a:pt x="538" y="241"/>
                  </a:lnTo>
                  <a:lnTo>
                    <a:pt x="575" y="204"/>
                  </a:lnTo>
                  <a:lnTo>
                    <a:pt x="618" y="167"/>
                  </a:lnTo>
                  <a:lnTo>
                    <a:pt x="665" y="131"/>
                  </a:lnTo>
                  <a:lnTo>
                    <a:pt x="718" y="97"/>
                  </a:lnTo>
                  <a:lnTo>
                    <a:pt x="762" y="74"/>
                  </a:lnTo>
                  <a:lnTo>
                    <a:pt x="809" y="55"/>
                  </a:lnTo>
                  <a:lnTo>
                    <a:pt x="863" y="38"/>
                  </a:lnTo>
                  <a:lnTo>
                    <a:pt x="920" y="24"/>
                  </a:lnTo>
                  <a:lnTo>
                    <a:pt x="981" y="13"/>
                  </a:lnTo>
                  <a:lnTo>
                    <a:pt x="1049" y="6"/>
                  </a:lnTo>
                  <a:lnTo>
                    <a:pt x="1119" y="1"/>
                  </a:lnTo>
                  <a:lnTo>
                    <a:pt x="1195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744263" y="2814934"/>
            <a:ext cx="4112783" cy="769441"/>
            <a:chOff x="1153713" y="2814934"/>
            <a:chExt cx="4112783" cy="769441"/>
          </a:xfrm>
        </p:grpSpPr>
        <p:sp>
          <p:nvSpPr>
            <p:cNvPr id="88" name="TextBox 87"/>
            <p:cNvSpPr txBox="1"/>
            <p:nvPr/>
          </p:nvSpPr>
          <p:spPr>
            <a:xfrm>
              <a:off x="1927120" y="2814934"/>
              <a:ext cx="33393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021- 3101472</a:t>
              </a:r>
              <a:endParaRPr lang="id-ID" sz="4400" b="1" dirty="0">
                <a:solidFill>
                  <a:schemeClr val="tx2">
                    <a:lumMod val="75000"/>
                  </a:schemeClr>
                </a:solidFill>
                <a:latin typeface="One Stroke Script LET" pitchFamily="2" charset="0"/>
              </a:endParaRPr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1153713" y="2908212"/>
              <a:ext cx="612896" cy="573863"/>
            </a:xfrm>
            <a:custGeom>
              <a:avLst/>
              <a:gdLst>
                <a:gd name="T0" fmla="*/ 2914 w 4428"/>
                <a:gd name="T1" fmla="*/ 1623 h 4146"/>
                <a:gd name="T2" fmla="*/ 2941 w 4428"/>
                <a:gd name="T3" fmla="*/ 1643 h 4146"/>
                <a:gd name="T4" fmla="*/ 2947 w 4428"/>
                <a:gd name="T5" fmla="*/ 1547 h 4146"/>
                <a:gd name="T6" fmla="*/ 3206 w 4428"/>
                <a:gd name="T7" fmla="*/ 2401 h 4146"/>
                <a:gd name="T8" fmla="*/ 1991 w 4428"/>
                <a:gd name="T9" fmla="*/ 1289 h 4146"/>
                <a:gd name="T10" fmla="*/ 2235 w 4428"/>
                <a:gd name="T11" fmla="*/ 1394 h 4146"/>
                <a:gd name="T12" fmla="*/ 2324 w 4428"/>
                <a:gd name="T13" fmla="*/ 1670 h 4146"/>
                <a:gd name="T14" fmla="*/ 2183 w 4428"/>
                <a:gd name="T15" fmla="*/ 1913 h 4146"/>
                <a:gd name="T16" fmla="*/ 1970 w 4428"/>
                <a:gd name="T17" fmla="*/ 2061 h 4146"/>
                <a:gd name="T18" fmla="*/ 2344 w 4428"/>
                <a:gd name="T19" fmla="*/ 2172 h 4146"/>
                <a:gd name="T20" fmla="*/ 1585 w 4428"/>
                <a:gd name="T21" fmla="*/ 2181 h 4146"/>
                <a:gd name="T22" fmla="*/ 1746 w 4428"/>
                <a:gd name="T23" fmla="*/ 1925 h 4146"/>
                <a:gd name="T24" fmla="*/ 1960 w 4428"/>
                <a:gd name="T25" fmla="*/ 1768 h 4146"/>
                <a:gd name="T26" fmla="*/ 2044 w 4428"/>
                <a:gd name="T27" fmla="*/ 1623 h 4146"/>
                <a:gd name="T28" fmla="*/ 1928 w 4428"/>
                <a:gd name="T29" fmla="*/ 1540 h 4146"/>
                <a:gd name="T30" fmla="*/ 1782 w 4428"/>
                <a:gd name="T31" fmla="*/ 1631 h 4146"/>
                <a:gd name="T32" fmla="*/ 1578 w 4428"/>
                <a:gd name="T33" fmla="*/ 1502 h 4146"/>
                <a:gd name="T34" fmla="*/ 1705 w 4428"/>
                <a:gd name="T35" fmla="*/ 1363 h 4146"/>
                <a:gd name="T36" fmla="*/ 554 w 4428"/>
                <a:gd name="T37" fmla="*/ 964 h 4146"/>
                <a:gd name="T38" fmla="*/ 848 w 4428"/>
                <a:gd name="T39" fmla="*/ 1133 h 4146"/>
                <a:gd name="T40" fmla="*/ 1079 w 4428"/>
                <a:gd name="T41" fmla="*/ 1483 h 4146"/>
                <a:gd name="T42" fmla="*/ 1086 w 4428"/>
                <a:gd name="T43" fmla="*/ 1718 h 4146"/>
                <a:gd name="T44" fmla="*/ 953 w 4428"/>
                <a:gd name="T45" fmla="*/ 1898 h 4146"/>
                <a:gd name="T46" fmla="*/ 839 w 4428"/>
                <a:gd name="T47" fmla="*/ 2087 h 4146"/>
                <a:gd name="T48" fmla="*/ 969 w 4428"/>
                <a:gd name="T49" fmla="*/ 2369 h 4146"/>
                <a:gd name="T50" fmla="*/ 1253 w 4428"/>
                <a:gd name="T51" fmla="*/ 2705 h 4146"/>
                <a:gd name="T52" fmla="*/ 1587 w 4428"/>
                <a:gd name="T53" fmla="*/ 3027 h 4146"/>
                <a:gd name="T54" fmla="*/ 1908 w 4428"/>
                <a:gd name="T55" fmla="*/ 3259 h 4146"/>
                <a:gd name="T56" fmla="*/ 2147 w 4428"/>
                <a:gd name="T57" fmla="*/ 3290 h 4146"/>
                <a:gd name="T58" fmla="*/ 2323 w 4428"/>
                <a:gd name="T59" fmla="*/ 3125 h 4146"/>
                <a:gd name="T60" fmla="*/ 2517 w 4428"/>
                <a:gd name="T61" fmla="*/ 3040 h 4146"/>
                <a:gd name="T62" fmla="*/ 2796 w 4428"/>
                <a:gd name="T63" fmla="*/ 3134 h 4146"/>
                <a:gd name="T64" fmla="*/ 3128 w 4428"/>
                <a:gd name="T65" fmla="*/ 3431 h 4146"/>
                <a:gd name="T66" fmla="*/ 3164 w 4428"/>
                <a:gd name="T67" fmla="*/ 3701 h 4146"/>
                <a:gd name="T68" fmla="*/ 3006 w 4428"/>
                <a:gd name="T69" fmla="*/ 3923 h 4146"/>
                <a:gd name="T70" fmla="*/ 2796 w 4428"/>
                <a:gd name="T71" fmla="*/ 4107 h 4146"/>
                <a:gd name="T72" fmla="*/ 2401 w 4428"/>
                <a:gd name="T73" fmla="*/ 4126 h 4146"/>
                <a:gd name="T74" fmla="*/ 1815 w 4428"/>
                <a:gd name="T75" fmla="*/ 3903 h 4146"/>
                <a:gd name="T76" fmla="*/ 1127 w 4428"/>
                <a:gd name="T77" fmla="*/ 3415 h 4146"/>
                <a:gd name="T78" fmla="*/ 488 w 4428"/>
                <a:gd name="T79" fmla="*/ 2717 h 4146"/>
                <a:gd name="T80" fmla="*/ 117 w 4428"/>
                <a:gd name="T81" fmla="*/ 2062 h 4146"/>
                <a:gd name="T82" fmla="*/ 0 w 4428"/>
                <a:gd name="T83" fmla="*/ 1548 h 4146"/>
                <a:gd name="T84" fmla="*/ 113 w 4428"/>
                <a:gd name="T85" fmla="*/ 1255 h 4146"/>
                <a:gd name="T86" fmla="*/ 314 w 4428"/>
                <a:gd name="T87" fmla="*/ 1059 h 4146"/>
                <a:gd name="T88" fmla="*/ 554 w 4428"/>
                <a:gd name="T89" fmla="*/ 964 h 4146"/>
                <a:gd name="T90" fmla="*/ 3194 w 4428"/>
                <a:gd name="T91" fmla="*/ 144 h 4146"/>
                <a:gd name="T92" fmla="*/ 3891 w 4428"/>
                <a:gd name="T93" fmla="*/ 623 h 4146"/>
                <a:gd name="T94" fmla="*/ 4327 w 4428"/>
                <a:gd name="T95" fmla="*/ 1352 h 4146"/>
                <a:gd name="T96" fmla="*/ 4413 w 4428"/>
                <a:gd name="T97" fmla="*/ 2222 h 4146"/>
                <a:gd name="T98" fmla="*/ 4140 w 4428"/>
                <a:gd name="T99" fmla="*/ 3001 h 4146"/>
                <a:gd name="T100" fmla="*/ 3585 w 4428"/>
                <a:gd name="T101" fmla="*/ 3592 h 4146"/>
                <a:gd name="T102" fmla="*/ 3377 w 4428"/>
                <a:gd name="T103" fmla="*/ 3456 h 4146"/>
                <a:gd name="T104" fmla="*/ 3813 w 4428"/>
                <a:gd name="T105" fmla="*/ 2967 h 4146"/>
                <a:gd name="T106" fmla="*/ 4109 w 4428"/>
                <a:gd name="T107" fmla="*/ 2286 h 4146"/>
                <a:gd name="T108" fmla="*/ 4011 w 4428"/>
                <a:gd name="T109" fmla="*/ 1333 h 4146"/>
                <a:gd name="T110" fmla="*/ 3564 w 4428"/>
                <a:gd name="T111" fmla="*/ 709 h 4146"/>
                <a:gd name="T112" fmla="*/ 2882 w 4428"/>
                <a:gd name="T113" fmla="*/ 347 h 4146"/>
                <a:gd name="T114" fmla="*/ 1919 w 4428"/>
                <a:gd name="T115" fmla="*/ 379 h 4146"/>
                <a:gd name="T116" fmla="*/ 1265 w 4428"/>
                <a:gd name="T117" fmla="*/ 786 h 4146"/>
                <a:gd name="T118" fmla="*/ 840 w 4428"/>
                <a:gd name="T119" fmla="*/ 842 h 4146"/>
                <a:gd name="T120" fmla="*/ 1430 w 4428"/>
                <a:gd name="T121" fmla="*/ 289 h 4146"/>
                <a:gd name="T122" fmla="*/ 2209 w 4428"/>
                <a:gd name="T123" fmla="*/ 16 h 4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28" h="4146">
                  <a:moveTo>
                    <a:pt x="2947" y="1547"/>
                  </a:moveTo>
                  <a:lnTo>
                    <a:pt x="2947" y="1549"/>
                  </a:lnTo>
                  <a:lnTo>
                    <a:pt x="2943" y="1557"/>
                  </a:lnTo>
                  <a:lnTo>
                    <a:pt x="2939" y="1571"/>
                  </a:lnTo>
                  <a:lnTo>
                    <a:pt x="2932" y="1585"/>
                  </a:lnTo>
                  <a:lnTo>
                    <a:pt x="2924" y="1604"/>
                  </a:lnTo>
                  <a:lnTo>
                    <a:pt x="2914" y="1623"/>
                  </a:lnTo>
                  <a:lnTo>
                    <a:pt x="2905" y="1642"/>
                  </a:lnTo>
                  <a:lnTo>
                    <a:pt x="2894" y="1659"/>
                  </a:lnTo>
                  <a:lnTo>
                    <a:pt x="2728" y="1912"/>
                  </a:lnTo>
                  <a:lnTo>
                    <a:pt x="2728" y="1914"/>
                  </a:lnTo>
                  <a:lnTo>
                    <a:pt x="2941" y="1914"/>
                  </a:lnTo>
                  <a:lnTo>
                    <a:pt x="2941" y="1669"/>
                  </a:lnTo>
                  <a:lnTo>
                    <a:pt x="2941" y="1643"/>
                  </a:lnTo>
                  <a:lnTo>
                    <a:pt x="2943" y="1619"/>
                  </a:lnTo>
                  <a:lnTo>
                    <a:pt x="2945" y="1596"/>
                  </a:lnTo>
                  <a:lnTo>
                    <a:pt x="2947" y="1576"/>
                  </a:lnTo>
                  <a:lnTo>
                    <a:pt x="2948" y="1560"/>
                  </a:lnTo>
                  <a:lnTo>
                    <a:pt x="2949" y="1551"/>
                  </a:lnTo>
                  <a:lnTo>
                    <a:pt x="2951" y="1547"/>
                  </a:lnTo>
                  <a:lnTo>
                    <a:pt x="2947" y="1547"/>
                  </a:lnTo>
                  <a:close/>
                  <a:moveTo>
                    <a:pt x="2878" y="1306"/>
                  </a:moveTo>
                  <a:lnTo>
                    <a:pt x="3206" y="1306"/>
                  </a:lnTo>
                  <a:lnTo>
                    <a:pt x="3206" y="1914"/>
                  </a:lnTo>
                  <a:lnTo>
                    <a:pt x="3336" y="1914"/>
                  </a:lnTo>
                  <a:lnTo>
                    <a:pt x="3336" y="2136"/>
                  </a:lnTo>
                  <a:lnTo>
                    <a:pt x="3206" y="2136"/>
                  </a:lnTo>
                  <a:lnTo>
                    <a:pt x="3206" y="2401"/>
                  </a:lnTo>
                  <a:lnTo>
                    <a:pt x="2941" y="2401"/>
                  </a:lnTo>
                  <a:lnTo>
                    <a:pt x="2941" y="2136"/>
                  </a:lnTo>
                  <a:lnTo>
                    <a:pt x="2456" y="2136"/>
                  </a:lnTo>
                  <a:lnTo>
                    <a:pt x="2456" y="1973"/>
                  </a:lnTo>
                  <a:lnTo>
                    <a:pt x="2878" y="1306"/>
                  </a:lnTo>
                  <a:close/>
                  <a:moveTo>
                    <a:pt x="1954" y="1287"/>
                  </a:moveTo>
                  <a:lnTo>
                    <a:pt x="1991" y="1289"/>
                  </a:lnTo>
                  <a:lnTo>
                    <a:pt x="2030" y="1294"/>
                  </a:lnTo>
                  <a:lnTo>
                    <a:pt x="2068" y="1302"/>
                  </a:lnTo>
                  <a:lnTo>
                    <a:pt x="2105" y="1313"/>
                  </a:lnTo>
                  <a:lnTo>
                    <a:pt x="2142" y="1328"/>
                  </a:lnTo>
                  <a:lnTo>
                    <a:pt x="2175" y="1347"/>
                  </a:lnTo>
                  <a:lnTo>
                    <a:pt x="2207" y="1368"/>
                  </a:lnTo>
                  <a:lnTo>
                    <a:pt x="2235" y="1394"/>
                  </a:lnTo>
                  <a:lnTo>
                    <a:pt x="2262" y="1422"/>
                  </a:lnTo>
                  <a:lnTo>
                    <a:pt x="2284" y="1455"/>
                  </a:lnTo>
                  <a:lnTo>
                    <a:pt x="2303" y="1492"/>
                  </a:lnTo>
                  <a:lnTo>
                    <a:pt x="2316" y="1532"/>
                  </a:lnTo>
                  <a:lnTo>
                    <a:pt x="2324" y="1575"/>
                  </a:lnTo>
                  <a:lnTo>
                    <a:pt x="2327" y="1623"/>
                  </a:lnTo>
                  <a:lnTo>
                    <a:pt x="2324" y="1670"/>
                  </a:lnTo>
                  <a:lnTo>
                    <a:pt x="2316" y="1713"/>
                  </a:lnTo>
                  <a:lnTo>
                    <a:pt x="2303" y="1753"/>
                  </a:lnTo>
                  <a:lnTo>
                    <a:pt x="2285" y="1791"/>
                  </a:lnTo>
                  <a:lnTo>
                    <a:pt x="2264" y="1824"/>
                  </a:lnTo>
                  <a:lnTo>
                    <a:pt x="2239" y="1857"/>
                  </a:lnTo>
                  <a:lnTo>
                    <a:pt x="2213" y="1886"/>
                  </a:lnTo>
                  <a:lnTo>
                    <a:pt x="2183" y="1913"/>
                  </a:lnTo>
                  <a:lnTo>
                    <a:pt x="2152" y="1938"/>
                  </a:lnTo>
                  <a:lnTo>
                    <a:pt x="2121" y="1961"/>
                  </a:lnTo>
                  <a:lnTo>
                    <a:pt x="2089" y="1983"/>
                  </a:lnTo>
                  <a:lnTo>
                    <a:pt x="2058" y="2004"/>
                  </a:lnTo>
                  <a:lnTo>
                    <a:pt x="2027" y="2024"/>
                  </a:lnTo>
                  <a:lnTo>
                    <a:pt x="1998" y="2043"/>
                  </a:lnTo>
                  <a:lnTo>
                    <a:pt x="1970" y="2061"/>
                  </a:lnTo>
                  <a:lnTo>
                    <a:pt x="1946" y="2079"/>
                  </a:lnTo>
                  <a:lnTo>
                    <a:pt x="1923" y="2097"/>
                  </a:lnTo>
                  <a:lnTo>
                    <a:pt x="1905" y="2114"/>
                  </a:lnTo>
                  <a:lnTo>
                    <a:pt x="1891" y="2133"/>
                  </a:lnTo>
                  <a:lnTo>
                    <a:pt x="1883" y="2152"/>
                  </a:lnTo>
                  <a:lnTo>
                    <a:pt x="1879" y="2172"/>
                  </a:lnTo>
                  <a:lnTo>
                    <a:pt x="2344" y="2172"/>
                  </a:lnTo>
                  <a:lnTo>
                    <a:pt x="2344" y="2401"/>
                  </a:lnTo>
                  <a:lnTo>
                    <a:pt x="1586" y="2401"/>
                  </a:lnTo>
                  <a:lnTo>
                    <a:pt x="1579" y="2360"/>
                  </a:lnTo>
                  <a:lnTo>
                    <a:pt x="1575" y="2321"/>
                  </a:lnTo>
                  <a:lnTo>
                    <a:pt x="1573" y="2283"/>
                  </a:lnTo>
                  <a:lnTo>
                    <a:pt x="1577" y="2230"/>
                  </a:lnTo>
                  <a:lnTo>
                    <a:pt x="1585" y="2181"/>
                  </a:lnTo>
                  <a:lnTo>
                    <a:pt x="1597" y="2136"/>
                  </a:lnTo>
                  <a:lnTo>
                    <a:pt x="1614" y="2093"/>
                  </a:lnTo>
                  <a:lnTo>
                    <a:pt x="1636" y="2054"/>
                  </a:lnTo>
                  <a:lnTo>
                    <a:pt x="1660" y="2018"/>
                  </a:lnTo>
                  <a:lnTo>
                    <a:pt x="1687" y="1985"/>
                  </a:lnTo>
                  <a:lnTo>
                    <a:pt x="1715" y="1955"/>
                  </a:lnTo>
                  <a:lnTo>
                    <a:pt x="1746" y="1925"/>
                  </a:lnTo>
                  <a:lnTo>
                    <a:pt x="1778" y="1898"/>
                  </a:lnTo>
                  <a:lnTo>
                    <a:pt x="1810" y="1874"/>
                  </a:lnTo>
                  <a:lnTo>
                    <a:pt x="1842" y="1850"/>
                  </a:lnTo>
                  <a:lnTo>
                    <a:pt x="1873" y="1828"/>
                  </a:lnTo>
                  <a:lnTo>
                    <a:pt x="1904" y="1807"/>
                  </a:lnTo>
                  <a:lnTo>
                    <a:pt x="1934" y="1787"/>
                  </a:lnTo>
                  <a:lnTo>
                    <a:pt x="1960" y="1768"/>
                  </a:lnTo>
                  <a:lnTo>
                    <a:pt x="1985" y="1748"/>
                  </a:lnTo>
                  <a:lnTo>
                    <a:pt x="2005" y="1729"/>
                  </a:lnTo>
                  <a:lnTo>
                    <a:pt x="2022" y="1710"/>
                  </a:lnTo>
                  <a:lnTo>
                    <a:pt x="2036" y="1690"/>
                  </a:lnTo>
                  <a:lnTo>
                    <a:pt x="2044" y="1670"/>
                  </a:lnTo>
                  <a:lnTo>
                    <a:pt x="2046" y="1649"/>
                  </a:lnTo>
                  <a:lnTo>
                    <a:pt x="2044" y="1623"/>
                  </a:lnTo>
                  <a:lnTo>
                    <a:pt x="2036" y="1600"/>
                  </a:lnTo>
                  <a:lnTo>
                    <a:pt x="2023" y="1581"/>
                  </a:lnTo>
                  <a:lnTo>
                    <a:pt x="2009" y="1565"/>
                  </a:lnTo>
                  <a:lnTo>
                    <a:pt x="1991" y="1555"/>
                  </a:lnTo>
                  <a:lnTo>
                    <a:pt x="1971" y="1547"/>
                  </a:lnTo>
                  <a:lnTo>
                    <a:pt x="1950" y="1543"/>
                  </a:lnTo>
                  <a:lnTo>
                    <a:pt x="1928" y="1540"/>
                  </a:lnTo>
                  <a:lnTo>
                    <a:pt x="1899" y="1544"/>
                  </a:lnTo>
                  <a:lnTo>
                    <a:pt x="1872" y="1552"/>
                  </a:lnTo>
                  <a:lnTo>
                    <a:pt x="1848" y="1565"/>
                  </a:lnTo>
                  <a:lnTo>
                    <a:pt x="1826" y="1581"/>
                  </a:lnTo>
                  <a:lnTo>
                    <a:pt x="1809" y="1599"/>
                  </a:lnTo>
                  <a:lnTo>
                    <a:pt x="1793" y="1616"/>
                  </a:lnTo>
                  <a:lnTo>
                    <a:pt x="1782" y="1631"/>
                  </a:lnTo>
                  <a:lnTo>
                    <a:pt x="1773" y="1645"/>
                  </a:lnTo>
                  <a:lnTo>
                    <a:pt x="1769" y="1654"/>
                  </a:lnTo>
                  <a:lnTo>
                    <a:pt x="1766" y="1657"/>
                  </a:lnTo>
                  <a:lnTo>
                    <a:pt x="1567" y="1524"/>
                  </a:lnTo>
                  <a:lnTo>
                    <a:pt x="1569" y="1521"/>
                  </a:lnTo>
                  <a:lnTo>
                    <a:pt x="1573" y="1513"/>
                  </a:lnTo>
                  <a:lnTo>
                    <a:pt x="1578" y="1502"/>
                  </a:lnTo>
                  <a:lnTo>
                    <a:pt x="1587" y="1486"/>
                  </a:lnTo>
                  <a:lnTo>
                    <a:pt x="1599" y="1469"/>
                  </a:lnTo>
                  <a:lnTo>
                    <a:pt x="1614" y="1449"/>
                  </a:lnTo>
                  <a:lnTo>
                    <a:pt x="1632" y="1427"/>
                  </a:lnTo>
                  <a:lnTo>
                    <a:pt x="1653" y="1406"/>
                  </a:lnTo>
                  <a:lnTo>
                    <a:pt x="1677" y="1384"/>
                  </a:lnTo>
                  <a:lnTo>
                    <a:pt x="1705" y="1363"/>
                  </a:lnTo>
                  <a:lnTo>
                    <a:pt x="1738" y="1343"/>
                  </a:lnTo>
                  <a:lnTo>
                    <a:pt x="1773" y="1324"/>
                  </a:lnTo>
                  <a:lnTo>
                    <a:pt x="1811" y="1309"/>
                  </a:lnTo>
                  <a:lnTo>
                    <a:pt x="1854" y="1298"/>
                  </a:lnTo>
                  <a:lnTo>
                    <a:pt x="1901" y="1290"/>
                  </a:lnTo>
                  <a:lnTo>
                    <a:pt x="1954" y="1287"/>
                  </a:lnTo>
                  <a:close/>
                  <a:moveTo>
                    <a:pt x="554" y="964"/>
                  </a:moveTo>
                  <a:lnTo>
                    <a:pt x="593" y="969"/>
                  </a:lnTo>
                  <a:lnTo>
                    <a:pt x="632" y="979"/>
                  </a:lnTo>
                  <a:lnTo>
                    <a:pt x="674" y="995"/>
                  </a:lnTo>
                  <a:lnTo>
                    <a:pt x="715" y="1018"/>
                  </a:lnTo>
                  <a:lnTo>
                    <a:pt x="758" y="1049"/>
                  </a:lnTo>
                  <a:lnTo>
                    <a:pt x="802" y="1086"/>
                  </a:lnTo>
                  <a:lnTo>
                    <a:pt x="848" y="1133"/>
                  </a:lnTo>
                  <a:lnTo>
                    <a:pt x="895" y="1188"/>
                  </a:lnTo>
                  <a:lnTo>
                    <a:pt x="939" y="1245"/>
                  </a:lnTo>
                  <a:lnTo>
                    <a:pt x="978" y="1300"/>
                  </a:lnTo>
                  <a:lnTo>
                    <a:pt x="1012" y="1349"/>
                  </a:lnTo>
                  <a:lnTo>
                    <a:pt x="1039" y="1398"/>
                  </a:lnTo>
                  <a:lnTo>
                    <a:pt x="1061" y="1442"/>
                  </a:lnTo>
                  <a:lnTo>
                    <a:pt x="1079" y="1483"/>
                  </a:lnTo>
                  <a:lnTo>
                    <a:pt x="1092" y="1524"/>
                  </a:lnTo>
                  <a:lnTo>
                    <a:pt x="1100" y="1560"/>
                  </a:lnTo>
                  <a:lnTo>
                    <a:pt x="1104" y="1595"/>
                  </a:lnTo>
                  <a:lnTo>
                    <a:pt x="1106" y="1628"/>
                  </a:lnTo>
                  <a:lnTo>
                    <a:pt x="1103" y="1659"/>
                  </a:lnTo>
                  <a:lnTo>
                    <a:pt x="1096" y="1690"/>
                  </a:lnTo>
                  <a:lnTo>
                    <a:pt x="1086" y="1718"/>
                  </a:lnTo>
                  <a:lnTo>
                    <a:pt x="1073" y="1745"/>
                  </a:lnTo>
                  <a:lnTo>
                    <a:pt x="1059" y="1772"/>
                  </a:lnTo>
                  <a:lnTo>
                    <a:pt x="1041" y="1798"/>
                  </a:lnTo>
                  <a:lnTo>
                    <a:pt x="1021" y="1823"/>
                  </a:lnTo>
                  <a:lnTo>
                    <a:pt x="1000" y="1849"/>
                  </a:lnTo>
                  <a:lnTo>
                    <a:pt x="977" y="1874"/>
                  </a:lnTo>
                  <a:lnTo>
                    <a:pt x="953" y="1898"/>
                  </a:lnTo>
                  <a:lnTo>
                    <a:pt x="927" y="1924"/>
                  </a:lnTo>
                  <a:lnTo>
                    <a:pt x="902" y="1949"/>
                  </a:lnTo>
                  <a:lnTo>
                    <a:pt x="875" y="1976"/>
                  </a:lnTo>
                  <a:lnTo>
                    <a:pt x="856" y="1999"/>
                  </a:lnTo>
                  <a:lnTo>
                    <a:pt x="844" y="2026"/>
                  </a:lnTo>
                  <a:lnTo>
                    <a:pt x="839" y="2055"/>
                  </a:lnTo>
                  <a:lnTo>
                    <a:pt x="839" y="2087"/>
                  </a:lnTo>
                  <a:lnTo>
                    <a:pt x="844" y="2121"/>
                  </a:lnTo>
                  <a:lnTo>
                    <a:pt x="853" y="2159"/>
                  </a:lnTo>
                  <a:lnTo>
                    <a:pt x="868" y="2197"/>
                  </a:lnTo>
                  <a:lnTo>
                    <a:pt x="888" y="2238"/>
                  </a:lnTo>
                  <a:lnTo>
                    <a:pt x="911" y="2281"/>
                  </a:lnTo>
                  <a:lnTo>
                    <a:pt x="938" y="2324"/>
                  </a:lnTo>
                  <a:lnTo>
                    <a:pt x="969" y="2369"/>
                  </a:lnTo>
                  <a:lnTo>
                    <a:pt x="1002" y="2415"/>
                  </a:lnTo>
                  <a:lnTo>
                    <a:pt x="1040" y="2462"/>
                  </a:lnTo>
                  <a:lnTo>
                    <a:pt x="1079" y="2510"/>
                  </a:lnTo>
                  <a:lnTo>
                    <a:pt x="1119" y="2559"/>
                  </a:lnTo>
                  <a:lnTo>
                    <a:pt x="1163" y="2607"/>
                  </a:lnTo>
                  <a:lnTo>
                    <a:pt x="1208" y="2655"/>
                  </a:lnTo>
                  <a:lnTo>
                    <a:pt x="1253" y="2705"/>
                  </a:lnTo>
                  <a:lnTo>
                    <a:pt x="1299" y="2752"/>
                  </a:lnTo>
                  <a:lnTo>
                    <a:pt x="1346" y="2800"/>
                  </a:lnTo>
                  <a:lnTo>
                    <a:pt x="1394" y="2847"/>
                  </a:lnTo>
                  <a:lnTo>
                    <a:pt x="1442" y="2894"/>
                  </a:lnTo>
                  <a:lnTo>
                    <a:pt x="1491" y="2940"/>
                  </a:lnTo>
                  <a:lnTo>
                    <a:pt x="1539" y="2984"/>
                  </a:lnTo>
                  <a:lnTo>
                    <a:pt x="1587" y="3027"/>
                  </a:lnTo>
                  <a:lnTo>
                    <a:pt x="1636" y="3069"/>
                  </a:lnTo>
                  <a:lnTo>
                    <a:pt x="1684" y="3107"/>
                  </a:lnTo>
                  <a:lnTo>
                    <a:pt x="1731" y="3144"/>
                  </a:lnTo>
                  <a:lnTo>
                    <a:pt x="1777" y="3177"/>
                  </a:lnTo>
                  <a:lnTo>
                    <a:pt x="1822" y="3208"/>
                  </a:lnTo>
                  <a:lnTo>
                    <a:pt x="1866" y="3235"/>
                  </a:lnTo>
                  <a:lnTo>
                    <a:pt x="1908" y="3259"/>
                  </a:lnTo>
                  <a:lnTo>
                    <a:pt x="1950" y="3278"/>
                  </a:lnTo>
                  <a:lnTo>
                    <a:pt x="1989" y="3293"/>
                  </a:lnTo>
                  <a:lnTo>
                    <a:pt x="2025" y="3303"/>
                  </a:lnTo>
                  <a:lnTo>
                    <a:pt x="2060" y="3309"/>
                  </a:lnTo>
                  <a:lnTo>
                    <a:pt x="2091" y="3307"/>
                  </a:lnTo>
                  <a:lnTo>
                    <a:pt x="2120" y="3302"/>
                  </a:lnTo>
                  <a:lnTo>
                    <a:pt x="2147" y="3290"/>
                  </a:lnTo>
                  <a:lnTo>
                    <a:pt x="2170" y="3271"/>
                  </a:lnTo>
                  <a:lnTo>
                    <a:pt x="2197" y="3244"/>
                  </a:lnTo>
                  <a:lnTo>
                    <a:pt x="2222" y="3219"/>
                  </a:lnTo>
                  <a:lnTo>
                    <a:pt x="2248" y="3193"/>
                  </a:lnTo>
                  <a:lnTo>
                    <a:pt x="2273" y="3169"/>
                  </a:lnTo>
                  <a:lnTo>
                    <a:pt x="2297" y="3146"/>
                  </a:lnTo>
                  <a:lnTo>
                    <a:pt x="2323" y="3125"/>
                  </a:lnTo>
                  <a:lnTo>
                    <a:pt x="2348" y="3105"/>
                  </a:lnTo>
                  <a:lnTo>
                    <a:pt x="2374" y="3087"/>
                  </a:lnTo>
                  <a:lnTo>
                    <a:pt x="2401" y="3073"/>
                  </a:lnTo>
                  <a:lnTo>
                    <a:pt x="2427" y="3060"/>
                  </a:lnTo>
                  <a:lnTo>
                    <a:pt x="2457" y="3051"/>
                  </a:lnTo>
                  <a:lnTo>
                    <a:pt x="2486" y="3044"/>
                  </a:lnTo>
                  <a:lnTo>
                    <a:pt x="2517" y="3040"/>
                  </a:lnTo>
                  <a:lnTo>
                    <a:pt x="2551" y="3042"/>
                  </a:lnTo>
                  <a:lnTo>
                    <a:pt x="2586" y="3046"/>
                  </a:lnTo>
                  <a:lnTo>
                    <a:pt x="2623" y="3054"/>
                  </a:lnTo>
                  <a:lnTo>
                    <a:pt x="2662" y="3067"/>
                  </a:lnTo>
                  <a:lnTo>
                    <a:pt x="2704" y="3085"/>
                  </a:lnTo>
                  <a:lnTo>
                    <a:pt x="2748" y="3107"/>
                  </a:lnTo>
                  <a:lnTo>
                    <a:pt x="2796" y="3134"/>
                  </a:lnTo>
                  <a:lnTo>
                    <a:pt x="2847" y="3168"/>
                  </a:lnTo>
                  <a:lnTo>
                    <a:pt x="2901" y="3207"/>
                  </a:lnTo>
                  <a:lnTo>
                    <a:pt x="2959" y="3251"/>
                  </a:lnTo>
                  <a:lnTo>
                    <a:pt x="3014" y="3298"/>
                  </a:lnTo>
                  <a:lnTo>
                    <a:pt x="3059" y="3344"/>
                  </a:lnTo>
                  <a:lnTo>
                    <a:pt x="3097" y="3388"/>
                  </a:lnTo>
                  <a:lnTo>
                    <a:pt x="3128" y="3431"/>
                  </a:lnTo>
                  <a:lnTo>
                    <a:pt x="3151" y="3474"/>
                  </a:lnTo>
                  <a:lnTo>
                    <a:pt x="3167" y="3514"/>
                  </a:lnTo>
                  <a:lnTo>
                    <a:pt x="3177" y="3553"/>
                  </a:lnTo>
                  <a:lnTo>
                    <a:pt x="3181" y="3592"/>
                  </a:lnTo>
                  <a:lnTo>
                    <a:pt x="3180" y="3630"/>
                  </a:lnTo>
                  <a:lnTo>
                    <a:pt x="3173" y="3666"/>
                  </a:lnTo>
                  <a:lnTo>
                    <a:pt x="3164" y="3701"/>
                  </a:lnTo>
                  <a:lnTo>
                    <a:pt x="3149" y="3736"/>
                  </a:lnTo>
                  <a:lnTo>
                    <a:pt x="3132" y="3769"/>
                  </a:lnTo>
                  <a:lnTo>
                    <a:pt x="3110" y="3801"/>
                  </a:lnTo>
                  <a:lnTo>
                    <a:pt x="3086" y="3832"/>
                  </a:lnTo>
                  <a:lnTo>
                    <a:pt x="3061" y="3863"/>
                  </a:lnTo>
                  <a:lnTo>
                    <a:pt x="3034" y="3894"/>
                  </a:lnTo>
                  <a:lnTo>
                    <a:pt x="3006" y="3923"/>
                  </a:lnTo>
                  <a:lnTo>
                    <a:pt x="2977" y="3952"/>
                  </a:lnTo>
                  <a:lnTo>
                    <a:pt x="2948" y="3980"/>
                  </a:lnTo>
                  <a:lnTo>
                    <a:pt x="2918" y="4008"/>
                  </a:lnTo>
                  <a:lnTo>
                    <a:pt x="2890" y="4035"/>
                  </a:lnTo>
                  <a:lnTo>
                    <a:pt x="2863" y="4060"/>
                  </a:lnTo>
                  <a:lnTo>
                    <a:pt x="2834" y="4086"/>
                  </a:lnTo>
                  <a:lnTo>
                    <a:pt x="2796" y="4107"/>
                  </a:lnTo>
                  <a:lnTo>
                    <a:pt x="2755" y="4123"/>
                  </a:lnTo>
                  <a:lnTo>
                    <a:pt x="2708" y="4136"/>
                  </a:lnTo>
                  <a:lnTo>
                    <a:pt x="2655" y="4144"/>
                  </a:lnTo>
                  <a:lnTo>
                    <a:pt x="2598" y="4146"/>
                  </a:lnTo>
                  <a:lnTo>
                    <a:pt x="2536" y="4145"/>
                  </a:lnTo>
                  <a:lnTo>
                    <a:pt x="2470" y="4138"/>
                  </a:lnTo>
                  <a:lnTo>
                    <a:pt x="2401" y="4126"/>
                  </a:lnTo>
                  <a:lnTo>
                    <a:pt x="2327" y="4110"/>
                  </a:lnTo>
                  <a:lnTo>
                    <a:pt x="2249" y="4089"/>
                  </a:lnTo>
                  <a:lnTo>
                    <a:pt x="2167" y="4062"/>
                  </a:lnTo>
                  <a:lnTo>
                    <a:pt x="2084" y="4031"/>
                  </a:lnTo>
                  <a:lnTo>
                    <a:pt x="1997" y="3993"/>
                  </a:lnTo>
                  <a:lnTo>
                    <a:pt x="1907" y="3952"/>
                  </a:lnTo>
                  <a:lnTo>
                    <a:pt x="1815" y="3903"/>
                  </a:lnTo>
                  <a:lnTo>
                    <a:pt x="1722" y="3851"/>
                  </a:lnTo>
                  <a:lnTo>
                    <a:pt x="1626" y="3792"/>
                  </a:lnTo>
                  <a:lnTo>
                    <a:pt x="1528" y="3729"/>
                  </a:lnTo>
                  <a:lnTo>
                    <a:pt x="1429" y="3659"/>
                  </a:lnTo>
                  <a:lnTo>
                    <a:pt x="1330" y="3583"/>
                  </a:lnTo>
                  <a:lnTo>
                    <a:pt x="1229" y="3502"/>
                  </a:lnTo>
                  <a:lnTo>
                    <a:pt x="1127" y="3415"/>
                  </a:lnTo>
                  <a:lnTo>
                    <a:pt x="1025" y="3322"/>
                  </a:lnTo>
                  <a:lnTo>
                    <a:pt x="923" y="3223"/>
                  </a:lnTo>
                  <a:lnTo>
                    <a:pt x="825" y="3121"/>
                  </a:lnTo>
                  <a:lnTo>
                    <a:pt x="731" y="3019"/>
                  </a:lnTo>
                  <a:lnTo>
                    <a:pt x="644" y="2917"/>
                  </a:lnTo>
                  <a:lnTo>
                    <a:pt x="564" y="2816"/>
                  </a:lnTo>
                  <a:lnTo>
                    <a:pt x="488" y="2717"/>
                  </a:lnTo>
                  <a:lnTo>
                    <a:pt x="419" y="2618"/>
                  </a:lnTo>
                  <a:lnTo>
                    <a:pt x="354" y="2521"/>
                  </a:lnTo>
                  <a:lnTo>
                    <a:pt x="295" y="2424"/>
                  </a:lnTo>
                  <a:lnTo>
                    <a:pt x="243" y="2330"/>
                  </a:lnTo>
                  <a:lnTo>
                    <a:pt x="195" y="2239"/>
                  </a:lnTo>
                  <a:lnTo>
                    <a:pt x="153" y="2149"/>
                  </a:lnTo>
                  <a:lnTo>
                    <a:pt x="117" y="2062"/>
                  </a:lnTo>
                  <a:lnTo>
                    <a:pt x="85" y="1979"/>
                  </a:lnTo>
                  <a:lnTo>
                    <a:pt x="58" y="1898"/>
                  </a:lnTo>
                  <a:lnTo>
                    <a:pt x="36" y="1820"/>
                  </a:lnTo>
                  <a:lnTo>
                    <a:pt x="20" y="1747"/>
                  </a:lnTo>
                  <a:lnTo>
                    <a:pt x="8" y="1675"/>
                  </a:lnTo>
                  <a:lnTo>
                    <a:pt x="1" y="1610"/>
                  </a:lnTo>
                  <a:lnTo>
                    <a:pt x="0" y="1548"/>
                  </a:lnTo>
                  <a:lnTo>
                    <a:pt x="3" y="1490"/>
                  </a:lnTo>
                  <a:lnTo>
                    <a:pt x="11" y="1438"/>
                  </a:lnTo>
                  <a:lnTo>
                    <a:pt x="23" y="1391"/>
                  </a:lnTo>
                  <a:lnTo>
                    <a:pt x="39" y="1349"/>
                  </a:lnTo>
                  <a:lnTo>
                    <a:pt x="60" y="1313"/>
                  </a:lnTo>
                  <a:lnTo>
                    <a:pt x="86" y="1282"/>
                  </a:lnTo>
                  <a:lnTo>
                    <a:pt x="113" y="1255"/>
                  </a:lnTo>
                  <a:lnTo>
                    <a:pt x="140" y="1227"/>
                  </a:lnTo>
                  <a:lnTo>
                    <a:pt x="166" y="1198"/>
                  </a:lnTo>
                  <a:lnTo>
                    <a:pt x="195" y="1169"/>
                  </a:lnTo>
                  <a:lnTo>
                    <a:pt x="224" y="1140"/>
                  </a:lnTo>
                  <a:lnTo>
                    <a:pt x="252" y="1112"/>
                  </a:lnTo>
                  <a:lnTo>
                    <a:pt x="283" y="1085"/>
                  </a:lnTo>
                  <a:lnTo>
                    <a:pt x="314" y="1059"/>
                  </a:lnTo>
                  <a:lnTo>
                    <a:pt x="345" y="1035"/>
                  </a:lnTo>
                  <a:lnTo>
                    <a:pt x="378" y="1015"/>
                  </a:lnTo>
                  <a:lnTo>
                    <a:pt x="412" y="996"/>
                  </a:lnTo>
                  <a:lnTo>
                    <a:pt x="445" y="983"/>
                  </a:lnTo>
                  <a:lnTo>
                    <a:pt x="482" y="972"/>
                  </a:lnTo>
                  <a:lnTo>
                    <a:pt x="518" y="965"/>
                  </a:lnTo>
                  <a:lnTo>
                    <a:pt x="554" y="964"/>
                  </a:lnTo>
                  <a:close/>
                  <a:moveTo>
                    <a:pt x="2456" y="0"/>
                  </a:moveTo>
                  <a:lnTo>
                    <a:pt x="2584" y="6"/>
                  </a:lnTo>
                  <a:lnTo>
                    <a:pt x="2712" y="18"/>
                  </a:lnTo>
                  <a:lnTo>
                    <a:pt x="2837" y="38"/>
                  </a:lnTo>
                  <a:lnTo>
                    <a:pt x="2959" y="66"/>
                  </a:lnTo>
                  <a:lnTo>
                    <a:pt x="3078" y="101"/>
                  </a:lnTo>
                  <a:lnTo>
                    <a:pt x="3194" y="144"/>
                  </a:lnTo>
                  <a:lnTo>
                    <a:pt x="3306" y="194"/>
                  </a:lnTo>
                  <a:lnTo>
                    <a:pt x="3415" y="250"/>
                  </a:lnTo>
                  <a:lnTo>
                    <a:pt x="3520" y="313"/>
                  </a:lnTo>
                  <a:lnTo>
                    <a:pt x="3619" y="382"/>
                  </a:lnTo>
                  <a:lnTo>
                    <a:pt x="3715" y="457"/>
                  </a:lnTo>
                  <a:lnTo>
                    <a:pt x="3805" y="537"/>
                  </a:lnTo>
                  <a:lnTo>
                    <a:pt x="3891" y="623"/>
                  </a:lnTo>
                  <a:lnTo>
                    <a:pt x="3972" y="714"/>
                  </a:lnTo>
                  <a:lnTo>
                    <a:pt x="4047" y="810"/>
                  </a:lnTo>
                  <a:lnTo>
                    <a:pt x="4115" y="910"/>
                  </a:lnTo>
                  <a:lnTo>
                    <a:pt x="4178" y="1015"/>
                  </a:lnTo>
                  <a:lnTo>
                    <a:pt x="4235" y="1122"/>
                  </a:lnTo>
                  <a:lnTo>
                    <a:pt x="4284" y="1235"/>
                  </a:lnTo>
                  <a:lnTo>
                    <a:pt x="4327" y="1352"/>
                  </a:lnTo>
                  <a:lnTo>
                    <a:pt x="4362" y="1470"/>
                  </a:lnTo>
                  <a:lnTo>
                    <a:pt x="4390" y="1592"/>
                  </a:lnTo>
                  <a:lnTo>
                    <a:pt x="4412" y="1717"/>
                  </a:lnTo>
                  <a:lnTo>
                    <a:pt x="4424" y="1844"/>
                  </a:lnTo>
                  <a:lnTo>
                    <a:pt x="4428" y="1975"/>
                  </a:lnTo>
                  <a:lnTo>
                    <a:pt x="4424" y="2098"/>
                  </a:lnTo>
                  <a:lnTo>
                    <a:pt x="4413" y="2222"/>
                  </a:lnTo>
                  <a:lnTo>
                    <a:pt x="4394" y="2341"/>
                  </a:lnTo>
                  <a:lnTo>
                    <a:pt x="4368" y="2459"/>
                  </a:lnTo>
                  <a:lnTo>
                    <a:pt x="4335" y="2573"/>
                  </a:lnTo>
                  <a:lnTo>
                    <a:pt x="4295" y="2686"/>
                  </a:lnTo>
                  <a:lnTo>
                    <a:pt x="4250" y="2795"/>
                  </a:lnTo>
                  <a:lnTo>
                    <a:pt x="4197" y="2899"/>
                  </a:lnTo>
                  <a:lnTo>
                    <a:pt x="4140" y="3001"/>
                  </a:lnTo>
                  <a:lnTo>
                    <a:pt x="4075" y="3099"/>
                  </a:lnTo>
                  <a:lnTo>
                    <a:pt x="4007" y="3193"/>
                  </a:lnTo>
                  <a:lnTo>
                    <a:pt x="3932" y="3282"/>
                  </a:lnTo>
                  <a:lnTo>
                    <a:pt x="3852" y="3366"/>
                  </a:lnTo>
                  <a:lnTo>
                    <a:pt x="3768" y="3447"/>
                  </a:lnTo>
                  <a:lnTo>
                    <a:pt x="3678" y="3522"/>
                  </a:lnTo>
                  <a:lnTo>
                    <a:pt x="3585" y="3592"/>
                  </a:lnTo>
                  <a:lnTo>
                    <a:pt x="3487" y="3655"/>
                  </a:lnTo>
                  <a:lnTo>
                    <a:pt x="3385" y="3714"/>
                  </a:lnTo>
                  <a:lnTo>
                    <a:pt x="3393" y="3671"/>
                  </a:lnTo>
                  <a:lnTo>
                    <a:pt x="3397" y="3627"/>
                  </a:lnTo>
                  <a:lnTo>
                    <a:pt x="3399" y="3581"/>
                  </a:lnTo>
                  <a:lnTo>
                    <a:pt x="3392" y="3518"/>
                  </a:lnTo>
                  <a:lnTo>
                    <a:pt x="3377" y="3456"/>
                  </a:lnTo>
                  <a:lnTo>
                    <a:pt x="3355" y="3396"/>
                  </a:lnTo>
                  <a:lnTo>
                    <a:pt x="3442" y="3336"/>
                  </a:lnTo>
                  <a:lnTo>
                    <a:pt x="3525" y="3271"/>
                  </a:lnTo>
                  <a:lnTo>
                    <a:pt x="3604" y="3203"/>
                  </a:lnTo>
                  <a:lnTo>
                    <a:pt x="3678" y="3128"/>
                  </a:lnTo>
                  <a:lnTo>
                    <a:pt x="3748" y="3050"/>
                  </a:lnTo>
                  <a:lnTo>
                    <a:pt x="3813" y="2967"/>
                  </a:lnTo>
                  <a:lnTo>
                    <a:pt x="3872" y="2879"/>
                  </a:lnTo>
                  <a:lnTo>
                    <a:pt x="3928" y="2788"/>
                  </a:lnTo>
                  <a:lnTo>
                    <a:pt x="3976" y="2694"/>
                  </a:lnTo>
                  <a:lnTo>
                    <a:pt x="4019" y="2596"/>
                  </a:lnTo>
                  <a:lnTo>
                    <a:pt x="4055" y="2495"/>
                  </a:lnTo>
                  <a:lnTo>
                    <a:pt x="4086" y="2392"/>
                  </a:lnTo>
                  <a:lnTo>
                    <a:pt x="4109" y="2286"/>
                  </a:lnTo>
                  <a:lnTo>
                    <a:pt x="4126" y="2177"/>
                  </a:lnTo>
                  <a:lnTo>
                    <a:pt x="3783" y="1975"/>
                  </a:lnTo>
                  <a:lnTo>
                    <a:pt x="4126" y="1772"/>
                  </a:lnTo>
                  <a:lnTo>
                    <a:pt x="4109" y="1658"/>
                  </a:lnTo>
                  <a:lnTo>
                    <a:pt x="4083" y="1547"/>
                  </a:lnTo>
                  <a:lnTo>
                    <a:pt x="4051" y="1439"/>
                  </a:lnTo>
                  <a:lnTo>
                    <a:pt x="4011" y="1333"/>
                  </a:lnTo>
                  <a:lnTo>
                    <a:pt x="3965" y="1232"/>
                  </a:lnTo>
                  <a:lnTo>
                    <a:pt x="3913" y="1134"/>
                  </a:lnTo>
                  <a:lnTo>
                    <a:pt x="3854" y="1041"/>
                  </a:lnTo>
                  <a:lnTo>
                    <a:pt x="3789" y="951"/>
                  </a:lnTo>
                  <a:lnTo>
                    <a:pt x="3720" y="865"/>
                  </a:lnTo>
                  <a:lnTo>
                    <a:pt x="3644" y="784"/>
                  </a:lnTo>
                  <a:lnTo>
                    <a:pt x="3564" y="709"/>
                  </a:lnTo>
                  <a:lnTo>
                    <a:pt x="3479" y="639"/>
                  </a:lnTo>
                  <a:lnTo>
                    <a:pt x="3389" y="575"/>
                  </a:lnTo>
                  <a:lnTo>
                    <a:pt x="3296" y="516"/>
                  </a:lnTo>
                  <a:lnTo>
                    <a:pt x="3198" y="463"/>
                  </a:lnTo>
                  <a:lnTo>
                    <a:pt x="3096" y="418"/>
                  </a:lnTo>
                  <a:lnTo>
                    <a:pt x="2991" y="379"/>
                  </a:lnTo>
                  <a:lnTo>
                    <a:pt x="2882" y="347"/>
                  </a:lnTo>
                  <a:lnTo>
                    <a:pt x="2771" y="321"/>
                  </a:lnTo>
                  <a:lnTo>
                    <a:pt x="2657" y="304"/>
                  </a:lnTo>
                  <a:lnTo>
                    <a:pt x="2456" y="646"/>
                  </a:lnTo>
                  <a:lnTo>
                    <a:pt x="2253" y="304"/>
                  </a:lnTo>
                  <a:lnTo>
                    <a:pt x="2139" y="321"/>
                  </a:lnTo>
                  <a:lnTo>
                    <a:pt x="2027" y="347"/>
                  </a:lnTo>
                  <a:lnTo>
                    <a:pt x="1919" y="379"/>
                  </a:lnTo>
                  <a:lnTo>
                    <a:pt x="1814" y="418"/>
                  </a:lnTo>
                  <a:lnTo>
                    <a:pt x="1712" y="465"/>
                  </a:lnTo>
                  <a:lnTo>
                    <a:pt x="1614" y="517"/>
                  </a:lnTo>
                  <a:lnTo>
                    <a:pt x="1520" y="576"/>
                  </a:lnTo>
                  <a:lnTo>
                    <a:pt x="1432" y="641"/>
                  </a:lnTo>
                  <a:lnTo>
                    <a:pt x="1346" y="710"/>
                  </a:lnTo>
                  <a:lnTo>
                    <a:pt x="1265" y="786"/>
                  </a:lnTo>
                  <a:lnTo>
                    <a:pt x="1190" y="866"/>
                  </a:lnTo>
                  <a:lnTo>
                    <a:pt x="1120" y="952"/>
                  </a:lnTo>
                  <a:lnTo>
                    <a:pt x="1056" y="1042"/>
                  </a:lnTo>
                  <a:lnTo>
                    <a:pt x="1004" y="981"/>
                  </a:lnTo>
                  <a:lnTo>
                    <a:pt x="950" y="928"/>
                  </a:lnTo>
                  <a:lnTo>
                    <a:pt x="895" y="882"/>
                  </a:lnTo>
                  <a:lnTo>
                    <a:pt x="840" y="842"/>
                  </a:lnTo>
                  <a:lnTo>
                    <a:pt x="910" y="749"/>
                  </a:lnTo>
                  <a:lnTo>
                    <a:pt x="985" y="661"/>
                  </a:lnTo>
                  <a:lnTo>
                    <a:pt x="1065" y="576"/>
                  </a:lnTo>
                  <a:lnTo>
                    <a:pt x="1150" y="497"/>
                  </a:lnTo>
                  <a:lnTo>
                    <a:pt x="1238" y="422"/>
                  </a:lnTo>
                  <a:lnTo>
                    <a:pt x="1332" y="352"/>
                  </a:lnTo>
                  <a:lnTo>
                    <a:pt x="1430" y="289"/>
                  </a:lnTo>
                  <a:lnTo>
                    <a:pt x="1531" y="231"/>
                  </a:lnTo>
                  <a:lnTo>
                    <a:pt x="1637" y="179"/>
                  </a:lnTo>
                  <a:lnTo>
                    <a:pt x="1746" y="133"/>
                  </a:lnTo>
                  <a:lnTo>
                    <a:pt x="1857" y="93"/>
                  </a:lnTo>
                  <a:lnTo>
                    <a:pt x="1971" y="61"/>
                  </a:lnTo>
                  <a:lnTo>
                    <a:pt x="2089" y="35"/>
                  </a:lnTo>
                  <a:lnTo>
                    <a:pt x="2209" y="16"/>
                  </a:lnTo>
                  <a:lnTo>
                    <a:pt x="2331" y="4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744263" y="2059839"/>
            <a:ext cx="6882259" cy="769441"/>
            <a:chOff x="1153713" y="2059839"/>
            <a:chExt cx="6882259" cy="769441"/>
          </a:xfrm>
        </p:grpSpPr>
        <p:sp>
          <p:nvSpPr>
            <p:cNvPr id="87" name="TextBox 86"/>
            <p:cNvSpPr txBox="1"/>
            <p:nvPr/>
          </p:nvSpPr>
          <p:spPr>
            <a:xfrm>
              <a:off x="1927120" y="2059839"/>
              <a:ext cx="61088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Jalan Medan Merdeka Selatan No.11,Jakarta Pusat</a:t>
              </a:r>
            </a:p>
            <a:p>
              <a:r>
                <a:rPr lang="en-US" sz="22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Jalan </a:t>
              </a:r>
              <a:r>
                <a:rPr lang="en-US" sz="2200" b="1" dirty="0" err="1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Salemba</a:t>
              </a:r>
              <a:r>
                <a:rPr lang="en-US" sz="22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 Raya No.28A, Jakarta Pusat</a:t>
              </a:r>
              <a:endParaRPr lang="id-ID" sz="2200" b="1" dirty="0">
                <a:solidFill>
                  <a:schemeClr val="tx2">
                    <a:lumMod val="75000"/>
                  </a:schemeClr>
                </a:solidFill>
                <a:latin typeface="One Stroke Script LET" pitchFamily="2" charset="0"/>
              </a:endParaRPr>
            </a:p>
          </p:txBody>
        </p:sp>
        <p:grpSp>
          <p:nvGrpSpPr>
            <p:cNvPr id="138" name="Group 19"/>
            <p:cNvGrpSpPr>
              <a:grpSpLocks noChangeAspect="1"/>
            </p:cNvGrpSpPr>
            <p:nvPr/>
          </p:nvGrpSpPr>
          <p:grpSpPr bwMode="auto">
            <a:xfrm>
              <a:off x="1153713" y="2138365"/>
              <a:ext cx="650527" cy="568089"/>
              <a:chOff x="1881" y="447"/>
              <a:chExt cx="3914" cy="3418"/>
            </a:xfrm>
            <a:solidFill>
              <a:schemeClr val="tx2">
                <a:lumMod val="75000"/>
              </a:schemeClr>
            </a:solidFill>
          </p:grpSpPr>
          <p:sp>
            <p:nvSpPr>
              <p:cNvPr id="141" name="Freeform 21"/>
              <p:cNvSpPr>
                <a:spLocks noEditPoints="1"/>
              </p:cNvSpPr>
              <p:nvPr/>
            </p:nvSpPr>
            <p:spPr bwMode="auto">
              <a:xfrm>
                <a:off x="2356" y="981"/>
                <a:ext cx="2950" cy="2884"/>
              </a:xfrm>
              <a:custGeom>
                <a:avLst/>
                <a:gdLst>
                  <a:gd name="T0" fmla="*/ 436 w 2950"/>
                  <a:gd name="T1" fmla="*/ 1568 h 2884"/>
                  <a:gd name="T2" fmla="*/ 436 w 2950"/>
                  <a:gd name="T3" fmla="*/ 2262 h 2884"/>
                  <a:gd name="T4" fmla="*/ 1129 w 2950"/>
                  <a:gd name="T5" fmla="*/ 2262 h 2884"/>
                  <a:gd name="T6" fmla="*/ 1129 w 2950"/>
                  <a:gd name="T7" fmla="*/ 1568 h 2884"/>
                  <a:gd name="T8" fmla="*/ 436 w 2950"/>
                  <a:gd name="T9" fmla="*/ 1568 h 2884"/>
                  <a:gd name="T10" fmla="*/ 1476 w 2950"/>
                  <a:gd name="T11" fmla="*/ 0 h 2884"/>
                  <a:gd name="T12" fmla="*/ 2950 w 2950"/>
                  <a:gd name="T13" fmla="*/ 1103 h 2884"/>
                  <a:gd name="T14" fmla="*/ 2950 w 2950"/>
                  <a:gd name="T15" fmla="*/ 2884 h 2884"/>
                  <a:gd name="T16" fmla="*/ 2390 w 2950"/>
                  <a:gd name="T17" fmla="*/ 2884 h 2884"/>
                  <a:gd name="T18" fmla="*/ 2390 w 2950"/>
                  <a:gd name="T19" fmla="*/ 1568 h 2884"/>
                  <a:gd name="T20" fmla="*/ 1564 w 2950"/>
                  <a:gd name="T21" fmla="*/ 1568 h 2884"/>
                  <a:gd name="T22" fmla="*/ 1564 w 2950"/>
                  <a:gd name="T23" fmla="*/ 2884 h 2884"/>
                  <a:gd name="T24" fmla="*/ 0 w 2950"/>
                  <a:gd name="T25" fmla="*/ 2884 h 2884"/>
                  <a:gd name="T26" fmla="*/ 0 w 2950"/>
                  <a:gd name="T27" fmla="*/ 1103 h 2884"/>
                  <a:gd name="T28" fmla="*/ 1476 w 2950"/>
                  <a:gd name="T29" fmla="*/ 0 h 2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50" h="2884">
                    <a:moveTo>
                      <a:pt x="436" y="1568"/>
                    </a:moveTo>
                    <a:lnTo>
                      <a:pt x="436" y="2262"/>
                    </a:lnTo>
                    <a:lnTo>
                      <a:pt x="1129" y="2262"/>
                    </a:lnTo>
                    <a:lnTo>
                      <a:pt x="1129" y="1568"/>
                    </a:lnTo>
                    <a:lnTo>
                      <a:pt x="436" y="1568"/>
                    </a:lnTo>
                    <a:close/>
                    <a:moveTo>
                      <a:pt x="1476" y="0"/>
                    </a:moveTo>
                    <a:lnTo>
                      <a:pt x="2950" y="1103"/>
                    </a:lnTo>
                    <a:lnTo>
                      <a:pt x="2950" y="2884"/>
                    </a:lnTo>
                    <a:lnTo>
                      <a:pt x="2390" y="2884"/>
                    </a:lnTo>
                    <a:lnTo>
                      <a:pt x="2390" y="1568"/>
                    </a:lnTo>
                    <a:lnTo>
                      <a:pt x="1564" y="1568"/>
                    </a:lnTo>
                    <a:lnTo>
                      <a:pt x="1564" y="2884"/>
                    </a:lnTo>
                    <a:lnTo>
                      <a:pt x="0" y="2884"/>
                    </a:lnTo>
                    <a:lnTo>
                      <a:pt x="0" y="1103"/>
                    </a:lnTo>
                    <a:lnTo>
                      <a:pt x="14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2" name="Freeform 22"/>
              <p:cNvSpPr>
                <a:spLocks/>
              </p:cNvSpPr>
              <p:nvPr/>
            </p:nvSpPr>
            <p:spPr bwMode="auto">
              <a:xfrm>
                <a:off x="1881" y="447"/>
                <a:ext cx="3914" cy="1594"/>
              </a:xfrm>
              <a:custGeom>
                <a:avLst/>
                <a:gdLst>
                  <a:gd name="T0" fmla="*/ 1944 w 3914"/>
                  <a:gd name="T1" fmla="*/ 0 h 1594"/>
                  <a:gd name="T2" fmla="*/ 2916 w 3914"/>
                  <a:gd name="T3" fmla="*/ 730 h 1594"/>
                  <a:gd name="T4" fmla="*/ 2916 w 3914"/>
                  <a:gd name="T5" fmla="*/ 304 h 1594"/>
                  <a:gd name="T6" fmla="*/ 3434 w 3914"/>
                  <a:gd name="T7" fmla="*/ 304 h 1594"/>
                  <a:gd name="T8" fmla="*/ 3434 w 3914"/>
                  <a:gd name="T9" fmla="*/ 1119 h 1594"/>
                  <a:gd name="T10" fmla="*/ 3875 w 3914"/>
                  <a:gd name="T11" fmla="*/ 1413 h 1594"/>
                  <a:gd name="T12" fmla="*/ 3892 w 3914"/>
                  <a:gd name="T13" fmla="*/ 1429 h 1594"/>
                  <a:gd name="T14" fmla="*/ 3904 w 3914"/>
                  <a:gd name="T15" fmla="*/ 1448 h 1594"/>
                  <a:gd name="T16" fmla="*/ 3912 w 3914"/>
                  <a:gd name="T17" fmla="*/ 1469 h 1594"/>
                  <a:gd name="T18" fmla="*/ 3914 w 3914"/>
                  <a:gd name="T19" fmla="*/ 1491 h 1594"/>
                  <a:gd name="T20" fmla="*/ 3913 w 3914"/>
                  <a:gd name="T21" fmla="*/ 1512 h 1594"/>
                  <a:gd name="T22" fmla="*/ 3906 w 3914"/>
                  <a:gd name="T23" fmla="*/ 1535 h 1594"/>
                  <a:gd name="T24" fmla="*/ 3894 w 3914"/>
                  <a:gd name="T25" fmla="*/ 1554 h 1594"/>
                  <a:gd name="T26" fmla="*/ 3878 w 3914"/>
                  <a:gd name="T27" fmla="*/ 1572 h 1594"/>
                  <a:gd name="T28" fmla="*/ 3859 w 3914"/>
                  <a:gd name="T29" fmla="*/ 1585 h 1594"/>
                  <a:gd name="T30" fmla="*/ 3837 w 3914"/>
                  <a:gd name="T31" fmla="*/ 1592 h 1594"/>
                  <a:gd name="T32" fmla="*/ 3815 w 3914"/>
                  <a:gd name="T33" fmla="*/ 1594 h 1594"/>
                  <a:gd name="T34" fmla="*/ 3793 w 3914"/>
                  <a:gd name="T35" fmla="*/ 1592 h 1594"/>
                  <a:gd name="T36" fmla="*/ 3773 w 3914"/>
                  <a:gd name="T37" fmla="*/ 1586 h 1594"/>
                  <a:gd name="T38" fmla="*/ 3754 w 3914"/>
                  <a:gd name="T39" fmla="*/ 1574 h 1594"/>
                  <a:gd name="T40" fmla="*/ 1945 w 3914"/>
                  <a:gd name="T41" fmla="*/ 252 h 1594"/>
                  <a:gd name="T42" fmla="*/ 161 w 3914"/>
                  <a:gd name="T43" fmla="*/ 1574 h 1594"/>
                  <a:gd name="T44" fmla="*/ 141 w 3914"/>
                  <a:gd name="T45" fmla="*/ 1586 h 1594"/>
                  <a:gd name="T46" fmla="*/ 120 w 3914"/>
                  <a:gd name="T47" fmla="*/ 1593 h 1594"/>
                  <a:gd name="T48" fmla="*/ 97 w 3914"/>
                  <a:gd name="T49" fmla="*/ 1594 h 1594"/>
                  <a:gd name="T50" fmla="*/ 76 w 3914"/>
                  <a:gd name="T51" fmla="*/ 1592 h 1594"/>
                  <a:gd name="T52" fmla="*/ 56 w 3914"/>
                  <a:gd name="T53" fmla="*/ 1583 h 1594"/>
                  <a:gd name="T54" fmla="*/ 37 w 3914"/>
                  <a:gd name="T55" fmla="*/ 1572 h 1594"/>
                  <a:gd name="T56" fmla="*/ 20 w 3914"/>
                  <a:gd name="T57" fmla="*/ 1555 h 1594"/>
                  <a:gd name="T58" fmla="*/ 8 w 3914"/>
                  <a:gd name="T59" fmla="*/ 1535 h 1594"/>
                  <a:gd name="T60" fmla="*/ 2 w 3914"/>
                  <a:gd name="T61" fmla="*/ 1513 h 1594"/>
                  <a:gd name="T62" fmla="*/ 0 w 3914"/>
                  <a:gd name="T63" fmla="*/ 1491 h 1594"/>
                  <a:gd name="T64" fmla="*/ 4 w 3914"/>
                  <a:gd name="T65" fmla="*/ 1469 h 1594"/>
                  <a:gd name="T66" fmla="*/ 11 w 3914"/>
                  <a:gd name="T67" fmla="*/ 1449 h 1594"/>
                  <a:gd name="T68" fmla="*/ 23 w 3914"/>
                  <a:gd name="T69" fmla="*/ 1430 h 1594"/>
                  <a:gd name="T70" fmla="*/ 39 w 3914"/>
                  <a:gd name="T71" fmla="*/ 1413 h 1594"/>
                  <a:gd name="T72" fmla="*/ 1944 w 3914"/>
                  <a:gd name="T73" fmla="*/ 0 h 1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4" h="1594">
                    <a:moveTo>
                      <a:pt x="1944" y="0"/>
                    </a:moveTo>
                    <a:lnTo>
                      <a:pt x="2916" y="730"/>
                    </a:lnTo>
                    <a:lnTo>
                      <a:pt x="2916" y="304"/>
                    </a:lnTo>
                    <a:lnTo>
                      <a:pt x="3434" y="304"/>
                    </a:lnTo>
                    <a:lnTo>
                      <a:pt x="3434" y="1119"/>
                    </a:lnTo>
                    <a:lnTo>
                      <a:pt x="3875" y="1413"/>
                    </a:lnTo>
                    <a:lnTo>
                      <a:pt x="3892" y="1429"/>
                    </a:lnTo>
                    <a:lnTo>
                      <a:pt x="3904" y="1448"/>
                    </a:lnTo>
                    <a:lnTo>
                      <a:pt x="3912" y="1469"/>
                    </a:lnTo>
                    <a:lnTo>
                      <a:pt x="3914" y="1491"/>
                    </a:lnTo>
                    <a:lnTo>
                      <a:pt x="3913" y="1512"/>
                    </a:lnTo>
                    <a:lnTo>
                      <a:pt x="3906" y="1535"/>
                    </a:lnTo>
                    <a:lnTo>
                      <a:pt x="3894" y="1554"/>
                    </a:lnTo>
                    <a:lnTo>
                      <a:pt x="3878" y="1572"/>
                    </a:lnTo>
                    <a:lnTo>
                      <a:pt x="3859" y="1585"/>
                    </a:lnTo>
                    <a:lnTo>
                      <a:pt x="3837" y="1592"/>
                    </a:lnTo>
                    <a:lnTo>
                      <a:pt x="3815" y="1594"/>
                    </a:lnTo>
                    <a:lnTo>
                      <a:pt x="3793" y="1592"/>
                    </a:lnTo>
                    <a:lnTo>
                      <a:pt x="3773" y="1586"/>
                    </a:lnTo>
                    <a:lnTo>
                      <a:pt x="3754" y="1574"/>
                    </a:lnTo>
                    <a:lnTo>
                      <a:pt x="1945" y="252"/>
                    </a:lnTo>
                    <a:lnTo>
                      <a:pt x="161" y="1574"/>
                    </a:lnTo>
                    <a:lnTo>
                      <a:pt x="141" y="1586"/>
                    </a:lnTo>
                    <a:lnTo>
                      <a:pt x="120" y="1593"/>
                    </a:lnTo>
                    <a:lnTo>
                      <a:pt x="97" y="1594"/>
                    </a:lnTo>
                    <a:lnTo>
                      <a:pt x="76" y="1592"/>
                    </a:lnTo>
                    <a:lnTo>
                      <a:pt x="56" y="1583"/>
                    </a:lnTo>
                    <a:lnTo>
                      <a:pt x="37" y="1572"/>
                    </a:lnTo>
                    <a:lnTo>
                      <a:pt x="20" y="1555"/>
                    </a:lnTo>
                    <a:lnTo>
                      <a:pt x="8" y="1535"/>
                    </a:lnTo>
                    <a:lnTo>
                      <a:pt x="2" y="1513"/>
                    </a:lnTo>
                    <a:lnTo>
                      <a:pt x="0" y="1491"/>
                    </a:lnTo>
                    <a:lnTo>
                      <a:pt x="4" y="1469"/>
                    </a:lnTo>
                    <a:lnTo>
                      <a:pt x="11" y="1449"/>
                    </a:lnTo>
                    <a:lnTo>
                      <a:pt x="23" y="1430"/>
                    </a:lnTo>
                    <a:lnTo>
                      <a:pt x="39" y="1413"/>
                    </a:lnTo>
                    <a:lnTo>
                      <a:pt x="19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1818889" y="3482075"/>
            <a:ext cx="6005939" cy="769441"/>
            <a:chOff x="1228339" y="3482075"/>
            <a:chExt cx="6005939" cy="769441"/>
          </a:xfrm>
        </p:grpSpPr>
        <p:sp>
          <p:nvSpPr>
            <p:cNvPr id="2" name="TextBox 1"/>
            <p:cNvSpPr txBox="1"/>
            <p:nvPr/>
          </p:nvSpPr>
          <p:spPr>
            <a:xfrm>
              <a:off x="1927120" y="3482075"/>
              <a:ext cx="53071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44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www.</a:t>
              </a:r>
              <a:r>
                <a:rPr lang="en-US" sz="4400" b="1" dirty="0" err="1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perpusnas</a:t>
              </a:r>
              <a:r>
                <a:rPr lang="id-ID" sz="44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.</a:t>
              </a:r>
              <a:r>
                <a:rPr lang="en-US" sz="4400" b="1" dirty="0">
                  <a:solidFill>
                    <a:schemeClr val="tx2">
                      <a:lumMod val="75000"/>
                    </a:schemeClr>
                  </a:solidFill>
                  <a:latin typeface="One Stroke Script LET" pitchFamily="2" charset="0"/>
                </a:rPr>
                <a:t>go.id</a:t>
              </a:r>
              <a:endParaRPr lang="id-ID" sz="4400" b="1" dirty="0">
                <a:solidFill>
                  <a:schemeClr val="tx2">
                    <a:lumMod val="75000"/>
                  </a:schemeClr>
                </a:solidFill>
                <a:latin typeface="One Stroke Script LET" pitchFamily="2" charset="0"/>
              </a:endParaRPr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1228339" y="3685411"/>
              <a:ext cx="484019" cy="482381"/>
            </a:xfrm>
            <a:custGeom>
              <a:avLst/>
              <a:gdLst>
                <a:gd name="T0" fmla="*/ 2574 w 3544"/>
                <a:gd name="T1" fmla="*/ 2714 h 3532"/>
                <a:gd name="T2" fmla="*/ 2541 w 3544"/>
                <a:gd name="T3" fmla="*/ 3259 h 3532"/>
                <a:gd name="T4" fmla="*/ 2162 w 3544"/>
                <a:gd name="T5" fmla="*/ 3489 h 3532"/>
                <a:gd name="T6" fmla="*/ 1662 w 3544"/>
                <a:gd name="T7" fmla="*/ 3529 h 3532"/>
                <a:gd name="T8" fmla="*/ 1488 w 3544"/>
                <a:gd name="T9" fmla="*/ 3287 h 3532"/>
                <a:gd name="T10" fmla="*/ 1921 w 3544"/>
                <a:gd name="T11" fmla="*/ 2867 h 3532"/>
                <a:gd name="T12" fmla="*/ 2444 w 3544"/>
                <a:gd name="T13" fmla="*/ 2547 h 3532"/>
                <a:gd name="T14" fmla="*/ 3293 w 3544"/>
                <a:gd name="T15" fmla="*/ 2673 h 3532"/>
                <a:gd name="T16" fmla="*/ 2973 w 3544"/>
                <a:gd name="T17" fmla="*/ 3064 h 3532"/>
                <a:gd name="T18" fmla="*/ 2840 w 3544"/>
                <a:gd name="T19" fmla="*/ 2816 h 3532"/>
                <a:gd name="T20" fmla="*/ 2946 w 3544"/>
                <a:gd name="T21" fmla="*/ 2525 h 3532"/>
                <a:gd name="T22" fmla="*/ 3148 w 3544"/>
                <a:gd name="T23" fmla="*/ 2360 h 3532"/>
                <a:gd name="T24" fmla="*/ 1166 w 3544"/>
                <a:gd name="T25" fmla="*/ 1938 h 3532"/>
                <a:gd name="T26" fmla="*/ 1746 w 3544"/>
                <a:gd name="T27" fmla="*/ 2215 h 3532"/>
                <a:gd name="T28" fmla="*/ 2136 w 3544"/>
                <a:gd name="T29" fmla="*/ 2409 h 3532"/>
                <a:gd name="T30" fmla="*/ 1595 w 3544"/>
                <a:gd name="T31" fmla="*/ 2796 h 3532"/>
                <a:gd name="T32" fmla="*/ 1157 w 3544"/>
                <a:gd name="T33" fmla="*/ 3284 h 3532"/>
                <a:gd name="T34" fmla="*/ 756 w 3544"/>
                <a:gd name="T35" fmla="*/ 3212 h 3532"/>
                <a:gd name="T36" fmla="*/ 489 w 3544"/>
                <a:gd name="T37" fmla="*/ 2845 h 3532"/>
                <a:gd name="T38" fmla="*/ 636 w 3544"/>
                <a:gd name="T39" fmla="*/ 2248 h 3532"/>
                <a:gd name="T40" fmla="*/ 861 w 3544"/>
                <a:gd name="T41" fmla="*/ 1925 h 3532"/>
                <a:gd name="T42" fmla="*/ 1058 w 3544"/>
                <a:gd name="T43" fmla="*/ 1869 h 3532"/>
                <a:gd name="T44" fmla="*/ 1731 w 3544"/>
                <a:gd name="T45" fmla="*/ 1072 h 3532"/>
                <a:gd name="T46" fmla="*/ 1926 w 3544"/>
                <a:gd name="T47" fmla="*/ 1045 h 3532"/>
                <a:gd name="T48" fmla="*/ 2255 w 3544"/>
                <a:gd name="T49" fmla="*/ 1531 h 3532"/>
                <a:gd name="T50" fmla="*/ 2411 w 3544"/>
                <a:gd name="T51" fmla="*/ 1995 h 3532"/>
                <a:gd name="T52" fmla="*/ 2101 w 3544"/>
                <a:gd name="T53" fmla="*/ 2046 h 3532"/>
                <a:gd name="T54" fmla="*/ 1532 w 3544"/>
                <a:gd name="T55" fmla="*/ 1840 h 3532"/>
                <a:gd name="T56" fmla="*/ 1237 w 3544"/>
                <a:gd name="T57" fmla="*/ 1588 h 3532"/>
                <a:gd name="T58" fmla="*/ 1202 w 3544"/>
                <a:gd name="T59" fmla="*/ 1386 h 3532"/>
                <a:gd name="T60" fmla="*/ 1560 w 3544"/>
                <a:gd name="T61" fmla="*/ 1004 h 3532"/>
                <a:gd name="T62" fmla="*/ 516 w 3544"/>
                <a:gd name="T63" fmla="*/ 1400 h 3532"/>
                <a:gd name="T64" fmla="*/ 488 w 3544"/>
                <a:gd name="T65" fmla="*/ 1599 h 3532"/>
                <a:gd name="T66" fmla="*/ 500 w 3544"/>
                <a:gd name="T67" fmla="*/ 1896 h 3532"/>
                <a:gd name="T68" fmla="*/ 277 w 3544"/>
                <a:gd name="T69" fmla="*/ 2534 h 3532"/>
                <a:gd name="T70" fmla="*/ 80 w 3544"/>
                <a:gd name="T71" fmla="*/ 2293 h 3532"/>
                <a:gd name="T72" fmla="*/ 0 w 3544"/>
                <a:gd name="T73" fmla="*/ 1766 h 3532"/>
                <a:gd name="T74" fmla="*/ 77 w 3544"/>
                <a:gd name="T75" fmla="*/ 1253 h 3532"/>
                <a:gd name="T76" fmla="*/ 3036 w 3544"/>
                <a:gd name="T77" fmla="*/ 528 h 3532"/>
                <a:gd name="T78" fmla="*/ 3342 w 3544"/>
                <a:gd name="T79" fmla="*/ 944 h 3532"/>
                <a:gd name="T80" fmla="*/ 3515 w 3544"/>
                <a:gd name="T81" fmla="*/ 1440 h 3532"/>
                <a:gd name="T82" fmla="*/ 3537 w 3544"/>
                <a:gd name="T83" fmla="*/ 1932 h 3532"/>
                <a:gd name="T84" fmla="*/ 3030 w 3544"/>
                <a:gd name="T85" fmla="*/ 2109 h 3532"/>
                <a:gd name="T86" fmla="*/ 2877 w 3544"/>
                <a:gd name="T87" fmla="*/ 1933 h 3532"/>
                <a:gd name="T88" fmla="*/ 2646 w 3544"/>
                <a:gd name="T89" fmla="*/ 1756 h 3532"/>
                <a:gd name="T90" fmla="*/ 2350 w 3544"/>
                <a:gd name="T91" fmla="*/ 1176 h 3532"/>
                <a:gd name="T92" fmla="*/ 2147 w 3544"/>
                <a:gd name="T93" fmla="*/ 785 h 3532"/>
                <a:gd name="T94" fmla="*/ 2375 w 3544"/>
                <a:gd name="T95" fmla="*/ 579 h 3532"/>
                <a:gd name="T96" fmla="*/ 2962 w 3544"/>
                <a:gd name="T97" fmla="*/ 457 h 3532"/>
                <a:gd name="T98" fmla="*/ 1238 w 3544"/>
                <a:gd name="T99" fmla="*/ 459 h 3532"/>
                <a:gd name="T100" fmla="*/ 1402 w 3544"/>
                <a:gd name="T101" fmla="*/ 699 h 3532"/>
                <a:gd name="T102" fmla="*/ 1139 w 3544"/>
                <a:gd name="T103" fmla="*/ 1019 h 3532"/>
                <a:gd name="T104" fmla="*/ 861 w 3544"/>
                <a:gd name="T105" fmla="*/ 1173 h 3532"/>
                <a:gd name="T106" fmla="*/ 620 w 3544"/>
                <a:gd name="T107" fmla="*/ 1119 h 3532"/>
                <a:gd name="T108" fmla="*/ 404 w 3544"/>
                <a:gd name="T109" fmla="*/ 643 h 3532"/>
                <a:gd name="T110" fmla="*/ 761 w 3544"/>
                <a:gd name="T111" fmla="*/ 316 h 3532"/>
                <a:gd name="T112" fmla="*/ 2086 w 3544"/>
                <a:gd name="T113" fmla="*/ 27 h 3532"/>
                <a:gd name="T114" fmla="*/ 2568 w 3544"/>
                <a:gd name="T115" fmla="*/ 187 h 3532"/>
                <a:gd name="T116" fmla="*/ 2155 w 3544"/>
                <a:gd name="T117" fmla="*/ 377 h 3532"/>
                <a:gd name="T118" fmla="*/ 1875 w 3544"/>
                <a:gd name="T119" fmla="*/ 336 h 3532"/>
                <a:gd name="T120" fmla="*/ 1659 w 3544"/>
                <a:gd name="T121" fmla="*/ 343 h 3532"/>
                <a:gd name="T122" fmla="*/ 1263 w 3544"/>
                <a:gd name="T123" fmla="*/ 171 h 3532"/>
                <a:gd name="T124" fmla="*/ 1557 w 3544"/>
                <a:gd name="T125" fmla="*/ 13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44" h="3532">
                  <a:moveTo>
                    <a:pt x="2444" y="2547"/>
                  </a:moveTo>
                  <a:lnTo>
                    <a:pt x="2483" y="2574"/>
                  </a:lnTo>
                  <a:lnTo>
                    <a:pt x="2524" y="2596"/>
                  </a:lnTo>
                  <a:lnTo>
                    <a:pt x="2568" y="2613"/>
                  </a:lnTo>
                  <a:lnTo>
                    <a:pt x="2574" y="2714"/>
                  </a:lnTo>
                  <a:lnTo>
                    <a:pt x="2576" y="2816"/>
                  </a:lnTo>
                  <a:lnTo>
                    <a:pt x="2573" y="2929"/>
                  </a:lnTo>
                  <a:lnTo>
                    <a:pt x="2567" y="3040"/>
                  </a:lnTo>
                  <a:lnTo>
                    <a:pt x="2556" y="3150"/>
                  </a:lnTo>
                  <a:lnTo>
                    <a:pt x="2541" y="3259"/>
                  </a:lnTo>
                  <a:lnTo>
                    <a:pt x="2520" y="3367"/>
                  </a:lnTo>
                  <a:lnTo>
                    <a:pt x="2433" y="3404"/>
                  </a:lnTo>
                  <a:lnTo>
                    <a:pt x="2345" y="3437"/>
                  </a:lnTo>
                  <a:lnTo>
                    <a:pt x="2254" y="3465"/>
                  </a:lnTo>
                  <a:lnTo>
                    <a:pt x="2162" y="3489"/>
                  </a:lnTo>
                  <a:lnTo>
                    <a:pt x="2067" y="3508"/>
                  </a:lnTo>
                  <a:lnTo>
                    <a:pt x="1970" y="3521"/>
                  </a:lnTo>
                  <a:lnTo>
                    <a:pt x="1872" y="3530"/>
                  </a:lnTo>
                  <a:lnTo>
                    <a:pt x="1772" y="3532"/>
                  </a:lnTo>
                  <a:lnTo>
                    <a:pt x="1662" y="3529"/>
                  </a:lnTo>
                  <a:lnTo>
                    <a:pt x="1553" y="3519"/>
                  </a:lnTo>
                  <a:lnTo>
                    <a:pt x="1446" y="3501"/>
                  </a:lnTo>
                  <a:lnTo>
                    <a:pt x="1342" y="3480"/>
                  </a:lnTo>
                  <a:lnTo>
                    <a:pt x="1412" y="3381"/>
                  </a:lnTo>
                  <a:lnTo>
                    <a:pt x="1488" y="3287"/>
                  </a:lnTo>
                  <a:lnTo>
                    <a:pt x="1566" y="3196"/>
                  </a:lnTo>
                  <a:lnTo>
                    <a:pt x="1648" y="3108"/>
                  </a:lnTo>
                  <a:lnTo>
                    <a:pt x="1736" y="3024"/>
                  </a:lnTo>
                  <a:lnTo>
                    <a:pt x="1827" y="2943"/>
                  </a:lnTo>
                  <a:lnTo>
                    <a:pt x="1921" y="2867"/>
                  </a:lnTo>
                  <a:lnTo>
                    <a:pt x="2018" y="2795"/>
                  </a:lnTo>
                  <a:lnTo>
                    <a:pt x="2120" y="2726"/>
                  </a:lnTo>
                  <a:lnTo>
                    <a:pt x="2225" y="2661"/>
                  </a:lnTo>
                  <a:lnTo>
                    <a:pt x="2333" y="2601"/>
                  </a:lnTo>
                  <a:lnTo>
                    <a:pt x="2444" y="2547"/>
                  </a:lnTo>
                  <a:close/>
                  <a:moveTo>
                    <a:pt x="3461" y="2303"/>
                  </a:moveTo>
                  <a:lnTo>
                    <a:pt x="3427" y="2400"/>
                  </a:lnTo>
                  <a:lnTo>
                    <a:pt x="3388" y="2493"/>
                  </a:lnTo>
                  <a:lnTo>
                    <a:pt x="3343" y="2585"/>
                  </a:lnTo>
                  <a:lnTo>
                    <a:pt x="3293" y="2673"/>
                  </a:lnTo>
                  <a:lnTo>
                    <a:pt x="3238" y="2760"/>
                  </a:lnTo>
                  <a:lnTo>
                    <a:pt x="3178" y="2841"/>
                  </a:lnTo>
                  <a:lnTo>
                    <a:pt x="3114" y="2920"/>
                  </a:lnTo>
                  <a:lnTo>
                    <a:pt x="3045" y="2994"/>
                  </a:lnTo>
                  <a:lnTo>
                    <a:pt x="2973" y="3064"/>
                  </a:lnTo>
                  <a:lnTo>
                    <a:pt x="2896" y="3131"/>
                  </a:lnTo>
                  <a:lnTo>
                    <a:pt x="2816" y="3193"/>
                  </a:lnTo>
                  <a:lnTo>
                    <a:pt x="2830" y="3068"/>
                  </a:lnTo>
                  <a:lnTo>
                    <a:pt x="2837" y="2943"/>
                  </a:lnTo>
                  <a:lnTo>
                    <a:pt x="2840" y="2816"/>
                  </a:lnTo>
                  <a:lnTo>
                    <a:pt x="2838" y="2708"/>
                  </a:lnTo>
                  <a:lnTo>
                    <a:pt x="2832" y="2600"/>
                  </a:lnTo>
                  <a:lnTo>
                    <a:pt x="2873" y="2580"/>
                  </a:lnTo>
                  <a:lnTo>
                    <a:pt x="2911" y="2555"/>
                  </a:lnTo>
                  <a:lnTo>
                    <a:pt x="2946" y="2525"/>
                  </a:lnTo>
                  <a:lnTo>
                    <a:pt x="2976" y="2492"/>
                  </a:lnTo>
                  <a:lnTo>
                    <a:pt x="3002" y="2455"/>
                  </a:lnTo>
                  <a:lnTo>
                    <a:pt x="3024" y="2415"/>
                  </a:lnTo>
                  <a:lnTo>
                    <a:pt x="3041" y="2372"/>
                  </a:lnTo>
                  <a:lnTo>
                    <a:pt x="3148" y="2360"/>
                  </a:lnTo>
                  <a:lnTo>
                    <a:pt x="3254" y="2344"/>
                  </a:lnTo>
                  <a:lnTo>
                    <a:pt x="3358" y="2325"/>
                  </a:lnTo>
                  <a:lnTo>
                    <a:pt x="3461" y="2303"/>
                  </a:lnTo>
                  <a:close/>
                  <a:moveTo>
                    <a:pt x="1058" y="1869"/>
                  </a:moveTo>
                  <a:lnTo>
                    <a:pt x="1166" y="1938"/>
                  </a:lnTo>
                  <a:lnTo>
                    <a:pt x="1276" y="2004"/>
                  </a:lnTo>
                  <a:lnTo>
                    <a:pt x="1390" y="2064"/>
                  </a:lnTo>
                  <a:lnTo>
                    <a:pt x="1506" y="2119"/>
                  </a:lnTo>
                  <a:lnTo>
                    <a:pt x="1624" y="2169"/>
                  </a:lnTo>
                  <a:lnTo>
                    <a:pt x="1746" y="2215"/>
                  </a:lnTo>
                  <a:lnTo>
                    <a:pt x="1870" y="2257"/>
                  </a:lnTo>
                  <a:lnTo>
                    <a:pt x="1997" y="2292"/>
                  </a:lnTo>
                  <a:lnTo>
                    <a:pt x="2125" y="2321"/>
                  </a:lnTo>
                  <a:lnTo>
                    <a:pt x="2255" y="2346"/>
                  </a:lnTo>
                  <a:lnTo>
                    <a:pt x="2136" y="2409"/>
                  </a:lnTo>
                  <a:lnTo>
                    <a:pt x="2020" y="2477"/>
                  </a:lnTo>
                  <a:lnTo>
                    <a:pt x="1908" y="2550"/>
                  </a:lnTo>
                  <a:lnTo>
                    <a:pt x="1800" y="2628"/>
                  </a:lnTo>
                  <a:lnTo>
                    <a:pt x="1696" y="2709"/>
                  </a:lnTo>
                  <a:lnTo>
                    <a:pt x="1595" y="2796"/>
                  </a:lnTo>
                  <a:lnTo>
                    <a:pt x="1499" y="2886"/>
                  </a:lnTo>
                  <a:lnTo>
                    <a:pt x="1407" y="2980"/>
                  </a:lnTo>
                  <a:lnTo>
                    <a:pt x="1319" y="3078"/>
                  </a:lnTo>
                  <a:lnTo>
                    <a:pt x="1236" y="3180"/>
                  </a:lnTo>
                  <a:lnTo>
                    <a:pt x="1157" y="3284"/>
                  </a:lnTo>
                  <a:lnTo>
                    <a:pt x="1083" y="3393"/>
                  </a:lnTo>
                  <a:lnTo>
                    <a:pt x="997" y="3354"/>
                  </a:lnTo>
                  <a:lnTo>
                    <a:pt x="914" y="3312"/>
                  </a:lnTo>
                  <a:lnTo>
                    <a:pt x="833" y="3264"/>
                  </a:lnTo>
                  <a:lnTo>
                    <a:pt x="756" y="3212"/>
                  </a:lnTo>
                  <a:lnTo>
                    <a:pt x="681" y="3158"/>
                  </a:lnTo>
                  <a:lnTo>
                    <a:pt x="610" y="3099"/>
                  </a:lnTo>
                  <a:lnTo>
                    <a:pt x="542" y="3036"/>
                  </a:lnTo>
                  <a:lnTo>
                    <a:pt x="476" y="2970"/>
                  </a:lnTo>
                  <a:lnTo>
                    <a:pt x="489" y="2845"/>
                  </a:lnTo>
                  <a:lnTo>
                    <a:pt x="508" y="2721"/>
                  </a:lnTo>
                  <a:lnTo>
                    <a:pt x="532" y="2600"/>
                  </a:lnTo>
                  <a:lnTo>
                    <a:pt x="562" y="2480"/>
                  </a:lnTo>
                  <a:lnTo>
                    <a:pt x="597" y="2363"/>
                  </a:lnTo>
                  <a:lnTo>
                    <a:pt x="636" y="2248"/>
                  </a:lnTo>
                  <a:lnTo>
                    <a:pt x="681" y="2135"/>
                  </a:lnTo>
                  <a:lnTo>
                    <a:pt x="730" y="2024"/>
                  </a:lnTo>
                  <a:lnTo>
                    <a:pt x="785" y="1916"/>
                  </a:lnTo>
                  <a:lnTo>
                    <a:pt x="823" y="1923"/>
                  </a:lnTo>
                  <a:lnTo>
                    <a:pt x="861" y="1925"/>
                  </a:lnTo>
                  <a:lnTo>
                    <a:pt x="904" y="1922"/>
                  </a:lnTo>
                  <a:lnTo>
                    <a:pt x="946" y="1915"/>
                  </a:lnTo>
                  <a:lnTo>
                    <a:pt x="985" y="1903"/>
                  </a:lnTo>
                  <a:lnTo>
                    <a:pt x="1023" y="1888"/>
                  </a:lnTo>
                  <a:lnTo>
                    <a:pt x="1058" y="1869"/>
                  </a:lnTo>
                  <a:close/>
                  <a:moveTo>
                    <a:pt x="1560" y="1004"/>
                  </a:moveTo>
                  <a:lnTo>
                    <a:pt x="1599" y="1028"/>
                  </a:lnTo>
                  <a:lnTo>
                    <a:pt x="1641" y="1048"/>
                  </a:lnTo>
                  <a:lnTo>
                    <a:pt x="1685" y="1063"/>
                  </a:lnTo>
                  <a:lnTo>
                    <a:pt x="1731" y="1072"/>
                  </a:lnTo>
                  <a:lnTo>
                    <a:pt x="1779" y="1075"/>
                  </a:lnTo>
                  <a:lnTo>
                    <a:pt x="1818" y="1073"/>
                  </a:lnTo>
                  <a:lnTo>
                    <a:pt x="1855" y="1068"/>
                  </a:lnTo>
                  <a:lnTo>
                    <a:pt x="1891" y="1058"/>
                  </a:lnTo>
                  <a:lnTo>
                    <a:pt x="1926" y="1045"/>
                  </a:lnTo>
                  <a:lnTo>
                    <a:pt x="2000" y="1136"/>
                  </a:lnTo>
                  <a:lnTo>
                    <a:pt x="2070" y="1230"/>
                  </a:lnTo>
                  <a:lnTo>
                    <a:pt x="2136" y="1328"/>
                  </a:lnTo>
                  <a:lnTo>
                    <a:pt x="2198" y="1428"/>
                  </a:lnTo>
                  <a:lnTo>
                    <a:pt x="2255" y="1531"/>
                  </a:lnTo>
                  <a:lnTo>
                    <a:pt x="2309" y="1636"/>
                  </a:lnTo>
                  <a:lnTo>
                    <a:pt x="2358" y="1744"/>
                  </a:lnTo>
                  <a:lnTo>
                    <a:pt x="2402" y="1854"/>
                  </a:lnTo>
                  <a:lnTo>
                    <a:pt x="2441" y="1968"/>
                  </a:lnTo>
                  <a:lnTo>
                    <a:pt x="2411" y="1995"/>
                  </a:lnTo>
                  <a:lnTo>
                    <a:pt x="2385" y="2025"/>
                  </a:lnTo>
                  <a:lnTo>
                    <a:pt x="2362" y="2058"/>
                  </a:lnTo>
                  <a:lnTo>
                    <a:pt x="2344" y="2093"/>
                  </a:lnTo>
                  <a:lnTo>
                    <a:pt x="2221" y="2072"/>
                  </a:lnTo>
                  <a:lnTo>
                    <a:pt x="2101" y="2046"/>
                  </a:lnTo>
                  <a:lnTo>
                    <a:pt x="1982" y="2015"/>
                  </a:lnTo>
                  <a:lnTo>
                    <a:pt x="1866" y="1979"/>
                  </a:lnTo>
                  <a:lnTo>
                    <a:pt x="1752" y="1937"/>
                  </a:lnTo>
                  <a:lnTo>
                    <a:pt x="1641" y="1891"/>
                  </a:lnTo>
                  <a:lnTo>
                    <a:pt x="1532" y="1840"/>
                  </a:lnTo>
                  <a:lnTo>
                    <a:pt x="1426" y="1785"/>
                  </a:lnTo>
                  <a:lnTo>
                    <a:pt x="1322" y="1725"/>
                  </a:lnTo>
                  <a:lnTo>
                    <a:pt x="1222" y="1661"/>
                  </a:lnTo>
                  <a:lnTo>
                    <a:pt x="1231" y="1625"/>
                  </a:lnTo>
                  <a:lnTo>
                    <a:pt x="1237" y="1588"/>
                  </a:lnTo>
                  <a:lnTo>
                    <a:pt x="1239" y="1549"/>
                  </a:lnTo>
                  <a:lnTo>
                    <a:pt x="1237" y="1506"/>
                  </a:lnTo>
                  <a:lnTo>
                    <a:pt x="1229" y="1465"/>
                  </a:lnTo>
                  <a:lnTo>
                    <a:pt x="1217" y="1424"/>
                  </a:lnTo>
                  <a:lnTo>
                    <a:pt x="1202" y="1386"/>
                  </a:lnTo>
                  <a:lnTo>
                    <a:pt x="1182" y="1351"/>
                  </a:lnTo>
                  <a:lnTo>
                    <a:pt x="1271" y="1257"/>
                  </a:lnTo>
                  <a:lnTo>
                    <a:pt x="1363" y="1169"/>
                  </a:lnTo>
                  <a:lnTo>
                    <a:pt x="1459" y="1084"/>
                  </a:lnTo>
                  <a:lnTo>
                    <a:pt x="1560" y="1004"/>
                  </a:lnTo>
                  <a:close/>
                  <a:moveTo>
                    <a:pt x="188" y="973"/>
                  </a:moveTo>
                  <a:lnTo>
                    <a:pt x="264" y="1085"/>
                  </a:lnTo>
                  <a:lnTo>
                    <a:pt x="343" y="1194"/>
                  </a:lnTo>
                  <a:lnTo>
                    <a:pt x="427" y="1299"/>
                  </a:lnTo>
                  <a:lnTo>
                    <a:pt x="516" y="1400"/>
                  </a:lnTo>
                  <a:lnTo>
                    <a:pt x="502" y="1435"/>
                  </a:lnTo>
                  <a:lnTo>
                    <a:pt x="493" y="1471"/>
                  </a:lnTo>
                  <a:lnTo>
                    <a:pt x="487" y="1509"/>
                  </a:lnTo>
                  <a:lnTo>
                    <a:pt x="485" y="1549"/>
                  </a:lnTo>
                  <a:lnTo>
                    <a:pt x="488" y="1599"/>
                  </a:lnTo>
                  <a:lnTo>
                    <a:pt x="498" y="1647"/>
                  </a:lnTo>
                  <a:lnTo>
                    <a:pt x="513" y="1693"/>
                  </a:lnTo>
                  <a:lnTo>
                    <a:pt x="535" y="1736"/>
                  </a:lnTo>
                  <a:lnTo>
                    <a:pt x="562" y="1776"/>
                  </a:lnTo>
                  <a:lnTo>
                    <a:pt x="500" y="1896"/>
                  </a:lnTo>
                  <a:lnTo>
                    <a:pt x="444" y="2018"/>
                  </a:lnTo>
                  <a:lnTo>
                    <a:pt x="394" y="2143"/>
                  </a:lnTo>
                  <a:lnTo>
                    <a:pt x="349" y="2271"/>
                  </a:lnTo>
                  <a:lnTo>
                    <a:pt x="310" y="2401"/>
                  </a:lnTo>
                  <a:lnTo>
                    <a:pt x="277" y="2534"/>
                  </a:lnTo>
                  <a:lnTo>
                    <a:pt x="250" y="2669"/>
                  </a:lnTo>
                  <a:lnTo>
                    <a:pt x="199" y="2580"/>
                  </a:lnTo>
                  <a:lnTo>
                    <a:pt x="154" y="2487"/>
                  </a:lnTo>
                  <a:lnTo>
                    <a:pt x="115" y="2391"/>
                  </a:lnTo>
                  <a:lnTo>
                    <a:pt x="80" y="2293"/>
                  </a:lnTo>
                  <a:lnTo>
                    <a:pt x="51" y="2191"/>
                  </a:lnTo>
                  <a:lnTo>
                    <a:pt x="30" y="2088"/>
                  </a:lnTo>
                  <a:lnTo>
                    <a:pt x="13" y="1982"/>
                  </a:lnTo>
                  <a:lnTo>
                    <a:pt x="3" y="1875"/>
                  </a:lnTo>
                  <a:lnTo>
                    <a:pt x="0" y="1766"/>
                  </a:lnTo>
                  <a:lnTo>
                    <a:pt x="3" y="1659"/>
                  </a:lnTo>
                  <a:lnTo>
                    <a:pt x="12" y="1555"/>
                  </a:lnTo>
                  <a:lnTo>
                    <a:pt x="28" y="1453"/>
                  </a:lnTo>
                  <a:lnTo>
                    <a:pt x="49" y="1351"/>
                  </a:lnTo>
                  <a:lnTo>
                    <a:pt x="77" y="1253"/>
                  </a:lnTo>
                  <a:lnTo>
                    <a:pt x="108" y="1157"/>
                  </a:lnTo>
                  <a:lnTo>
                    <a:pt x="146" y="1063"/>
                  </a:lnTo>
                  <a:lnTo>
                    <a:pt x="188" y="973"/>
                  </a:lnTo>
                  <a:close/>
                  <a:moveTo>
                    <a:pt x="2962" y="457"/>
                  </a:moveTo>
                  <a:lnTo>
                    <a:pt x="3036" y="528"/>
                  </a:lnTo>
                  <a:lnTo>
                    <a:pt x="3108" y="603"/>
                  </a:lnTo>
                  <a:lnTo>
                    <a:pt x="3173" y="683"/>
                  </a:lnTo>
                  <a:lnTo>
                    <a:pt x="3235" y="767"/>
                  </a:lnTo>
                  <a:lnTo>
                    <a:pt x="3290" y="854"/>
                  </a:lnTo>
                  <a:lnTo>
                    <a:pt x="3342" y="944"/>
                  </a:lnTo>
                  <a:lnTo>
                    <a:pt x="3388" y="1037"/>
                  </a:lnTo>
                  <a:lnTo>
                    <a:pt x="3428" y="1134"/>
                  </a:lnTo>
                  <a:lnTo>
                    <a:pt x="3463" y="1233"/>
                  </a:lnTo>
                  <a:lnTo>
                    <a:pt x="3492" y="1336"/>
                  </a:lnTo>
                  <a:lnTo>
                    <a:pt x="3515" y="1440"/>
                  </a:lnTo>
                  <a:lnTo>
                    <a:pt x="3531" y="1547"/>
                  </a:lnTo>
                  <a:lnTo>
                    <a:pt x="3541" y="1656"/>
                  </a:lnTo>
                  <a:lnTo>
                    <a:pt x="3544" y="1766"/>
                  </a:lnTo>
                  <a:lnTo>
                    <a:pt x="3543" y="1849"/>
                  </a:lnTo>
                  <a:lnTo>
                    <a:pt x="3537" y="1932"/>
                  </a:lnTo>
                  <a:lnTo>
                    <a:pt x="3527" y="2012"/>
                  </a:lnTo>
                  <a:lnTo>
                    <a:pt x="3406" y="2045"/>
                  </a:lnTo>
                  <a:lnTo>
                    <a:pt x="3283" y="2072"/>
                  </a:lnTo>
                  <a:lnTo>
                    <a:pt x="3158" y="2094"/>
                  </a:lnTo>
                  <a:lnTo>
                    <a:pt x="3030" y="2109"/>
                  </a:lnTo>
                  <a:lnTo>
                    <a:pt x="3009" y="2067"/>
                  </a:lnTo>
                  <a:lnTo>
                    <a:pt x="2983" y="2028"/>
                  </a:lnTo>
                  <a:lnTo>
                    <a:pt x="2951" y="1992"/>
                  </a:lnTo>
                  <a:lnTo>
                    <a:pt x="2916" y="1960"/>
                  </a:lnTo>
                  <a:lnTo>
                    <a:pt x="2877" y="1933"/>
                  </a:lnTo>
                  <a:lnTo>
                    <a:pt x="2834" y="1911"/>
                  </a:lnTo>
                  <a:lnTo>
                    <a:pt x="2788" y="1895"/>
                  </a:lnTo>
                  <a:lnTo>
                    <a:pt x="2740" y="1885"/>
                  </a:lnTo>
                  <a:lnTo>
                    <a:pt x="2689" y="1880"/>
                  </a:lnTo>
                  <a:lnTo>
                    <a:pt x="2646" y="1756"/>
                  </a:lnTo>
                  <a:lnTo>
                    <a:pt x="2596" y="1634"/>
                  </a:lnTo>
                  <a:lnTo>
                    <a:pt x="2543" y="1515"/>
                  </a:lnTo>
                  <a:lnTo>
                    <a:pt x="2483" y="1398"/>
                  </a:lnTo>
                  <a:lnTo>
                    <a:pt x="2419" y="1286"/>
                  </a:lnTo>
                  <a:lnTo>
                    <a:pt x="2350" y="1176"/>
                  </a:lnTo>
                  <a:lnTo>
                    <a:pt x="2277" y="1068"/>
                  </a:lnTo>
                  <a:lnTo>
                    <a:pt x="2199" y="964"/>
                  </a:lnTo>
                  <a:lnTo>
                    <a:pt x="2117" y="865"/>
                  </a:lnTo>
                  <a:lnTo>
                    <a:pt x="2133" y="825"/>
                  </a:lnTo>
                  <a:lnTo>
                    <a:pt x="2147" y="785"/>
                  </a:lnTo>
                  <a:lnTo>
                    <a:pt x="2154" y="743"/>
                  </a:lnTo>
                  <a:lnTo>
                    <a:pt x="2156" y="699"/>
                  </a:lnTo>
                  <a:lnTo>
                    <a:pt x="2154" y="662"/>
                  </a:lnTo>
                  <a:lnTo>
                    <a:pt x="2264" y="618"/>
                  </a:lnTo>
                  <a:lnTo>
                    <a:pt x="2375" y="579"/>
                  </a:lnTo>
                  <a:lnTo>
                    <a:pt x="2489" y="544"/>
                  </a:lnTo>
                  <a:lnTo>
                    <a:pt x="2604" y="515"/>
                  </a:lnTo>
                  <a:lnTo>
                    <a:pt x="2722" y="491"/>
                  </a:lnTo>
                  <a:lnTo>
                    <a:pt x="2842" y="471"/>
                  </a:lnTo>
                  <a:lnTo>
                    <a:pt x="2962" y="457"/>
                  </a:lnTo>
                  <a:close/>
                  <a:moveTo>
                    <a:pt x="842" y="263"/>
                  </a:moveTo>
                  <a:lnTo>
                    <a:pt x="945" y="306"/>
                  </a:lnTo>
                  <a:lnTo>
                    <a:pt x="1044" y="353"/>
                  </a:lnTo>
                  <a:lnTo>
                    <a:pt x="1143" y="404"/>
                  </a:lnTo>
                  <a:lnTo>
                    <a:pt x="1238" y="459"/>
                  </a:lnTo>
                  <a:lnTo>
                    <a:pt x="1331" y="518"/>
                  </a:lnTo>
                  <a:lnTo>
                    <a:pt x="1422" y="580"/>
                  </a:lnTo>
                  <a:lnTo>
                    <a:pt x="1411" y="618"/>
                  </a:lnTo>
                  <a:lnTo>
                    <a:pt x="1404" y="659"/>
                  </a:lnTo>
                  <a:lnTo>
                    <a:pt x="1402" y="699"/>
                  </a:lnTo>
                  <a:lnTo>
                    <a:pt x="1404" y="744"/>
                  </a:lnTo>
                  <a:lnTo>
                    <a:pt x="1413" y="786"/>
                  </a:lnTo>
                  <a:lnTo>
                    <a:pt x="1319" y="860"/>
                  </a:lnTo>
                  <a:lnTo>
                    <a:pt x="1227" y="938"/>
                  </a:lnTo>
                  <a:lnTo>
                    <a:pt x="1139" y="1019"/>
                  </a:lnTo>
                  <a:lnTo>
                    <a:pt x="1054" y="1103"/>
                  </a:lnTo>
                  <a:lnTo>
                    <a:pt x="973" y="1190"/>
                  </a:lnTo>
                  <a:lnTo>
                    <a:pt x="937" y="1181"/>
                  </a:lnTo>
                  <a:lnTo>
                    <a:pt x="900" y="1175"/>
                  </a:lnTo>
                  <a:lnTo>
                    <a:pt x="861" y="1173"/>
                  </a:lnTo>
                  <a:lnTo>
                    <a:pt x="819" y="1176"/>
                  </a:lnTo>
                  <a:lnTo>
                    <a:pt x="777" y="1183"/>
                  </a:lnTo>
                  <a:lnTo>
                    <a:pt x="737" y="1194"/>
                  </a:lnTo>
                  <a:lnTo>
                    <a:pt x="698" y="1211"/>
                  </a:lnTo>
                  <a:lnTo>
                    <a:pt x="620" y="1119"/>
                  </a:lnTo>
                  <a:lnTo>
                    <a:pt x="544" y="1024"/>
                  </a:lnTo>
                  <a:lnTo>
                    <a:pt x="473" y="926"/>
                  </a:lnTo>
                  <a:lnTo>
                    <a:pt x="407" y="824"/>
                  </a:lnTo>
                  <a:lnTo>
                    <a:pt x="345" y="720"/>
                  </a:lnTo>
                  <a:lnTo>
                    <a:pt x="404" y="643"/>
                  </a:lnTo>
                  <a:lnTo>
                    <a:pt x="468" y="570"/>
                  </a:lnTo>
                  <a:lnTo>
                    <a:pt x="535" y="500"/>
                  </a:lnTo>
                  <a:lnTo>
                    <a:pt x="608" y="435"/>
                  </a:lnTo>
                  <a:lnTo>
                    <a:pt x="682" y="373"/>
                  </a:lnTo>
                  <a:lnTo>
                    <a:pt x="761" y="316"/>
                  </a:lnTo>
                  <a:lnTo>
                    <a:pt x="842" y="263"/>
                  </a:lnTo>
                  <a:close/>
                  <a:moveTo>
                    <a:pt x="1772" y="0"/>
                  </a:moveTo>
                  <a:lnTo>
                    <a:pt x="1878" y="2"/>
                  </a:lnTo>
                  <a:lnTo>
                    <a:pt x="1983" y="12"/>
                  </a:lnTo>
                  <a:lnTo>
                    <a:pt x="2086" y="27"/>
                  </a:lnTo>
                  <a:lnTo>
                    <a:pt x="2187" y="48"/>
                  </a:lnTo>
                  <a:lnTo>
                    <a:pt x="2287" y="75"/>
                  </a:lnTo>
                  <a:lnTo>
                    <a:pt x="2383" y="107"/>
                  </a:lnTo>
                  <a:lnTo>
                    <a:pt x="2477" y="145"/>
                  </a:lnTo>
                  <a:lnTo>
                    <a:pt x="2568" y="187"/>
                  </a:lnTo>
                  <a:lnTo>
                    <a:pt x="2655" y="234"/>
                  </a:lnTo>
                  <a:lnTo>
                    <a:pt x="2527" y="263"/>
                  </a:lnTo>
                  <a:lnTo>
                    <a:pt x="2402" y="295"/>
                  </a:lnTo>
                  <a:lnTo>
                    <a:pt x="2278" y="333"/>
                  </a:lnTo>
                  <a:lnTo>
                    <a:pt x="2155" y="377"/>
                  </a:lnTo>
                  <a:lnTo>
                    <a:pt x="2036" y="425"/>
                  </a:lnTo>
                  <a:lnTo>
                    <a:pt x="2001" y="396"/>
                  </a:lnTo>
                  <a:lnTo>
                    <a:pt x="1962" y="371"/>
                  </a:lnTo>
                  <a:lnTo>
                    <a:pt x="1920" y="351"/>
                  </a:lnTo>
                  <a:lnTo>
                    <a:pt x="1875" y="336"/>
                  </a:lnTo>
                  <a:lnTo>
                    <a:pt x="1828" y="327"/>
                  </a:lnTo>
                  <a:lnTo>
                    <a:pt x="1779" y="324"/>
                  </a:lnTo>
                  <a:lnTo>
                    <a:pt x="1738" y="326"/>
                  </a:lnTo>
                  <a:lnTo>
                    <a:pt x="1698" y="332"/>
                  </a:lnTo>
                  <a:lnTo>
                    <a:pt x="1659" y="343"/>
                  </a:lnTo>
                  <a:lnTo>
                    <a:pt x="1622" y="357"/>
                  </a:lnTo>
                  <a:lnTo>
                    <a:pt x="1587" y="376"/>
                  </a:lnTo>
                  <a:lnTo>
                    <a:pt x="1482" y="303"/>
                  </a:lnTo>
                  <a:lnTo>
                    <a:pt x="1375" y="235"/>
                  </a:lnTo>
                  <a:lnTo>
                    <a:pt x="1263" y="171"/>
                  </a:lnTo>
                  <a:lnTo>
                    <a:pt x="1149" y="112"/>
                  </a:lnTo>
                  <a:lnTo>
                    <a:pt x="1247" y="78"/>
                  </a:lnTo>
                  <a:lnTo>
                    <a:pt x="1347" y="51"/>
                  </a:lnTo>
                  <a:lnTo>
                    <a:pt x="1451" y="28"/>
                  </a:lnTo>
                  <a:lnTo>
                    <a:pt x="1557" y="13"/>
                  </a:lnTo>
                  <a:lnTo>
                    <a:pt x="1664" y="3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8447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4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repeatCount="4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repeatCount="4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repeatCount="4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9" grpId="0" animBg="1"/>
          <p:bldP spid="120" grpId="0" animBg="1"/>
          <p:bldP spid="1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4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repeatCount="4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repeatCount="4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repeatCount="4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9" grpId="0" animBg="1"/>
          <p:bldP spid="120" grpId="0" animBg="1"/>
          <p:bldP spid="12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"/>
          <p:cNvSpPr>
            <a:spLocks/>
          </p:cNvSpPr>
          <p:nvPr/>
        </p:nvSpPr>
        <p:spPr bwMode="auto">
          <a:xfrm>
            <a:off x="3903663" y="660400"/>
            <a:ext cx="1228725" cy="977900"/>
          </a:xfrm>
          <a:custGeom>
            <a:avLst/>
            <a:gdLst>
              <a:gd name="T0" fmla="*/ 0 w 774"/>
              <a:gd name="T1" fmla="*/ 128 h 616"/>
              <a:gd name="T2" fmla="*/ 672 w 774"/>
              <a:gd name="T3" fmla="*/ 88 h 616"/>
              <a:gd name="T4" fmla="*/ 636 w 774"/>
              <a:gd name="T5" fmla="*/ 616 h 616"/>
              <a:gd name="T6" fmla="*/ 774 w 774"/>
              <a:gd name="T7" fmla="*/ 0 h 616"/>
              <a:gd name="T8" fmla="*/ 0 w 774"/>
              <a:gd name="T9" fmla="*/ 128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4" h="616">
                <a:moveTo>
                  <a:pt x="0" y="128"/>
                </a:moveTo>
                <a:lnTo>
                  <a:pt x="672" y="88"/>
                </a:lnTo>
                <a:lnTo>
                  <a:pt x="636" y="616"/>
                </a:lnTo>
                <a:lnTo>
                  <a:pt x="774" y="0"/>
                </a:lnTo>
                <a:lnTo>
                  <a:pt x="0" y="128"/>
                </a:lnTo>
                <a:close/>
              </a:path>
            </a:pathLst>
          </a:custGeom>
          <a:solidFill>
            <a:srgbClr val="57C8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293688" y="4737100"/>
            <a:ext cx="1228725" cy="977900"/>
          </a:xfrm>
          <a:custGeom>
            <a:avLst/>
            <a:gdLst>
              <a:gd name="T0" fmla="*/ 774 w 774"/>
              <a:gd name="T1" fmla="*/ 488 h 616"/>
              <a:gd name="T2" fmla="*/ 102 w 774"/>
              <a:gd name="T3" fmla="*/ 528 h 616"/>
              <a:gd name="T4" fmla="*/ 138 w 774"/>
              <a:gd name="T5" fmla="*/ 0 h 616"/>
              <a:gd name="T6" fmla="*/ 0 w 774"/>
              <a:gd name="T7" fmla="*/ 616 h 616"/>
              <a:gd name="T8" fmla="*/ 774 w 774"/>
              <a:gd name="T9" fmla="*/ 488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4" h="616">
                <a:moveTo>
                  <a:pt x="774" y="488"/>
                </a:moveTo>
                <a:lnTo>
                  <a:pt x="102" y="528"/>
                </a:lnTo>
                <a:lnTo>
                  <a:pt x="138" y="0"/>
                </a:lnTo>
                <a:lnTo>
                  <a:pt x="0" y="616"/>
                </a:lnTo>
                <a:lnTo>
                  <a:pt x="774" y="488"/>
                </a:lnTo>
                <a:close/>
              </a:path>
            </a:pathLst>
          </a:custGeom>
          <a:solidFill>
            <a:srgbClr val="57C8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3783013" y="4181475"/>
            <a:ext cx="1012825" cy="1266825"/>
          </a:xfrm>
          <a:custGeom>
            <a:avLst/>
            <a:gdLst>
              <a:gd name="T0" fmla="*/ 576 w 638"/>
              <a:gd name="T1" fmla="*/ 0 h 798"/>
              <a:gd name="T2" fmla="*/ 550 w 638"/>
              <a:gd name="T3" fmla="*/ 696 h 798"/>
              <a:gd name="T4" fmla="*/ 0 w 638"/>
              <a:gd name="T5" fmla="*/ 728 h 798"/>
              <a:gd name="T6" fmla="*/ 638 w 638"/>
              <a:gd name="T7" fmla="*/ 798 h 798"/>
              <a:gd name="T8" fmla="*/ 576 w 638"/>
              <a:gd name="T9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798">
                <a:moveTo>
                  <a:pt x="576" y="0"/>
                </a:moveTo>
                <a:lnTo>
                  <a:pt x="550" y="696"/>
                </a:lnTo>
                <a:lnTo>
                  <a:pt x="0" y="728"/>
                </a:lnTo>
                <a:lnTo>
                  <a:pt x="638" y="798"/>
                </a:lnTo>
                <a:lnTo>
                  <a:pt x="576" y="0"/>
                </a:lnTo>
                <a:close/>
              </a:path>
            </a:pathLst>
          </a:custGeom>
          <a:solidFill>
            <a:srgbClr val="EB95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03263" y="920750"/>
            <a:ext cx="1054100" cy="1225550"/>
          </a:xfrm>
          <a:custGeom>
            <a:avLst/>
            <a:gdLst>
              <a:gd name="T0" fmla="*/ 48 w 664"/>
              <a:gd name="T1" fmla="*/ 772 h 772"/>
              <a:gd name="T2" fmla="*/ 86 w 664"/>
              <a:gd name="T3" fmla="*/ 102 h 772"/>
              <a:gd name="T4" fmla="*/ 664 w 664"/>
              <a:gd name="T5" fmla="*/ 80 h 772"/>
              <a:gd name="T6" fmla="*/ 0 w 664"/>
              <a:gd name="T7" fmla="*/ 0 h 772"/>
              <a:gd name="T8" fmla="*/ 48 w 664"/>
              <a:gd name="T9" fmla="*/ 772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4" h="772">
                <a:moveTo>
                  <a:pt x="48" y="772"/>
                </a:moveTo>
                <a:lnTo>
                  <a:pt x="86" y="102"/>
                </a:lnTo>
                <a:lnTo>
                  <a:pt x="664" y="80"/>
                </a:lnTo>
                <a:lnTo>
                  <a:pt x="0" y="0"/>
                </a:lnTo>
                <a:lnTo>
                  <a:pt x="48" y="772"/>
                </a:lnTo>
                <a:close/>
              </a:path>
            </a:pathLst>
          </a:custGeom>
          <a:solidFill>
            <a:srgbClr val="EB95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7" name="Group 16"/>
          <p:cNvGrpSpPr/>
          <p:nvPr/>
        </p:nvGrpSpPr>
        <p:grpSpPr>
          <a:xfrm>
            <a:off x="7913250" y="328012"/>
            <a:ext cx="4053246" cy="939116"/>
            <a:chOff x="6846402" y="337234"/>
            <a:chExt cx="4053246" cy="939116"/>
          </a:xfrm>
        </p:grpSpPr>
        <p:sp>
          <p:nvSpPr>
            <p:cNvPr id="15" name="Rectangle 14"/>
            <p:cNvSpPr/>
            <p:nvPr/>
          </p:nvSpPr>
          <p:spPr>
            <a:xfrm>
              <a:off x="6846402" y="337234"/>
              <a:ext cx="4053246" cy="939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914636" y="337234"/>
              <a:ext cx="3831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Curriculum Vitae</a:t>
              </a:r>
              <a:endParaRPr lang="id-ID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06463" y="1149350"/>
            <a:ext cx="3670300" cy="4076700"/>
          </a:xfrm>
          <a:prstGeom prst="rect">
            <a:avLst/>
          </a:prstGeom>
          <a:solidFill>
            <a:srgbClr val="E275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TextBox 17"/>
          <p:cNvSpPr txBox="1"/>
          <p:nvPr/>
        </p:nvSpPr>
        <p:spPr>
          <a:xfrm>
            <a:off x="5189538" y="1910427"/>
            <a:ext cx="59347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Nama 		: Muhammad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Syarif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Bando</a:t>
            </a:r>
          </a:p>
          <a:p>
            <a:pPr>
              <a:lnSpc>
                <a:spcPts val="24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TTL	 	: Enrekang,18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Januari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1964</a:t>
            </a:r>
          </a:p>
          <a:p>
            <a:pPr>
              <a:lnSpc>
                <a:spcPts val="2400"/>
              </a:lnSpc>
            </a:pP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Pangkat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 Gol 	: Pembina Utama Madya/ IV D</a:t>
            </a:r>
          </a:p>
          <a:p>
            <a:pPr>
              <a:lnSpc>
                <a:spcPts val="2400"/>
              </a:lnSpc>
            </a:pP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Jabatan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	: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Kepala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Perpustakaan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Nasional RI</a:t>
            </a:r>
          </a:p>
          <a:p>
            <a:pPr>
              <a:lnSpc>
                <a:spcPts val="24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Alamat 		: Jalan Medan Merdeka Selatan 		              No.11 Jakarta Pusat</a:t>
            </a:r>
          </a:p>
          <a:p>
            <a:pPr>
              <a:lnSpc>
                <a:spcPts val="24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 Jalan </a:t>
            </a:r>
            <a:r>
              <a:rPr lang="en-US" sz="20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Salemba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Raya No.28A, 		              Jakarta Pusat</a:t>
            </a:r>
          </a:p>
          <a:p>
            <a:pPr>
              <a:lnSpc>
                <a:spcPts val="24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Email 		: 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muh.syarifbando@yahoo.co.id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HP 		: 082188054067</a:t>
            </a:r>
            <a:endParaRPr lang="id-ID" sz="20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13250" y="1267128"/>
            <a:ext cx="1724526" cy="8237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/>
          <p:cNvSpPr/>
          <p:nvPr/>
        </p:nvSpPr>
        <p:spPr>
          <a:xfrm>
            <a:off x="0" y="6607403"/>
            <a:ext cx="12192000" cy="8304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0" y="190880"/>
            <a:ext cx="12192000" cy="8304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/>
          <p:cNvSpPr/>
          <p:nvPr/>
        </p:nvSpPr>
        <p:spPr>
          <a:xfrm>
            <a:off x="9637776" y="1267128"/>
            <a:ext cx="1724526" cy="82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068CA6B-8FFE-4B9E-8EFA-DC479E006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9" y="1251342"/>
            <a:ext cx="3300447" cy="390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83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4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4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9" grpId="0" animBg="1"/>
          <p:bldP spid="18" grpId="0"/>
          <p:bldP spid="19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4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4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9" grpId="0" animBg="1"/>
          <p:bldP spid="18" grpId="0"/>
          <p:bldP spid="19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"/>
          <p:cNvSpPr>
            <a:spLocks/>
          </p:cNvSpPr>
          <p:nvPr/>
        </p:nvSpPr>
        <p:spPr bwMode="auto">
          <a:xfrm>
            <a:off x="3903663" y="660400"/>
            <a:ext cx="1228725" cy="977900"/>
          </a:xfrm>
          <a:custGeom>
            <a:avLst/>
            <a:gdLst>
              <a:gd name="T0" fmla="*/ 0 w 774"/>
              <a:gd name="T1" fmla="*/ 128 h 616"/>
              <a:gd name="T2" fmla="*/ 672 w 774"/>
              <a:gd name="T3" fmla="*/ 88 h 616"/>
              <a:gd name="T4" fmla="*/ 636 w 774"/>
              <a:gd name="T5" fmla="*/ 616 h 616"/>
              <a:gd name="T6" fmla="*/ 774 w 774"/>
              <a:gd name="T7" fmla="*/ 0 h 616"/>
              <a:gd name="T8" fmla="*/ 0 w 774"/>
              <a:gd name="T9" fmla="*/ 128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4" h="616">
                <a:moveTo>
                  <a:pt x="0" y="128"/>
                </a:moveTo>
                <a:lnTo>
                  <a:pt x="672" y="88"/>
                </a:lnTo>
                <a:lnTo>
                  <a:pt x="636" y="616"/>
                </a:lnTo>
                <a:lnTo>
                  <a:pt x="774" y="0"/>
                </a:lnTo>
                <a:lnTo>
                  <a:pt x="0" y="128"/>
                </a:lnTo>
                <a:close/>
              </a:path>
            </a:pathLst>
          </a:custGeom>
          <a:solidFill>
            <a:srgbClr val="57C8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293688" y="4737100"/>
            <a:ext cx="1228725" cy="977900"/>
          </a:xfrm>
          <a:custGeom>
            <a:avLst/>
            <a:gdLst>
              <a:gd name="T0" fmla="*/ 774 w 774"/>
              <a:gd name="T1" fmla="*/ 488 h 616"/>
              <a:gd name="T2" fmla="*/ 102 w 774"/>
              <a:gd name="T3" fmla="*/ 528 h 616"/>
              <a:gd name="T4" fmla="*/ 138 w 774"/>
              <a:gd name="T5" fmla="*/ 0 h 616"/>
              <a:gd name="T6" fmla="*/ 0 w 774"/>
              <a:gd name="T7" fmla="*/ 616 h 616"/>
              <a:gd name="T8" fmla="*/ 774 w 774"/>
              <a:gd name="T9" fmla="*/ 488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4" h="616">
                <a:moveTo>
                  <a:pt x="774" y="488"/>
                </a:moveTo>
                <a:lnTo>
                  <a:pt x="102" y="528"/>
                </a:lnTo>
                <a:lnTo>
                  <a:pt x="138" y="0"/>
                </a:lnTo>
                <a:lnTo>
                  <a:pt x="0" y="616"/>
                </a:lnTo>
                <a:lnTo>
                  <a:pt x="774" y="488"/>
                </a:lnTo>
                <a:close/>
              </a:path>
            </a:pathLst>
          </a:custGeom>
          <a:solidFill>
            <a:srgbClr val="57C8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3783013" y="4181475"/>
            <a:ext cx="1012825" cy="1266825"/>
          </a:xfrm>
          <a:custGeom>
            <a:avLst/>
            <a:gdLst>
              <a:gd name="T0" fmla="*/ 576 w 638"/>
              <a:gd name="T1" fmla="*/ 0 h 798"/>
              <a:gd name="T2" fmla="*/ 550 w 638"/>
              <a:gd name="T3" fmla="*/ 696 h 798"/>
              <a:gd name="T4" fmla="*/ 0 w 638"/>
              <a:gd name="T5" fmla="*/ 728 h 798"/>
              <a:gd name="T6" fmla="*/ 638 w 638"/>
              <a:gd name="T7" fmla="*/ 798 h 798"/>
              <a:gd name="T8" fmla="*/ 576 w 638"/>
              <a:gd name="T9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798">
                <a:moveTo>
                  <a:pt x="576" y="0"/>
                </a:moveTo>
                <a:lnTo>
                  <a:pt x="550" y="696"/>
                </a:lnTo>
                <a:lnTo>
                  <a:pt x="0" y="728"/>
                </a:lnTo>
                <a:lnTo>
                  <a:pt x="638" y="798"/>
                </a:lnTo>
                <a:lnTo>
                  <a:pt x="576" y="0"/>
                </a:lnTo>
                <a:close/>
              </a:path>
            </a:pathLst>
          </a:custGeom>
          <a:solidFill>
            <a:srgbClr val="EB95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03263" y="920750"/>
            <a:ext cx="1054100" cy="1225550"/>
          </a:xfrm>
          <a:custGeom>
            <a:avLst/>
            <a:gdLst>
              <a:gd name="T0" fmla="*/ 48 w 664"/>
              <a:gd name="T1" fmla="*/ 772 h 772"/>
              <a:gd name="T2" fmla="*/ 86 w 664"/>
              <a:gd name="T3" fmla="*/ 102 h 772"/>
              <a:gd name="T4" fmla="*/ 664 w 664"/>
              <a:gd name="T5" fmla="*/ 80 h 772"/>
              <a:gd name="T6" fmla="*/ 0 w 664"/>
              <a:gd name="T7" fmla="*/ 0 h 772"/>
              <a:gd name="T8" fmla="*/ 48 w 664"/>
              <a:gd name="T9" fmla="*/ 772 h 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4" h="772">
                <a:moveTo>
                  <a:pt x="48" y="772"/>
                </a:moveTo>
                <a:lnTo>
                  <a:pt x="86" y="102"/>
                </a:lnTo>
                <a:lnTo>
                  <a:pt x="664" y="80"/>
                </a:lnTo>
                <a:lnTo>
                  <a:pt x="0" y="0"/>
                </a:lnTo>
                <a:lnTo>
                  <a:pt x="48" y="772"/>
                </a:lnTo>
                <a:close/>
              </a:path>
            </a:pathLst>
          </a:custGeom>
          <a:solidFill>
            <a:srgbClr val="EB95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7" name="Group 16"/>
          <p:cNvGrpSpPr/>
          <p:nvPr/>
        </p:nvGrpSpPr>
        <p:grpSpPr>
          <a:xfrm>
            <a:off x="7724010" y="328012"/>
            <a:ext cx="4242486" cy="939116"/>
            <a:chOff x="6657162" y="337234"/>
            <a:chExt cx="4242486" cy="939116"/>
          </a:xfrm>
        </p:grpSpPr>
        <p:sp>
          <p:nvSpPr>
            <p:cNvPr id="15" name="Rectangle 14"/>
            <p:cNvSpPr/>
            <p:nvPr/>
          </p:nvSpPr>
          <p:spPr>
            <a:xfrm>
              <a:off x="6846402" y="337234"/>
              <a:ext cx="4053246" cy="9391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657162" y="337234"/>
              <a:ext cx="4211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Curriculum Vitae </a:t>
              </a:r>
              <a:endParaRPr lang="id-ID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06463" y="1149350"/>
            <a:ext cx="3670300" cy="4076700"/>
          </a:xfrm>
          <a:prstGeom prst="rect">
            <a:avLst/>
          </a:prstGeom>
          <a:solidFill>
            <a:srgbClr val="E275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8" name="TextBox 17"/>
          <p:cNvSpPr txBox="1"/>
          <p:nvPr/>
        </p:nvSpPr>
        <p:spPr>
          <a:xfrm>
            <a:off x="5272390" y="1433027"/>
            <a:ext cx="58518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PENDIDIKAN FORMAL</a:t>
            </a:r>
          </a:p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S1 FISIPOL UNHAS,MAKASSAR</a:t>
            </a:r>
          </a:p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S2 STIEM BONGAYA,MAKASSAR</a:t>
            </a:r>
          </a:p>
          <a:p>
            <a:pPr>
              <a:lnSpc>
                <a:spcPts val="2400"/>
              </a:lnSpc>
            </a:pPr>
            <a:endParaRPr lang="en-US" sz="16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PENDIDIKAN NON FORMAL</a:t>
            </a: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Diklat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Struktural</a:t>
            </a:r>
            <a:endParaRPr lang="en-US" sz="16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SEPALA, Jakarta, 1992</a:t>
            </a: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SPAMA,Jakarta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1998,</a:t>
            </a:r>
          </a:p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PIM II, 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2008</a:t>
            </a:r>
          </a:p>
          <a:p>
            <a:pPr>
              <a:lnSpc>
                <a:spcPts val="2400"/>
              </a:lnSpc>
            </a:pPr>
            <a:r>
              <a:rPr lang="en-US" sz="1600" i="1" dirty="0" err="1" smtClean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Diklat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PPSA XXII , 2019</a:t>
            </a:r>
            <a:endParaRPr lang="en-US" sz="16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400"/>
              </a:lnSpc>
            </a:pPr>
            <a:endParaRPr lang="en-US" sz="16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Diklat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Fungsional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Manajemen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Kepegawaian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Jakarta,1992</a:t>
            </a: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Manajemen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Keuangan,Jakarta,1993</a:t>
            </a: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Administrasi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Perkantoran,LAN,Makassar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Sulsel</a:t>
            </a:r>
            <a:endParaRPr lang="en-US" sz="16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Tenaga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Perpustakaan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Pola 864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jam,Makassar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1994</a:t>
            </a:r>
          </a:p>
          <a:p>
            <a:pPr>
              <a:lnSpc>
                <a:spcPts val="2400"/>
              </a:lnSpc>
            </a:pP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Kursus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Manajemen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Arsip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Dinamis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Jakarta,2002</a:t>
            </a:r>
            <a:endParaRPr lang="id-ID" sz="1600" i="1" dirty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13250" y="1267128"/>
            <a:ext cx="1724526" cy="8237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/>
          <p:cNvSpPr/>
          <p:nvPr/>
        </p:nvSpPr>
        <p:spPr>
          <a:xfrm>
            <a:off x="0" y="6607403"/>
            <a:ext cx="12192000" cy="8304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/>
          <p:cNvSpPr/>
          <p:nvPr/>
        </p:nvSpPr>
        <p:spPr>
          <a:xfrm>
            <a:off x="0" y="190880"/>
            <a:ext cx="12192000" cy="8304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/>
          <p:cNvSpPr/>
          <p:nvPr/>
        </p:nvSpPr>
        <p:spPr>
          <a:xfrm>
            <a:off x="9637776" y="1267128"/>
            <a:ext cx="1724526" cy="823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068CA6B-8FFE-4B9E-8EFA-DC479E006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9" y="1251342"/>
            <a:ext cx="3300447" cy="390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62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4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4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9" grpId="0" animBg="1"/>
          <p:bldP spid="18" grpId="0"/>
          <p:bldP spid="19" grpId="0" animBg="1"/>
          <p:bldP spid="23" grpId="0" animBg="1"/>
          <p:bldP spid="24" grpId="0" animBg="1"/>
          <p:bldP spid="2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4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4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9" grpId="0" animBg="1"/>
          <p:bldP spid="18" grpId="0"/>
          <p:bldP spid="19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332614" y="255924"/>
            <a:ext cx="3503613" cy="1743075"/>
            <a:chOff x="7315200" y="2047875"/>
            <a:chExt cx="3503613" cy="1743075"/>
          </a:xfrm>
        </p:grpSpPr>
        <p:sp>
          <p:nvSpPr>
            <p:cNvPr id="62" name="Rectangle 47"/>
            <p:cNvSpPr>
              <a:spLocks noChangeArrowheads="1"/>
            </p:cNvSpPr>
            <p:nvPr/>
          </p:nvSpPr>
          <p:spPr bwMode="auto">
            <a:xfrm>
              <a:off x="7315200" y="2047875"/>
              <a:ext cx="3503613" cy="1743075"/>
            </a:xfrm>
            <a:prstGeom prst="rect">
              <a:avLst/>
            </a:pr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48"/>
            <p:cNvSpPr>
              <a:spLocks noChangeArrowheads="1"/>
            </p:cNvSpPr>
            <p:nvPr/>
          </p:nvSpPr>
          <p:spPr bwMode="auto">
            <a:xfrm>
              <a:off x="7412038" y="2117725"/>
              <a:ext cx="3309938" cy="1589088"/>
            </a:xfrm>
            <a:prstGeom prst="rect">
              <a:avLst/>
            </a:prstGeom>
            <a:solidFill>
              <a:srgbClr val="EA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7567613" y="2268538"/>
              <a:ext cx="2976563" cy="1285875"/>
            </a:xfrm>
            <a:custGeom>
              <a:avLst/>
              <a:gdLst>
                <a:gd name="T0" fmla="*/ 0 w 1875"/>
                <a:gd name="T1" fmla="*/ 810 h 810"/>
                <a:gd name="T2" fmla="*/ 500 w 1875"/>
                <a:gd name="T3" fmla="*/ 182 h 810"/>
                <a:gd name="T4" fmla="*/ 869 w 1875"/>
                <a:gd name="T5" fmla="*/ 479 h 810"/>
                <a:gd name="T6" fmla="*/ 1457 w 1875"/>
                <a:gd name="T7" fmla="*/ 29 h 810"/>
                <a:gd name="T8" fmla="*/ 1539 w 1875"/>
                <a:gd name="T9" fmla="*/ 225 h 810"/>
                <a:gd name="T10" fmla="*/ 1617 w 1875"/>
                <a:gd name="T11" fmla="*/ 78 h 810"/>
                <a:gd name="T12" fmla="*/ 1875 w 1875"/>
                <a:gd name="T1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5" h="810">
                  <a:moveTo>
                    <a:pt x="0" y="810"/>
                  </a:moveTo>
                  <a:lnTo>
                    <a:pt x="500" y="182"/>
                  </a:lnTo>
                  <a:lnTo>
                    <a:pt x="869" y="479"/>
                  </a:lnTo>
                  <a:lnTo>
                    <a:pt x="1457" y="29"/>
                  </a:lnTo>
                  <a:lnTo>
                    <a:pt x="1539" y="225"/>
                  </a:lnTo>
                  <a:lnTo>
                    <a:pt x="1617" y="78"/>
                  </a:lnTo>
                  <a:lnTo>
                    <a:pt x="1875" y="0"/>
                  </a:lnTo>
                </a:path>
              </a:pathLst>
            </a:custGeom>
            <a:noFill/>
            <a:ln w="46038">
              <a:solidFill>
                <a:srgbClr val="82818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0" y="5115840"/>
            <a:ext cx="12192000" cy="1742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6" name="Group 49"/>
          <p:cNvGrpSpPr>
            <a:grpSpLocks noChangeAspect="1"/>
          </p:cNvGrpSpPr>
          <p:nvPr/>
        </p:nvGrpSpPr>
        <p:grpSpPr bwMode="auto">
          <a:xfrm>
            <a:off x="132604" y="2264699"/>
            <a:ext cx="8438389" cy="3248040"/>
            <a:chOff x="829" y="2101"/>
            <a:chExt cx="3367" cy="1296"/>
          </a:xfrm>
        </p:grpSpPr>
        <p:grpSp>
          <p:nvGrpSpPr>
            <p:cNvPr id="67" name="Group 250"/>
            <p:cNvGrpSpPr>
              <a:grpSpLocks/>
            </p:cNvGrpSpPr>
            <p:nvPr/>
          </p:nvGrpSpPr>
          <p:grpSpPr bwMode="auto">
            <a:xfrm>
              <a:off x="829" y="2101"/>
              <a:ext cx="3367" cy="1296"/>
              <a:chOff x="829" y="2101"/>
              <a:chExt cx="3367" cy="1296"/>
            </a:xfrm>
          </p:grpSpPr>
          <p:sp>
            <p:nvSpPr>
              <p:cNvPr id="181" name="Freeform 51"/>
              <p:cNvSpPr>
                <a:spLocks/>
              </p:cNvSpPr>
              <p:nvPr/>
            </p:nvSpPr>
            <p:spPr bwMode="auto">
              <a:xfrm>
                <a:off x="3343" y="3239"/>
                <a:ext cx="175" cy="82"/>
              </a:xfrm>
              <a:custGeom>
                <a:avLst/>
                <a:gdLst>
                  <a:gd name="T0" fmla="*/ 175 w 175"/>
                  <a:gd name="T1" fmla="*/ 35 h 82"/>
                  <a:gd name="T2" fmla="*/ 1 w 175"/>
                  <a:gd name="T3" fmla="*/ 82 h 82"/>
                  <a:gd name="T4" fmla="*/ 0 w 175"/>
                  <a:gd name="T5" fmla="*/ 75 h 82"/>
                  <a:gd name="T6" fmla="*/ 174 w 175"/>
                  <a:gd name="T7" fmla="*/ 0 h 82"/>
                  <a:gd name="T8" fmla="*/ 175 w 175"/>
                  <a:gd name="T9" fmla="*/ 3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2">
                    <a:moveTo>
                      <a:pt x="175" y="35"/>
                    </a:moveTo>
                    <a:lnTo>
                      <a:pt x="1" y="82"/>
                    </a:lnTo>
                    <a:lnTo>
                      <a:pt x="0" y="75"/>
                    </a:lnTo>
                    <a:lnTo>
                      <a:pt x="174" y="0"/>
                    </a:lnTo>
                    <a:lnTo>
                      <a:pt x="175" y="35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52"/>
              <p:cNvSpPr>
                <a:spLocks/>
              </p:cNvSpPr>
              <p:nvPr/>
            </p:nvSpPr>
            <p:spPr bwMode="auto">
              <a:xfrm>
                <a:off x="3324" y="3325"/>
                <a:ext cx="47" cy="47"/>
              </a:xfrm>
              <a:custGeom>
                <a:avLst/>
                <a:gdLst>
                  <a:gd name="T0" fmla="*/ 47 w 47"/>
                  <a:gd name="T1" fmla="*/ 23 h 47"/>
                  <a:gd name="T2" fmla="*/ 47 w 47"/>
                  <a:gd name="T3" fmla="*/ 23 h 47"/>
                  <a:gd name="T4" fmla="*/ 47 w 47"/>
                  <a:gd name="T5" fmla="*/ 28 h 47"/>
                  <a:gd name="T6" fmla="*/ 46 w 47"/>
                  <a:gd name="T7" fmla="*/ 32 h 47"/>
                  <a:gd name="T8" fmla="*/ 43 w 47"/>
                  <a:gd name="T9" fmla="*/ 37 h 47"/>
                  <a:gd name="T10" fmla="*/ 40 w 47"/>
                  <a:gd name="T11" fmla="*/ 41 h 47"/>
                  <a:gd name="T12" fmla="*/ 38 w 47"/>
                  <a:gd name="T13" fmla="*/ 43 h 47"/>
                  <a:gd name="T14" fmla="*/ 34 w 47"/>
                  <a:gd name="T15" fmla="*/ 45 h 47"/>
                  <a:gd name="T16" fmla="*/ 28 w 47"/>
                  <a:gd name="T17" fmla="*/ 46 h 47"/>
                  <a:gd name="T18" fmla="*/ 24 w 47"/>
                  <a:gd name="T19" fmla="*/ 47 h 47"/>
                  <a:gd name="T20" fmla="*/ 24 w 47"/>
                  <a:gd name="T21" fmla="*/ 47 h 47"/>
                  <a:gd name="T22" fmla="*/ 19 w 47"/>
                  <a:gd name="T23" fmla="*/ 46 h 47"/>
                  <a:gd name="T24" fmla="*/ 15 w 47"/>
                  <a:gd name="T25" fmla="*/ 45 h 47"/>
                  <a:gd name="T26" fmla="*/ 11 w 47"/>
                  <a:gd name="T27" fmla="*/ 43 h 47"/>
                  <a:gd name="T28" fmla="*/ 7 w 47"/>
                  <a:gd name="T29" fmla="*/ 41 h 47"/>
                  <a:gd name="T30" fmla="*/ 4 w 47"/>
                  <a:gd name="T31" fmla="*/ 37 h 47"/>
                  <a:gd name="T32" fmla="*/ 3 w 47"/>
                  <a:gd name="T33" fmla="*/ 32 h 47"/>
                  <a:gd name="T34" fmla="*/ 1 w 47"/>
                  <a:gd name="T35" fmla="*/ 28 h 47"/>
                  <a:gd name="T36" fmla="*/ 0 w 47"/>
                  <a:gd name="T37" fmla="*/ 23 h 47"/>
                  <a:gd name="T38" fmla="*/ 0 w 47"/>
                  <a:gd name="T39" fmla="*/ 23 h 47"/>
                  <a:gd name="T40" fmla="*/ 1 w 47"/>
                  <a:gd name="T41" fmla="*/ 19 h 47"/>
                  <a:gd name="T42" fmla="*/ 3 w 47"/>
                  <a:gd name="T43" fmla="*/ 14 h 47"/>
                  <a:gd name="T44" fmla="*/ 4 w 47"/>
                  <a:gd name="T45" fmla="*/ 10 h 47"/>
                  <a:gd name="T46" fmla="*/ 7 w 47"/>
                  <a:gd name="T47" fmla="*/ 7 h 47"/>
                  <a:gd name="T48" fmla="*/ 11 w 47"/>
                  <a:gd name="T49" fmla="*/ 4 h 47"/>
                  <a:gd name="T50" fmla="*/ 15 w 47"/>
                  <a:gd name="T51" fmla="*/ 1 h 47"/>
                  <a:gd name="T52" fmla="*/ 19 w 47"/>
                  <a:gd name="T53" fmla="*/ 0 h 47"/>
                  <a:gd name="T54" fmla="*/ 24 w 47"/>
                  <a:gd name="T55" fmla="*/ 0 h 47"/>
                  <a:gd name="T56" fmla="*/ 24 w 47"/>
                  <a:gd name="T57" fmla="*/ 0 h 47"/>
                  <a:gd name="T58" fmla="*/ 28 w 47"/>
                  <a:gd name="T59" fmla="*/ 0 h 47"/>
                  <a:gd name="T60" fmla="*/ 34 w 47"/>
                  <a:gd name="T61" fmla="*/ 1 h 47"/>
                  <a:gd name="T62" fmla="*/ 38 w 47"/>
                  <a:gd name="T63" fmla="*/ 4 h 47"/>
                  <a:gd name="T64" fmla="*/ 40 w 47"/>
                  <a:gd name="T65" fmla="*/ 7 h 47"/>
                  <a:gd name="T66" fmla="*/ 43 w 47"/>
                  <a:gd name="T67" fmla="*/ 10 h 47"/>
                  <a:gd name="T68" fmla="*/ 46 w 47"/>
                  <a:gd name="T69" fmla="*/ 14 h 47"/>
                  <a:gd name="T70" fmla="*/ 47 w 47"/>
                  <a:gd name="T71" fmla="*/ 19 h 47"/>
                  <a:gd name="T72" fmla="*/ 47 w 47"/>
                  <a:gd name="T73" fmla="*/ 23 h 47"/>
                  <a:gd name="T74" fmla="*/ 47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lnTo>
                      <a:pt x="47" y="23"/>
                    </a:lnTo>
                    <a:lnTo>
                      <a:pt x="47" y="28"/>
                    </a:lnTo>
                    <a:lnTo>
                      <a:pt x="46" y="32"/>
                    </a:lnTo>
                    <a:lnTo>
                      <a:pt x="43" y="37"/>
                    </a:lnTo>
                    <a:lnTo>
                      <a:pt x="40" y="41"/>
                    </a:lnTo>
                    <a:lnTo>
                      <a:pt x="38" y="43"/>
                    </a:lnTo>
                    <a:lnTo>
                      <a:pt x="34" y="45"/>
                    </a:lnTo>
                    <a:lnTo>
                      <a:pt x="28" y="46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19" y="46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3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0" y="7"/>
                    </a:lnTo>
                    <a:lnTo>
                      <a:pt x="43" y="10"/>
                    </a:lnTo>
                    <a:lnTo>
                      <a:pt x="46" y="14"/>
                    </a:lnTo>
                    <a:lnTo>
                      <a:pt x="47" y="19"/>
                    </a:lnTo>
                    <a:lnTo>
                      <a:pt x="47" y="23"/>
                    </a:lnTo>
                    <a:lnTo>
                      <a:pt x="47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53"/>
              <p:cNvSpPr>
                <a:spLocks/>
              </p:cNvSpPr>
              <p:nvPr/>
            </p:nvSpPr>
            <p:spPr bwMode="auto">
              <a:xfrm>
                <a:off x="3329" y="3330"/>
                <a:ext cx="38" cy="37"/>
              </a:xfrm>
              <a:custGeom>
                <a:avLst/>
                <a:gdLst>
                  <a:gd name="T0" fmla="*/ 38 w 38"/>
                  <a:gd name="T1" fmla="*/ 18 h 37"/>
                  <a:gd name="T2" fmla="*/ 38 w 38"/>
                  <a:gd name="T3" fmla="*/ 18 h 37"/>
                  <a:gd name="T4" fmla="*/ 35 w 38"/>
                  <a:gd name="T5" fmla="*/ 26 h 37"/>
                  <a:gd name="T6" fmla="*/ 33 w 38"/>
                  <a:gd name="T7" fmla="*/ 32 h 37"/>
                  <a:gd name="T8" fmla="*/ 26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11 w 38"/>
                  <a:gd name="T15" fmla="*/ 36 h 37"/>
                  <a:gd name="T16" fmla="*/ 6 w 38"/>
                  <a:gd name="T17" fmla="*/ 32 h 37"/>
                  <a:gd name="T18" fmla="*/ 2 w 38"/>
                  <a:gd name="T19" fmla="*/ 26 h 37"/>
                  <a:gd name="T20" fmla="*/ 0 w 38"/>
                  <a:gd name="T21" fmla="*/ 18 h 37"/>
                  <a:gd name="T22" fmla="*/ 0 w 38"/>
                  <a:gd name="T23" fmla="*/ 18 h 37"/>
                  <a:gd name="T24" fmla="*/ 2 w 38"/>
                  <a:gd name="T25" fmla="*/ 11 h 37"/>
                  <a:gd name="T26" fmla="*/ 6 w 38"/>
                  <a:gd name="T27" fmla="*/ 6 h 37"/>
                  <a:gd name="T28" fmla="*/ 11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26 w 38"/>
                  <a:gd name="T35" fmla="*/ 2 h 37"/>
                  <a:gd name="T36" fmla="*/ 33 w 38"/>
                  <a:gd name="T37" fmla="*/ 6 h 37"/>
                  <a:gd name="T38" fmla="*/ 35 w 38"/>
                  <a:gd name="T39" fmla="*/ 11 h 37"/>
                  <a:gd name="T40" fmla="*/ 38 w 38"/>
                  <a:gd name="T41" fmla="*/ 18 h 37"/>
                  <a:gd name="T42" fmla="*/ 38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38" y="18"/>
                    </a:moveTo>
                    <a:lnTo>
                      <a:pt x="38" y="18"/>
                    </a:lnTo>
                    <a:lnTo>
                      <a:pt x="35" y="26"/>
                    </a:lnTo>
                    <a:lnTo>
                      <a:pt x="33" y="32"/>
                    </a:lnTo>
                    <a:lnTo>
                      <a:pt x="26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1" y="36"/>
                    </a:lnTo>
                    <a:lnTo>
                      <a:pt x="6" y="32"/>
                    </a:lnTo>
                    <a:lnTo>
                      <a:pt x="2" y="2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5" y="11"/>
                    </a:lnTo>
                    <a:lnTo>
                      <a:pt x="38" y="18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54"/>
              <p:cNvSpPr>
                <a:spLocks/>
              </p:cNvSpPr>
              <p:nvPr/>
            </p:nvSpPr>
            <p:spPr bwMode="auto">
              <a:xfrm>
                <a:off x="3336" y="3337"/>
                <a:ext cx="24" cy="23"/>
              </a:xfrm>
              <a:custGeom>
                <a:avLst/>
                <a:gdLst>
                  <a:gd name="T0" fmla="*/ 24 w 24"/>
                  <a:gd name="T1" fmla="*/ 11 h 23"/>
                  <a:gd name="T2" fmla="*/ 24 w 24"/>
                  <a:gd name="T3" fmla="*/ 11 h 23"/>
                  <a:gd name="T4" fmla="*/ 23 w 24"/>
                  <a:gd name="T5" fmla="*/ 16 h 23"/>
                  <a:gd name="T6" fmla="*/ 20 w 24"/>
                  <a:gd name="T7" fmla="*/ 20 h 23"/>
                  <a:gd name="T8" fmla="*/ 16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7 w 24"/>
                  <a:gd name="T15" fmla="*/ 22 h 23"/>
                  <a:gd name="T16" fmla="*/ 4 w 24"/>
                  <a:gd name="T17" fmla="*/ 20 h 23"/>
                  <a:gd name="T18" fmla="*/ 1 w 24"/>
                  <a:gd name="T19" fmla="*/ 16 h 23"/>
                  <a:gd name="T20" fmla="*/ 0 w 24"/>
                  <a:gd name="T21" fmla="*/ 11 h 23"/>
                  <a:gd name="T22" fmla="*/ 0 w 24"/>
                  <a:gd name="T23" fmla="*/ 11 h 23"/>
                  <a:gd name="T24" fmla="*/ 1 w 24"/>
                  <a:gd name="T25" fmla="*/ 7 h 23"/>
                  <a:gd name="T26" fmla="*/ 4 w 24"/>
                  <a:gd name="T27" fmla="*/ 3 h 23"/>
                  <a:gd name="T28" fmla="*/ 7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16 w 24"/>
                  <a:gd name="T35" fmla="*/ 0 h 23"/>
                  <a:gd name="T36" fmla="*/ 20 w 24"/>
                  <a:gd name="T37" fmla="*/ 3 h 23"/>
                  <a:gd name="T38" fmla="*/ 23 w 24"/>
                  <a:gd name="T39" fmla="*/ 7 h 23"/>
                  <a:gd name="T40" fmla="*/ 24 w 24"/>
                  <a:gd name="T41" fmla="*/ 11 h 23"/>
                  <a:gd name="T42" fmla="*/ 24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7" y="22"/>
                    </a:lnTo>
                    <a:lnTo>
                      <a:pt x="4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55"/>
              <p:cNvSpPr>
                <a:spLocks/>
              </p:cNvSpPr>
              <p:nvPr/>
            </p:nvSpPr>
            <p:spPr bwMode="auto">
              <a:xfrm>
                <a:off x="3317" y="3313"/>
                <a:ext cx="61" cy="34"/>
              </a:xfrm>
              <a:custGeom>
                <a:avLst/>
                <a:gdLst>
                  <a:gd name="T0" fmla="*/ 31 w 61"/>
                  <a:gd name="T1" fmla="*/ 8 h 34"/>
                  <a:gd name="T2" fmla="*/ 31 w 61"/>
                  <a:gd name="T3" fmla="*/ 8 h 34"/>
                  <a:gd name="T4" fmla="*/ 37 w 61"/>
                  <a:gd name="T5" fmla="*/ 8 h 34"/>
                  <a:gd name="T6" fmla="*/ 42 w 61"/>
                  <a:gd name="T7" fmla="*/ 9 h 34"/>
                  <a:gd name="T8" fmla="*/ 47 w 61"/>
                  <a:gd name="T9" fmla="*/ 12 h 34"/>
                  <a:gd name="T10" fmla="*/ 51 w 61"/>
                  <a:gd name="T11" fmla="*/ 15 h 34"/>
                  <a:gd name="T12" fmla="*/ 54 w 61"/>
                  <a:gd name="T13" fmla="*/ 19 h 34"/>
                  <a:gd name="T14" fmla="*/ 58 w 61"/>
                  <a:gd name="T15" fmla="*/ 24 h 34"/>
                  <a:gd name="T16" fmla="*/ 60 w 61"/>
                  <a:gd name="T17" fmla="*/ 28 h 34"/>
                  <a:gd name="T18" fmla="*/ 61 w 61"/>
                  <a:gd name="T19" fmla="*/ 34 h 34"/>
                  <a:gd name="T20" fmla="*/ 61 w 61"/>
                  <a:gd name="T21" fmla="*/ 34 h 34"/>
                  <a:gd name="T22" fmla="*/ 61 w 61"/>
                  <a:gd name="T23" fmla="*/ 30 h 34"/>
                  <a:gd name="T24" fmla="*/ 61 w 61"/>
                  <a:gd name="T25" fmla="*/ 30 h 34"/>
                  <a:gd name="T26" fmla="*/ 61 w 61"/>
                  <a:gd name="T27" fmla="*/ 24 h 34"/>
                  <a:gd name="T28" fmla="*/ 60 w 61"/>
                  <a:gd name="T29" fmla="*/ 19 h 34"/>
                  <a:gd name="T30" fmla="*/ 56 w 61"/>
                  <a:gd name="T31" fmla="*/ 13 h 34"/>
                  <a:gd name="T32" fmla="*/ 53 w 61"/>
                  <a:gd name="T33" fmla="*/ 9 h 34"/>
                  <a:gd name="T34" fmla="*/ 47 w 61"/>
                  <a:gd name="T35" fmla="*/ 5 h 34"/>
                  <a:gd name="T36" fmla="*/ 43 w 61"/>
                  <a:gd name="T37" fmla="*/ 3 h 34"/>
                  <a:gd name="T38" fmla="*/ 37 w 61"/>
                  <a:gd name="T39" fmla="*/ 0 h 34"/>
                  <a:gd name="T40" fmla="*/ 31 w 61"/>
                  <a:gd name="T41" fmla="*/ 0 h 34"/>
                  <a:gd name="T42" fmla="*/ 31 w 61"/>
                  <a:gd name="T43" fmla="*/ 0 h 34"/>
                  <a:gd name="T44" fmla="*/ 24 w 61"/>
                  <a:gd name="T45" fmla="*/ 0 h 34"/>
                  <a:gd name="T46" fmla="*/ 19 w 61"/>
                  <a:gd name="T47" fmla="*/ 3 h 34"/>
                  <a:gd name="T48" fmla="*/ 14 w 61"/>
                  <a:gd name="T49" fmla="*/ 5 h 34"/>
                  <a:gd name="T50" fmla="*/ 10 w 61"/>
                  <a:gd name="T51" fmla="*/ 9 h 34"/>
                  <a:gd name="T52" fmla="*/ 6 w 61"/>
                  <a:gd name="T53" fmla="*/ 13 h 34"/>
                  <a:gd name="T54" fmla="*/ 3 w 61"/>
                  <a:gd name="T55" fmla="*/ 19 h 34"/>
                  <a:gd name="T56" fmla="*/ 2 w 61"/>
                  <a:gd name="T57" fmla="*/ 24 h 34"/>
                  <a:gd name="T58" fmla="*/ 0 w 61"/>
                  <a:gd name="T59" fmla="*/ 30 h 34"/>
                  <a:gd name="T60" fmla="*/ 0 w 61"/>
                  <a:gd name="T61" fmla="*/ 30 h 34"/>
                  <a:gd name="T62" fmla="*/ 2 w 61"/>
                  <a:gd name="T63" fmla="*/ 34 h 34"/>
                  <a:gd name="T64" fmla="*/ 2 w 61"/>
                  <a:gd name="T65" fmla="*/ 34 h 34"/>
                  <a:gd name="T66" fmla="*/ 2 w 61"/>
                  <a:gd name="T67" fmla="*/ 28 h 34"/>
                  <a:gd name="T68" fmla="*/ 4 w 61"/>
                  <a:gd name="T69" fmla="*/ 24 h 34"/>
                  <a:gd name="T70" fmla="*/ 7 w 61"/>
                  <a:gd name="T71" fmla="*/ 19 h 34"/>
                  <a:gd name="T72" fmla="*/ 11 w 61"/>
                  <a:gd name="T73" fmla="*/ 15 h 34"/>
                  <a:gd name="T74" fmla="*/ 15 w 61"/>
                  <a:gd name="T75" fmla="*/ 12 h 34"/>
                  <a:gd name="T76" fmla="*/ 20 w 61"/>
                  <a:gd name="T77" fmla="*/ 9 h 34"/>
                  <a:gd name="T78" fmla="*/ 26 w 61"/>
                  <a:gd name="T79" fmla="*/ 8 h 34"/>
                  <a:gd name="T80" fmla="*/ 31 w 61"/>
                  <a:gd name="T81" fmla="*/ 8 h 34"/>
                  <a:gd name="T82" fmla="*/ 31 w 61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34">
                    <a:moveTo>
                      <a:pt x="31" y="8"/>
                    </a:moveTo>
                    <a:lnTo>
                      <a:pt x="31" y="8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1" y="15"/>
                    </a:lnTo>
                    <a:lnTo>
                      <a:pt x="54" y="19"/>
                    </a:lnTo>
                    <a:lnTo>
                      <a:pt x="58" y="24"/>
                    </a:lnTo>
                    <a:lnTo>
                      <a:pt x="60" y="28"/>
                    </a:lnTo>
                    <a:lnTo>
                      <a:pt x="61" y="34"/>
                    </a:lnTo>
                    <a:lnTo>
                      <a:pt x="61" y="34"/>
                    </a:lnTo>
                    <a:lnTo>
                      <a:pt x="61" y="30"/>
                    </a:lnTo>
                    <a:lnTo>
                      <a:pt x="61" y="30"/>
                    </a:lnTo>
                    <a:lnTo>
                      <a:pt x="61" y="24"/>
                    </a:lnTo>
                    <a:lnTo>
                      <a:pt x="60" y="19"/>
                    </a:lnTo>
                    <a:lnTo>
                      <a:pt x="56" y="13"/>
                    </a:lnTo>
                    <a:lnTo>
                      <a:pt x="53" y="9"/>
                    </a:lnTo>
                    <a:lnTo>
                      <a:pt x="47" y="5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28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56"/>
              <p:cNvSpPr>
                <a:spLocks/>
              </p:cNvSpPr>
              <p:nvPr/>
            </p:nvSpPr>
            <p:spPr bwMode="auto">
              <a:xfrm>
                <a:off x="3536" y="3243"/>
                <a:ext cx="175" cy="78"/>
              </a:xfrm>
              <a:custGeom>
                <a:avLst/>
                <a:gdLst>
                  <a:gd name="T0" fmla="*/ 0 w 175"/>
                  <a:gd name="T1" fmla="*/ 31 h 78"/>
                  <a:gd name="T2" fmla="*/ 174 w 175"/>
                  <a:gd name="T3" fmla="*/ 78 h 78"/>
                  <a:gd name="T4" fmla="*/ 175 w 175"/>
                  <a:gd name="T5" fmla="*/ 71 h 78"/>
                  <a:gd name="T6" fmla="*/ 0 w 175"/>
                  <a:gd name="T7" fmla="*/ 0 h 78"/>
                  <a:gd name="T8" fmla="*/ 0 w 175"/>
                  <a:gd name="T9" fmla="*/ 3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78">
                    <a:moveTo>
                      <a:pt x="0" y="31"/>
                    </a:moveTo>
                    <a:lnTo>
                      <a:pt x="174" y="78"/>
                    </a:lnTo>
                    <a:lnTo>
                      <a:pt x="175" y="71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57"/>
              <p:cNvSpPr>
                <a:spLocks/>
              </p:cNvSpPr>
              <p:nvPr/>
            </p:nvSpPr>
            <p:spPr bwMode="auto">
              <a:xfrm>
                <a:off x="3683" y="3325"/>
                <a:ext cx="47" cy="47"/>
              </a:xfrm>
              <a:custGeom>
                <a:avLst/>
                <a:gdLst>
                  <a:gd name="T0" fmla="*/ 0 w 47"/>
                  <a:gd name="T1" fmla="*/ 23 h 47"/>
                  <a:gd name="T2" fmla="*/ 0 w 47"/>
                  <a:gd name="T3" fmla="*/ 23 h 47"/>
                  <a:gd name="T4" fmla="*/ 0 w 47"/>
                  <a:gd name="T5" fmla="*/ 28 h 47"/>
                  <a:gd name="T6" fmla="*/ 1 w 47"/>
                  <a:gd name="T7" fmla="*/ 32 h 47"/>
                  <a:gd name="T8" fmla="*/ 4 w 47"/>
                  <a:gd name="T9" fmla="*/ 37 h 47"/>
                  <a:gd name="T10" fmla="*/ 7 w 47"/>
                  <a:gd name="T11" fmla="*/ 41 h 47"/>
                  <a:gd name="T12" fmla="*/ 9 w 47"/>
                  <a:gd name="T13" fmla="*/ 43 h 47"/>
                  <a:gd name="T14" fmla="*/ 14 w 47"/>
                  <a:gd name="T15" fmla="*/ 45 h 47"/>
                  <a:gd name="T16" fmla="*/ 19 w 47"/>
                  <a:gd name="T17" fmla="*/ 46 h 47"/>
                  <a:gd name="T18" fmla="*/ 23 w 47"/>
                  <a:gd name="T19" fmla="*/ 47 h 47"/>
                  <a:gd name="T20" fmla="*/ 23 w 47"/>
                  <a:gd name="T21" fmla="*/ 47 h 47"/>
                  <a:gd name="T22" fmla="*/ 28 w 47"/>
                  <a:gd name="T23" fmla="*/ 46 h 47"/>
                  <a:gd name="T24" fmla="*/ 32 w 47"/>
                  <a:gd name="T25" fmla="*/ 45 h 47"/>
                  <a:gd name="T26" fmla="*/ 36 w 47"/>
                  <a:gd name="T27" fmla="*/ 43 h 47"/>
                  <a:gd name="T28" fmla="*/ 39 w 47"/>
                  <a:gd name="T29" fmla="*/ 41 h 47"/>
                  <a:gd name="T30" fmla="*/ 43 w 47"/>
                  <a:gd name="T31" fmla="*/ 37 h 47"/>
                  <a:gd name="T32" fmla="*/ 45 w 47"/>
                  <a:gd name="T33" fmla="*/ 32 h 47"/>
                  <a:gd name="T34" fmla="*/ 46 w 47"/>
                  <a:gd name="T35" fmla="*/ 28 h 47"/>
                  <a:gd name="T36" fmla="*/ 47 w 47"/>
                  <a:gd name="T37" fmla="*/ 23 h 47"/>
                  <a:gd name="T38" fmla="*/ 47 w 47"/>
                  <a:gd name="T39" fmla="*/ 23 h 47"/>
                  <a:gd name="T40" fmla="*/ 46 w 47"/>
                  <a:gd name="T41" fmla="*/ 19 h 47"/>
                  <a:gd name="T42" fmla="*/ 45 w 47"/>
                  <a:gd name="T43" fmla="*/ 14 h 47"/>
                  <a:gd name="T44" fmla="*/ 43 w 47"/>
                  <a:gd name="T45" fmla="*/ 10 h 47"/>
                  <a:gd name="T46" fmla="*/ 39 w 47"/>
                  <a:gd name="T47" fmla="*/ 7 h 47"/>
                  <a:gd name="T48" fmla="*/ 36 w 47"/>
                  <a:gd name="T49" fmla="*/ 4 h 47"/>
                  <a:gd name="T50" fmla="*/ 32 w 47"/>
                  <a:gd name="T51" fmla="*/ 1 h 47"/>
                  <a:gd name="T52" fmla="*/ 28 w 47"/>
                  <a:gd name="T53" fmla="*/ 0 h 47"/>
                  <a:gd name="T54" fmla="*/ 23 w 47"/>
                  <a:gd name="T55" fmla="*/ 0 h 47"/>
                  <a:gd name="T56" fmla="*/ 23 w 47"/>
                  <a:gd name="T57" fmla="*/ 0 h 47"/>
                  <a:gd name="T58" fmla="*/ 19 w 47"/>
                  <a:gd name="T59" fmla="*/ 0 h 47"/>
                  <a:gd name="T60" fmla="*/ 14 w 47"/>
                  <a:gd name="T61" fmla="*/ 1 h 47"/>
                  <a:gd name="T62" fmla="*/ 9 w 47"/>
                  <a:gd name="T63" fmla="*/ 4 h 47"/>
                  <a:gd name="T64" fmla="*/ 7 w 47"/>
                  <a:gd name="T65" fmla="*/ 7 h 47"/>
                  <a:gd name="T66" fmla="*/ 4 w 47"/>
                  <a:gd name="T67" fmla="*/ 10 h 47"/>
                  <a:gd name="T68" fmla="*/ 1 w 47"/>
                  <a:gd name="T69" fmla="*/ 14 h 47"/>
                  <a:gd name="T70" fmla="*/ 0 w 47"/>
                  <a:gd name="T71" fmla="*/ 19 h 47"/>
                  <a:gd name="T72" fmla="*/ 0 w 47"/>
                  <a:gd name="T73" fmla="*/ 23 h 47"/>
                  <a:gd name="T74" fmla="*/ 0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0" y="23"/>
                    </a:moveTo>
                    <a:lnTo>
                      <a:pt x="0" y="23"/>
                    </a:lnTo>
                    <a:lnTo>
                      <a:pt x="0" y="28"/>
                    </a:lnTo>
                    <a:lnTo>
                      <a:pt x="1" y="32"/>
                    </a:lnTo>
                    <a:lnTo>
                      <a:pt x="4" y="37"/>
                    </a:lnTo>
                    <a:lnTo>
                      <a:pt x="7" y="41"/>
                    </a:lnTo>
                    <a:lnTo>
                      <a:pt x="9" y="43"/>
                    </a:lnTo>
                    <a:lnTo>
                      <a:pt x="14" y="45"/>
                    </a:lnTo>
                    <a:lnTo>
                      <a:pt x="19" y="46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8" y="46"/>
                    </a:lnTo>
                    <a:lnTo>
                      <a:pt x="32" y="45"/>
                    </a:lnTo>
                    <a:lnTo>
                      <a:pt x="36" y="43"/>
                    </a:lnTo>
                    <a:lnTo>
                      <a:pt x="39" y="41"/>
                    </a:lnTo>
                    <a:lnTo>
                      <a:pt x="43" y="37"/>
                    </a:lnTo>
                    <a:lnTo>
                      <a:pt x="45" y="32"/>
                    </a:lnTo>
                    <a:lnTo>
                      <a:pt x="46" y="28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6" y="19"/>
                    </a:lnTo>
                    <a:lnTo>
                      <a:pt x="45" y="14"/>
                    </a:lnTo>
                    <a:lnTo>
                      <a:pt x="43" y="10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58"/>
              <p:cNvSpPr>
                <a:spLocks/>
              </p:cNvSpPr>
              <p:nvPr/>
            </p:nvSpPr>
            <p:spPr bwMode="auto">
              <a:xfrm>
                <a:off x="3687" y="3330"/>
                <a:ext cx="38" cy="37"/>
              </a:xfrm>
              <a:custGeom>
                <a:avLst/>
                <a:gdLst>
                  <a:gd name="T0" fmla="*/ 0 w 38"/>
                  <a:gd name="T1" fmla="*/ 18 h 37"/>
                  <a:gd name="T2" fmla="*/ 0 w 38"/>
                  <a:gd name="T3" fmla="*/ 18 h 37"/>
                  <a:gd name="T4" fmla="*/ 1 w 38"/>
                  <a:gd name="T5" fmla="*/ 26 h 37"/>
                  <a:gd name="T6" fmla="*/ 5 w 38"/>
                  <a:gd name="T7" fmla="*/ 32 h 37"/>
                  <a:gd name="T8" fmla="*/ 12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26 w 38"/>
                  <a:gd name="T15" fmla="*/ 36 h 37"/>
                  <a:gd name="T16" fmla="*/ 32 w 38"/>
                  <a:gd name="T17" fmla="*/ 32 h 37"/>
                  <a:gd name="T18" fmla="*/ 37 w 38"/>
                  <a:gd name="T19" fmla="*/ 26 h 37"/>
                  <a:gd name="T20" fmla="*/ 38 w 38"/>
                  <a:gd name="T21" fmla="*/ 18 h 37"/>
                  <a:gd name="T22" fmla="*/ 38 w 38"/>
                  <a:gd name="T23" fmla="*/ 18 h 37"/>
                  <a:gd name="T24" fmla="*/ 37 w 38"/>
                  <a:gd name="T25" fmla="*/ 11 h 37"/>
                  <a:gd name="T26" fmla="*/ 32 w 38"/>
                  <a:gd name="T27" fmla="*/ 6 h 37"/>
                  <a:gd name="T28" fmla="*/ 26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12 w 38"/>
                  <a:gd name="T35" fmla="*/ 2 h 37"/>
                  <a:gd name="T36" fmla="*/ 5 w 38"/>
                  <a:gd name="T37" fmla="*/ 6 h 37"/>
                  <a:gd name="T38" fmla="*/ 1 w 38"/>
                  <a:gd name="T39" fmla="*/ 11 h 37"/>
                  <a:gd name="T40" fmla="*/ 0 w 38"/>
                  <a:gd name="T41" fmla="*/ 18 h 37"/>
                  <a:gd name="T42" fmla="*/ 0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0" y="18"/>
                    </a:move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26" y="36"/>
                    </a:lnTo>
                    <a:lnTo>
                      <a:pt x="32" y="32"/>
                    </a:lnTo>
                    <a:lnTo>
                      <a:pt x="37" y="26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7" y="11"/>
                    </a:lnTo>
                    <a:lnTo>
                      <a:pt x="32" y="6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59"/>
              <p:cNvSpPr>
                <a:spLocks/>
              </p:cNvSpPr>
              <p:nvPr/>
            </p:nvSpPr>
            <p:spPr bwMode="auto">
              <a:xfrm>
                <a:off x="3694" y="3337"/>
                <a:ext cx="24" cy="23"/>
              </a:xfrm>
              <a:custGeom>
                <a:avLst/>
                <a:gdLst>
                  <a:gd name="T0" fmla="*/ 0 w 24"/>
                  <a:gd name="T1" fmla="*/ 11 h 23"/>
                  <a:gd name="T2" fmla="*/ 0 w 24"/>
                  <a:gd name="T3" fmla="*/ 11 h 23"/>
                  <a:gd name="T4" fmla="*/ 1 w 24"/>
                  <a:gd name="T5" fmla="*/ 16 h 23"/>
                  <a:gd name="T6" fmla="*/ 4 w 24"/>
                  <a:gd name="T7" fmla="*/ 20 h 23"/>
                  <a:gd name="T8" fmla="*/ 8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16 w 24"/>
                  <a:gd name="T15" fmla="*/ 22 h 23"/>
                  <a:gd name="T16" fmla="*/ 20 w 24"/>
                  <a:gd name="T17" fmla="*/ 20 h 23"/>
                  <a:gd name="T18" fmla="*/ 23 w 24"/>
                  <a:gd name="T19" fmla="*/ 16 h 23"/>
                  <a:gd name="T20" fmla="*/ 24 w 24"/>
                  <a:gd name="T21" fmla="*/ 11 h 23"/>
                  <a:gd name="T22" fmla="*/ 24 w 24"/>
                  <a:gd name="T23" fmla="*/ 11 h 23"/>
                  <a:gd name="T24" fmla="*/ 23 w 24"/>
                  <a:gd name="T25" fmla="*/ 7 h 23"/>
                  <a:gd name="T26" fmla="*/ 20 w 24"/>
                  <a:gd name="T27" fmla="*/ 3 h 23"/>
                  <a:gd name="T28" fmla="*/ 16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8 w 24"/>
                  <a:gd name="T35" fmla="*/ 0 h 23"/>
                  <a:gd name="T36" fmla="*/ 4 w 24"/>
                  <a:gd name="T37" fmla="*/ 3 h 23"/>
                  <a:gd name="T38" fmla="*/ 1 w 24"/>
                  <a:gd name="T39" fmla="*/ 7 h 23"/>
                  <a:gd name="T40" fmla="*/ 0 w 24"/>
                  <a:gd name="T41" fmla="*/ 11 h 23"/>
                  <a:gd name="T42" fmla="*/ 0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0" y="11"/>
                    </a:moveTo>
                    <a:lnTo>
                      <a:pt x="0" y="11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3" y="16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0" name="Freeform 60"/>
              <p:cNvSpPr>
                <a:spLocks/>
              </p:cNvSpPr>
              <p:nvPr/>
            </p:nvSpPr>
            <p:spPr bwMode="auto">
              <a:xfrm>
                <a:off x="3676" y="3313"/>
                <a:ext cx="60" cy="34"/>
              </a:xfrm>
              <a:custGeom>
                <a:avLst/>
                <a:gdLst>
                  <a:gd name="T0" fmla="*/ 30 w 60"/>
                  <a:gd name="T1" fmla="*/ 8 h 34"/>
                  <a:gd name="T2" fmla="*/ 30 w 60"/>
                  <a:gd name="T3" fmla="*/ 8 h 34"/>
                  <a:gd name="T4" fmla="*/ 25 w 60"/>
                  <a:gd name="T5" fmla="*/ 8 h 34"/>
                  <a:gd name="T6" fmla="*/ 19 w 60"/>
                  <a:gd name="T7" fmla="*/ 9 h 34"/>
                  <a:gd name="T8" fmla="*/ 14 w 60"/>
                  <a:gd name="T9" fmla="*/ 12 h 34"/>
                  <a:gd name="T10" fmla="*/ 10 w 60"/>
                  <a:gd name="T11" fmla="*/ 15 h 34"/>
                  <a:gd name="T12" fmla="*/ 6 w 60"/>
                  <a:gd name="T13" fmla="*/ 19 h 34"/>
                  <a:gd name="T14" fmla="*/ 3 w 60"/>
                  <a:gd name="T15" fmla="*/ 24 h 34"/>
                  <a:gd name="T16" fmla="*/ 2 w 60"/>
                  <a:gd name="T17" fmla="*/ 28 h 34"/>
                  <a:gd name="T18" fmla="*/ 0 w 60"/>
                  <a:gd name="T19" fmla="*/ 34 h 34"/>
                  <a:gd name="T20" fmla="*/ 0 w 60"/>
                  <a:gd name="T21" fmla="*/ 34 h 34"/>
                  <a:gd name="T22" fmla="*/ 0 w 60"/>
                  <a:gd name="T23" fmla="*/ 30 h 34"/>
                  <a:gd name="T24" fmla="*/ 0 w 60"/>
                  <a:gd name="T25" fmla="*/ 30 h 34"/>
                  <a:gd name="T26" fmla="*/ 0 w 60"/>
                  <a:gd name="T27" fmla="*/ 24 h 34"/>
                  <a:gd name="T28" fmla="*/ 2 w 60"/>
                  <a:gd name="T29" fmla="*/ 19 h 34"/>
                  <a:gd name="T30" fmla="*/ 4 w 60"/>
                  <a:gd name="T31" fmla="*/ 13 h 34"/>
                  <a:gd name="T32" fmla="*/ 8 w 60"/>
                  <a:gd name="T33" fmla="*/ 9 h 34"/>
                  <a:gd name="T34" fmla="*/ 12 w 60"/>
                  <a:gd name="T35" fmla="*/ 5 h 34"/>
                  <a:gd name="T36" fmla="*/ 18 w 60"/>
                  <a:gd name="T37" fmla="*/ 3 h 34"/>
                  <a:gd name="T38" fmla="*/ 25 w 60"/>
                  <a:gd name="T39" fmla="*/ 0 h 34"/>
                  <a:gd name="T40" fmla="*/ 30 w 60"/>
                  <a:gd name="T41" fmla="*/ 0 h 34"/>
                  <a:gd name="T42" fmla="*/ 30 w 60"/>
                  <a:gd name="T43" fmla="*/ 0 h 34"/>
                  <a:gd name="T44" fmla="*/ 37 w 60"/>
                  <a:gd name="T45" fmla="*/ 0 h 34"/>
                  <a:gd name="T46" fmla="*/ 42 w 60"/>
                  <a:gd name="T47" fmla="*/ 3 h 34"/>
                  <a:gd name="T48" fmla="*/ 48 w 60"/>
                  <a:gd name="T49" fmla="*/ 5 h 34"/>
                  <a:gd name="T50" fmla="*/ 52 w 60"/>
                  <a:gd name="T51" fmla="*/ 9 h 34"/>
                  <a:gd name="T52" fmla="*/ 56 w 60"/>
                  <a:gd name="T53" fmla="*/ 13 h 34"/>
                  <a:gd name="T54" fmla="*/ 58 w 60"/>
                  <a:gd name="T55" fmla="*/ 19 h 34"/>
                  <a:gd name="T56" fmla="*/ 60 w 60"/>
                  <a:gd name="T57" fmla="*/ 24 h 34"/>
                  <a:gd name="T58" fmla="*/ 60 w 60"/>
                  <a:gd name="T59" fmla="*/ 30 h 34"/>
                  <a:gd name="T60" fmla="*/ 60 w 60"/>
                  <a:gd name="T61" fmla="*/ 30 h 34"/>
                  <a:gd name="T62" fmla="*/ 60 w 60"/>
                  <a:gd name="T63" fmla="*/ 34 h 34"/>
                  <a:gd name="T64" fmla="*/ 60 w 60"/>
                  <a:gd name="T65" fmla="*/ 34 h 34"/>
                  <a:gd name="T66" fmla="*/ 58 w 60"/>
                  <a:gd name="T67" fmla="*/ 28 h 34"/>
                  <a:gd name="T68" fmla="*/ 57 w 60"/>
                  <a:gd name="T69" fmla="*/ 24 h 34"/>
                  <a:gd name="T70" fmla="*/ 54 w 60"/>
                  <a:gd name="T71" fmla="*/ 19 h 34"/>
                  <a:gd name="T72" fmla="*/ 50 w 60"/>
                  <a:gd name="T73" fmla="*/ 15 h 34"/>
                  <a:gd name="T74" fmla="*/ 46 w 60"/>
                  <a:gd name="T75" fmla="*/ 12 h 34"/>
                  <a:gd name="T76" fmla="*/ 41 w 60"/>
                  <a:gd name="T77" fmla="*/ 9 h 34"/>
                  <a:gd name="T78" fmla="*/ 35 w 60"/>
                  <a:gd name="T79" fmla="*/ 8 h 34"/>
                  <a:gd name="T80" fmla="*/ 30 w 60"/>
                  <a:gd name="T81" fmla="*/ 8 h 34"/>
                  <a:gd name="T82" fmla="*/ 30 w 60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" h="34">
                    <a:moveTo>
                      <a:pt x="30" y="8"/>
                    </a:moveTo>
                    <a:lnTo>
                      <a:pt x="30" y="8"/>
                    </a:lnTo>
                    <a:lnTo>
                      <a:pt x="25" y="8"/>
                    </a:lnTo>
                    <a:lnTo>
                      <a:pt x="19" y="9"/>
                    </a:lnTo>
                    <a:lnTo>
                      <a:pt x="14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2" y="5"/>
                    </a:lnTo>
                    <a:lnTo>
                      <a:pt x="18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2" y="3"/>
                    </a:lnTo>
                    <a:lnTo>
                      <a:pt x="48" y="5"/>
                    </a:lnTo>
                    <a:lnTo>
                      <a:pt x="52" y="9"/>
                    </a:lnTo>
                    <a:lnTo>
                      <a:pt x="56" y="13"/>
                    </a:lnTo>
                    <a:lnTo>
                      <a:pt x="58" y="19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58" y="28"/>
                    </a:lnTo>
                    <a:lnTo>
                      <a:pt x="57" y="24"/>
                    </a:lnTo>
                    <a:lnTo>
                      <a:pt x="54" y="19"/>
                    </a:lnTo>
                    <a:lnTo>
                      <a:pt x="50" y="15"/>
                    </a:lnTo>
                    <a:lnTo>
                      <a:pt x="46" y="12"/>
                    </a:lnTo>
                    <a:lnTo>
                      <a:pt x="41" y="9"/>
                    </a:lnTo>
                    <a:lnTo>
                      <a:pt x="35" y="8"/>
                    </a:lnTo>
                    <a:lnTo>
                      <a:pt x="30" y="8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Rectangle 61"/>
              <p:cNvSpPr>
                <a:spLocks noChangeArrowheads="1"/>
              </p:cNvSpPr>
              <p:nvPr/>
            </p:nvSpPr>
            <p:spPr bwMode="auto">
              <a:xfrm>
                <a:off x="3406" y="2861"/>
                <a:ext cx="241" cy="44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Rectangle 62"/>
              <p:cNvSpPr>
                <a:spLocks noChangeArrowheads="1"/>
              </p:cNvSpPr>
              <p:nvPr/>
            </p:nvSpPr>
            <p:spPr bwMode="auto">
              <a:xfrm>
                <a:off x="3517" y="2905"/>
                <a:ext cx="16" cy="350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Rectangle 63"/>
              <p:cNvSpPr>
                <a:spLocks noChangeArrowheads="1"/>
              </p:cNvSpPr>
              <p:nvPr/>
            </p:nvSpPr>
            <p:spPr bwMode="auto">
              <a:xfrm>
                <a:off x="3508" y="2940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Rectangle 64"/>
              <p:cNvSpPr>
                <a:spLocks noChangeArrowheads="1"/>
              </p:cNvSpPr>
              <p:nvPr/>
            </p:nvSpPr>
            <p:spPr bwMode="auto">
              <a:xfrm>
                <a:off x="3514" y="3121"/>
                <a:ext cx="22" cy="122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Rectangle 65"/>
              <p:cNvSpPr>
                <a:spLocks noChangeArrowheads="1"/>
              </p:cNvSpPr>
              <p:nvPr/>
            </p:nvSpPr>
            <p:spPr bwMode="auto">
              <a:xfrm>
                <a:off x="3508" y="3156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66"/>
              <p:cNvSpPr>
                <a:spLocks/>
              </p:cNvSpPr>
              <p:nvPr/>
            </p:nvSpPr>
            <p:spPr bwMode="auto">
              <a:xfrm>
                <a:off x="3335" y="2813"/>
                <a:ext cx="380" cy="75"/>
              </a:xfrm>
              <a:custGeom>
                <a:avLst/>
                <a:gdLst>
                  <a:gd name="T0" fmla="*/ 1 w 380"/>
                  <a:gd name="T1" fmla="*/ 3 h 75"/>
                  <a:gd name="T2" fmla="*/ 1 w 380"/>
                  <a:gd name="T3" fmla="*/ 3 h 75"/>
                  <a:gd name="T4" fmla="*/ 0 w 380"/>
                  <a:gd name="T5" fmla="*/ 9 h 75"/>
                  <a:gd name="T6" fmla="*/ 0 w 380"/>
                  <a:gd name="T7" fmla="*/ 17 h 75"/>
                  <a:gd name="T8" fmla="*/ 1 w 380"/>
                  <a:gd name="T9" fmla="*/ 30 h 75"/>
                  <a:gd name="T10" fmla="*/ 1 w 380"/>
                  <a:gd name="T11" fmla="*/ 30 h 75"/>
                  <a:gd name="T12" fmla="*/ 1 w 380"/>
                  <a:gd name="T13" fmla="*/ 34 h 75"/>
                  <a:gd name="T14" fmla="*/ 4 w 380"/>
                  <a:gd name="T15" fmla="*/ 40 h 75"/>
                  <a:gd name="T16" fmla="*/ 9 w 380"/>
                  <a:gd name="T17" fmla="*/ 44 h 75"/>
                  <a:gd name="T18" fmla="*/ 16 w 380"/>
                  <a:gd name="T19" fmla="*/ 48 h 75"/>
                  <a:gd name="T20" fmla="*/ 24 w 380"/>
                  <a:gd name="T21" fmla="*/ 52 h 75"/>
                  <a:gd name="T22" fmla="*/ 33 w 380"/>
                  <a:gd name="T23" fmla="*/ 56 h 75"/>
                  <a:gd name="T24" fmla="*/ 56 w 380"/>
                  <a:gd name="T25" fmla="*/ 61 h 75"/>
                  <a:gd name="T26" fmla="*/ 83 w 380"/>
                  <a:gd name="T27" fmla="*/ 67 h 75"/>
                  <a:gd name="T28" fmla="*/ 116 w 380"/>
                  <a:gd name="T29" fmla="*/ 72 h 75"/>
                  <a:gd name="T30" fmla="*/ 152 w 380"/>
                  <a:gd name="T31" fmla="*/ 73 h 75"/>
                  <a:gd name="T32" fmla="*/ 190 w 380"/>
                  <a:gd name="T33" fmla="*/ 75 h 75"/>
                  <a:gd name="T34" fmla="*/ 190 w 380"/>
                  <a:gd name="T35" fmla="*/ 75 h 75"/>
                  <a:gd name="T36" fmla="*/ 228 w 380"/>
                  <a:gd name="T37" fmla="*/ 73 h 75"/>
                  <a:gd name="T38" fmla="*/ 264 w 380"/>
                  <a:gd name="T39" fmla="*/ 72 h 75"/>
                  <a:gd name="T40" fmla="*/ 295 w 380"/>
                  <a:gd name="T41" fmla="*/ 67 h 75"/>
                  <a:gd name="T42" fmla="*/ 324 w 380"/>
                  <a:gd name="T43" fmla="*/ 61 h 75"/>
                  <a:gd name="T44" fmla="*/ 347 w 380"/>
                  <a:gd name="T45" fmla="*/ 56 h 75"/>
                  <a:gd name="T46" fmla="*/ 356 w 380"/>
                  <a:gd name="T47" fmla="*/ 52 h 75"/>
                  <a:gd name="T48" fmla="*/ 364 w 380"/>
                  <a:gd name="T49" fmla="*/ 48 h 75"/>
                  <a:gd name="T50" fmla="*/ 371 w 380"/>
                  <a:gd name="T51" fmla="*/ 44 h 75"/>
                  <a:gd name="T52" fmla="*/ 376 w 380"/>
                  <a:gd name="T53" fmla="*/ 40 h 75"/>
                  <a:gd name="T54" fmla="*/ 379 w 380"/>
                  <a:gd name="T55" fmla="*/ 34 h 75"/>
                  <a:gd name="T56" fmla="*/ 379 w 380"/>
                  <a:gd name="T57" fmla="*/ 30 h 75"/>
                  <a:gd name="T58" fmla="*/ 379 w 380"/>
                  <a:gd name="T59" fmla="*/ 30 h 75"/>
                  <a:gd name="T60" fmla="*/ 380 w 380"/>
                  <a:gd name="T61" fmla="*/ 15 h 75"/>
                  <a:gd name="T62" fmla="*/ 380 w 380"/>
                  <a:gd name="T63" fmla="*/ 6 h 75"/>
                  <a:gd name="T64" fmla="*/ 379 w 380"/>
                  <a:gd name="T65" fmla="*/ 0 h 75"/>
                  <a:gd name="T66" fmla="*/ 1 w 380"/>
                  <a:gd name="T67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0" h="75">
                    <a:moveTo>
                      <a:pt x="1" y="3"/>
                    </a:moveTo>
                    <a:lnTo>
                      <a:pt x="1" y="3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" y="30"/>
                    </a:lnTo>
                    <a:lnTo>
                      <a:pt x="1" y="30"/>
                    </a:lnTo>
                    <a:lnTo>
                      <a:pt x="1" y="34"/>
                    </a:lnTo>
                    <a:lnTo>
                      <a:pt x="4" y="40"/>
                    </a:lnTo>
                    <a:lnTo>
                      <a:pt x="9" y="44"/>
                    </a:lnTo>
                    <a:lnTo>
                      <a:pt x="16" y="48"/>
                    </a:lnTo>
                    <a:lnTo>
                      <a:pt x="24" y="52"/>
                    </a:lnTo>
                    <a:lnTo>
                      <a:pt x="33" y="56"/>
                    </a:lnTo>
                    <a:lnTo>
                      <a:pt x="56" y="61"/>
                    </a:lnTo>
                    <a:lnTo>
                      <a:pt x="83" y="67"/>
                    </a:lnTo>
                    <a:lnTo>
                      <a:pt x="116" y="72"/>
                    </a:lnTo>
                    <a:lnTo>
                      <a:pt x="152" y="73"/>
                    </a:lnTo>
                    <a:lnTo>
                      <a:pt x="190" y="75"/>
                    </a:lnTo>
                    <a:lnTo>
                      <a:pt x="190" y="75"/>
                    </a:lnTo>
                    <a:lnTo>
                      <a:pt x="228" y="73"/>
                    </a:lnTo>
                    <a:lnTo>
                      <a:pt x="264" y="72"/>
                    </a:lnTo>
                    <a:lnTo>
                      <a:pt x="295" y="67"/>
                    </a:lnTo>
                    <a:lnTo>
                      <a:pt x="324" y="61"/>
                    </a:lnTo>
                    <a:lnTo>
                      <a:pt x="347" y="56"/>
                    </a:lnTo>
                    <a:lnTo>
                      <a:pt x="356" y="52"/>
                    </a:lnTo>
                    <a:lnTo>
                      <a:pt x="364" y="48"/>
                    </a:lnTo>
                    <a:lnTo>
                      <a:pt x="371" y="44"/>
                    </a:lnTo>
                    <a:lnTo>
                      <a:pt x="376" y="40"/>
                    </a:lnTo>
                    <a:lnTo>
                      <a:pt x="379" y="34"/>
                    </a:lnTo>
                    <a:lnTo>
                      <a:pt x="379" y="30"/>
                    </a:lnTo>
                    <a:lnTo>
                      <a:pt x="379" y="30"/>
                    </a:lnTo>
                    <a:lnTo>
                      <a:pt x="380" y="15"/>
                    </a:lnTo>
                    <a:lnTo>
                      <a:pt x="380" y="6"/>
                    </a:lnTo>
                    <a:lnTo>
                      <a:pt x="379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67"/>
              <p:cNvSpPr>
                <a:spLocks/>
              </p:cNvSpPr>
              <p:nvPr/>
            </p:nvSpPr>
            <p:spPr bwMode="auto">
              <a:xfrm>
                <a:off x="3336" y="2772"/>
                <a:ext cx="378" cy="89"/>
              </a:xfrm>
              <a:custGeom>
                <a:avLst/>
                <a:gdLst>
                  <a:gd name="T0" fmla="*/ 378 w 378"/>
                  <a:gd name="T1" fmla="*/ 44 h 89"/>
                  <a:gd name="T2" fmla="*/ 378 w 378"/>
                  <a:gd name="T3" fmla="*/ 44 h 89"/>
                  <a:gd name="T4" fmla="*/ 378 w 378"/>
                  <a:gd name="T5" fmla="*/ 48 h 89"/>
                  <a:gd name="T6" fmla="*/ 375 w 378"/>
                  <a:gd name="T7" fmla="*/ 54 h 89"/>
                  <a:gd name="T8" fmla="*/ 370 w 378"/>
                  <a:gd name="T9" fmla="*/ 58 h 89"/>
                  <a:gd name="T10" fmla="*/ 363 w 378"/>
                  <a:gd name="T11" fmla="*/ 62 h 89"/>
                  <a:gd name="T12" fmla="*/ 355 w 378"/>
                  <a:gd name="T13" fmla="*/ 66 h 89"/>
                  <a:gd name="T14" fmla="*/ 346 w 378"/>
                  <a:gd name="T15" fmla="*/ 70 h 89"/>
                  <a:gd name="T16" fmla="*/ 323 w 378"/>
                  <a:gd name="T17" fmla="*/ 77 h 89"/>
                  <a:gd name="T18" fmla="*/ 294 w 378"/>
                  <a:gd name="T19" fmla="*/ 82 h 89"/>
                  <a:gd name="T20" fmla="*/ 263 w 378"/>
                  <a:gd name="T21" fmla="*/ 86 h 89"/>
                  <a:gd name="T22" fmla="*/ 227 w 378"/>
                  <a:gd name="T23" fmla="*/ 89 h 89"/>
                  <a:gd name="T24" fmla="*/ 189 w 378"/>
                  <a:gd name="T25" fmla="*/ 89 h 89"/>
                  <a:gd name="T26" fmla="*/ 189 w 378"/>
                  <a:gd name="T27" fmla="*/ 89 h 89"/>
                  <a:gd name="T28" fmla="*/ 151 w 378"/>
                  <a:gd name="T29" fmla="*/ 89 h 89"/>
                  <a:gd name="T30" fmla="*/ 115 w 378"/>
                  <a:gd name="T31" fmla="*/ 86 h 89"/>
                  <a:gd name="T32" fmla="*/ 82 w 378"/>
                  <a:gd name="T33" fmla="*/ 82 h 89"/>
                  <a:gd name="T34" fmla="*/ 55 w 378"/>
                  <a:gd name="T35" fmla="*/ 77 h 89"/>
                  <a:gd name="T36" fmla="*/ 32 w 378"/>
                  <a:gd name="T37" fmla="*/ 70 h 89"/>
                  <a:gd name="T38" fmla="*/ 23 w 378"/>
                  <a:gd name="T39" fmla="*/ 66 h 89"/>
                  <a:gd name="T40" fmla="*/ 15 w 378"/>
                  <a:gd name="T41" fmla="*/ 62 h 89"/>
                  <a:gd name="T42" fmla="*/ 8 w 378"/>
                  <a:gd name="T43" fmla="*/ 58 h 89"/>
                  <a:gd name="T44" fmla="*/ 3 w 378"/>
                  <a:gd name="T45" fmla="*/ 54 h 89"/>
                  <a:gd name="T46" fmla="*/ 0 w 378"/>
                  <a:gd name="T47" fmla="*/ 48 h 89"/>
                  <a:gd name="T48" fmla="*/ 0 w 378"/>
                  <a:gd name="T49" fmla="*/ 44 h 89"/>
                  <a:gd name="T50" fmla="*/ 0 w 378"/>
                  <a:gd name="T51" fmla="*/ 44 h 89"/>
                  <a:gd name="T52" fmla="*/ 0 w 378"/>
                  <a:gd name="T53" fmla="*/ 40 h 89"/>
                  <a:gd name="T54" fmla="*/ 3 w 378"/>
                  <a:gd name="T55" fmla="*/ 35 h 89"/>
                  <a:gd name="T56" fmla="*/ 8 w 378"/>
                  <a:gd name="T57" fmla="*/ 31 h 89"/>
                  <a:gd name="T58" fmla="*/ 15 w 378"/>
                  <a:gd name="T59" fmla="*/ 27 h 89"/>
                  <a:gd name="T60" fmla="*/ 23 w 378"/>
                  <a:gd name="T61" fmla="*/ 23 h 89"/>
                  <a:gd name="T62" fmla="*/ 32 w 378"/>
                  <a:gd name="T63" fmla="*/ 18 h 89"/>
                  <a:gd name="T64" fmla="*/ 55 w 378"/>
                  <a:gd name="T65" fmla="*/ 13 h 89"/>
                  <a:gd name="T66" fmla="*/ 82 w 378"/>
                  <a:gd name="T67" fmla="*/ 6 h 89"/>
                  <a:gd name="T68" fmla="*/ 115 w 378"/>
                  <a:gd name="T69" fmla="*/ 2 h 89"/>
                  <a:gd name="T70" fmla="*/ 151 w 378"/>
                  <a:gd name="T71" fmla="*/ 0 h 89"/>
                  <a:gd name="T72" fmla="*/ 189 w 378"/>
                  <a:gd name="T73" fmla="*/ 0 h 89"/>
                  <a:gd name="T74" fmla="*/ 189 w 378"/>
                  <a:gd name="T75" fmla="*/ 0 h 89"/>
                  <a:gd name="T76" fmla="*/ 227 w 378"/>
                  <a:gd name="T77" fmla="*/ 0 h 89"/>
                  <a:gd name="T78" fmla="*/ 263 w 378"/>
                  <a:gd name="T79" fmla="*/ 2 h 89"/>
                  <a:gd name="T80" fmla="*/ 294 w 378"/>
                  <a:gd name="T81" fmla="*/ 6 h 89"/>
                  <a:gd name="T82" fmla="*/ 323 w 378"/>
                  <a:gd name="T83" fmla="*/ 13 h 89"/>
                  <a:gd name="T84" fmla="*/ 346 w 378"/>
                  <a:gd name="T85" fmla="*/ 18 h 89"/>
                  <a:gd name="T86" fmla="*/ 355 w 378"/>
                  <a:gd name="T87" fmla="*/ 23 h 89"/>
                  <a:gd name="T88" fmla="*/ 363 w 378"/>
                  <a:gd name="T89" fmla="*/ 27 h 89"/>
                  <a:gd name="T90" fmla="*/ 370 w 378"/>
                  <a:gd name="T91" fmla="*/ 31 h 89"/>
                  <a:gd name="T92" fmla="*/ 375 w 378"/>
                  <a:gd name="T93" fmla="*/ 35 h 89"/>
                  <a:gd name="T94" fmla="*/ 378 w 378"/>
                  <a:gd name="T95" fmla="*/ 40 h 89"/>
                  <a:gd name="T96" fmla="*/ 378 w 378"/>
                  <a:gd name="T97" fmla="*/ 44 h 89"/>
                  <a:gd name="T98" fmla="*/ 378 w 378"/>
                  <a:gd name="T9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8" h="89">
                    <a:moveTo>
                      <a:pt x="378" y="44"/>
                    </a:moveTo>
                    <a:lnTo>
                      <a:pt x="378" y="44"/>
                    </a:lnTo>
                    <a:lnTo>
                      <a:pt x="378" y="48"/>
                    </a:lnTo>
                    <a:lnTo>
                      <a:pt x="375" y="54"/>
                    </a:lnTo>
                    <a:lnTo>
                      <a:pt x="370" y="58"/>
                    </a:lnTo>
                    <a:lnTo>
                      <a:pt x="363" y="62"/>
                    </a:lnTo>
                    <a:lnTo>
                      <a:pt x="355" y="66"/>
                    </a:lnTo>
                    <a:lnTo>
                      <a:pt x="346" y="70"/>
                    </a:lnTo>
                    <a:lnTo>
                      <a:pt x="323" y="77"/>
                    </a:lnTo>
                    <a:lnTo>
                      <a:pt x="294" y="82"/>
                    </a:lnTo>
                    <a:lnTo>
                      <a:pt x="263" y="86"/>
                    </a:lnTo>
                    <a:lnTo>
                      <a:pt x="227" y="89"/>
                    </a:lnTo>
                    <a:lnTo>
                      <a:pt x="189" y="89"/>
                    </a:lnTo>
                    <a:lnTo>
                      <a:pt x="189" y="89"/>
                    </a:lnTo>
                    <a:lnTo>
                      <a:pt x="151" y="89"/>
                    </a:lnTo>
                    <a:lnTo>
                      <a:pt x="115" y="86"/>
                    </a:lnTo>
                    <a:lnTo>
                      <a:pt x="82" y="82"/>
                    </a:lnTo>
                    <a:lnTo>
                      <a:pt x="55" y="77"/>
                    </a:lnTo>
                    <a:lnTo>
                      <a:pt x="32" y="70"/>
                    </a:lnTo>
                    <a:lnTo>
                      <a:pt x="23" y="66"/>
                    </a:lnTo>
                    <a:lnTo>
                      <a:pt x="15" y="62"/>
                    </a:lnTo>
                    <a:lnTo>
                      <a:pt x="8" y="58"/>
                    </a:lnTo>
                    <a:lnTo>
                      <a:pt x="3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8" y="31"/>
                    </a:lnTo>
                    <a:lnTo>
                      <a:pt x="15" y="27"/>
                    </a:lnTo>
                    <a:lnTo>
                      <a:pt x="23" y="23"/>
                    </a:lnTo>
                    <a:lnTo>
                      <a:pt x="32" y="18"/>
                    </a:lnTo>
                    <a:lnTo>
                      <a:pt x="55" y="13"/>
                    </a:lnTo>
                    <a:lnTo>
                      <a:pt x="82" y="6"/>
                    </a:lnTo>
                    <a:lnTo>
                      <a:pt x="115" y="2"/>
                    </a:lnTo>
                    <a:lnTo>
                      <a:pt x="151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227" y="0"/>
                    </a:lnTo>
                    <a:lnTo>
                      <a:pt x="263" y="2"/>
                    </a:lnTo>
                    <a:lnTo>
                      <a:pt x="294" y="6"/>
                    </a:lnTo>
                    <a:lnTo>
                      <a:pt x="323" y="13"/>
                    </a:lnTo>
                    <a:lnTo>
                      <a:pt x="346" y="18"/>
                    </a:lnTo>
                    <a:lnTo>
                      <a:pt x="355" y="23"/>
                    </a:lnTo>
                    <a:lnTo>
                      <a:pt x="363" y="27"/>
                    </a:lnTo>
                    <a:lnTo>
                      <a:pt x="370" y="31"/>
                    </a:lnTo>
                    <a:lnTo>
                      <a:pt x="375" y="35"/>
                    </a:lnTo>
                    <a:lnTo>
                      <a:pt x="378" y="40"/>
                    </a:lnTo>
                    <a:lnTo>
                      <a:pt x="378" y="44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68"/>
              <p:cNvSpPr>
                <a:spLocks/>
              </p:cNvSpPr>
              <p:nvPr/>
            </p:nvSpPr>
            <p:spPr bwMode="auto">
              <a:xfrm>
                <a:off x="2644" y="3258"/>
                <a:ext cx="180" cy="85"/>
              </a:xfrm>
              <a:custGeom>
                <a:avLst/>
                <a:gdLst>
                  <a:gd name="T0" fmla="*/ 180 w 180"/>
                  <a:gd name="T1" fmla="*/ 36 h 85"/>
                  <a:gd name="T2" fmla="*/ 1 w 180"/>
                  <a:gd name="T3" fmla="*/ 85 h 85"/>
                  <a:gd name="T4" fmla="*/ 0 w 180"/>
                  <a:gd name="T5" fmla="*/ 79 h 85"/>
                  <a:gd name="T6" fmla="*/ 180 w 180"/>
                  <a:gd name="T7" fmla="*/ 0 h 85"/>
                  <a:gd name="T8" fmla="*/ 180 w 180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85">
                    <a:moveTo>
                      <a:pt x="180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0" y="0"/>
                    </a:lnTo>
                    <a:lnTo>
                      <a:pt x="180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9" name="Freeform 69"/>
              <p:cNvSpPr>
                <a:spLocks/>
              </p:cNvSpPr>
              <p:nvPr/>
            </p:nvSpPr>
            <p:spPr bwMode="auto">
              <a:xfrm>
                <a:off x="2625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6 w 48"/>
                  <a:gd name="T7" fmla="*/ 34 h 49"/>
                  <a:gd name="T8" fmla="*/ 44 w 48"/>
                  <a:gd name="T9" fmla="*/ 38 h 49"/>
                  <a:gd name="T10" fmla="*/ 41 w 48"/>
                  <a:gd name="T11" fmla="*/ 42 h 49"/>
                  <a:gd name="T12" fmla="*/ 37 w 48"/>
                  <a:gd name="T13" fmla="*/ 45 h 49"/>
                  <a:gd name="T14" fmla="*/ 33 w 48"/>
                  <a:gd name="T15" fmla="*/ 47 h 49"/>
                  <a:gd name="T16" fmla="*/ 28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4 w 48"/>
                  <a:gd name="T25" fmla="*/ 47 h 49"/>
                  <a:gd name="T26" fmla="*/ 10 w 48"/>
                  <a:gd name="T27" fmla="*/ 45 h 49"/>
                  <a:gd name="T28" fmla="*/ 6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6 w 48"/>
                  <a:gd name="T47" fmla="*/ 7 h 49"/>
                  <a:gd name="T48" fmla="*/ 10 w 48"/>
                  <a:gd name="T49" fmla="*/ 4 h 49"/>
                  <a:gd name="T50" fmla="*/ 14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8 w 48"/>
                  <a:gd name="T59" fmla="*/ 0 h 49"/>
                  <a:gd name="T60" fmla="*/ 33 w 48"/>
                  <a:gd name="T61" fmla="*/ 1 h 49"/>
                  <a:gd name="T62" fmla="*/ 37 w 48"/>
                  <a:gd name="T63" fmla="*/ 4 h 49"/>
                  <a:gd name="T64" fmla="*/ 41 w 48"/>
                  <a:gd name="T65" fmla="*/ 7 h 49"/>
                  <a:gd name="T66" fmla="*/ 44 w 48"/>
                  <a:gd name="T67" fmla="*/ 11 h 49"/>
                  <a:gd name="T68" fmla="*/ 46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6" y="34"/>
                    </a:lnTo>
                    <a:lnTo>
                      <a:pt x="44" y="38"/>
                    </a:lnTo>
                    <a:lnTo>
                      <a:pt x="41" y="42"/>
                    </a:lnTo>
                    <a:lnTo>
                      <a:pt x="37" y="45"/>
                    </a:lnTo>
                    <a:lnTo>
                      <a:pt x="33" y="47"/>
                    </a:lnTo>
                    <a:lnTo>
                      <a:pt x="28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4" y="47"/>
                    </a:lnTo>
                    <a:lnTo>
                      <a:pt x="10" y="45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37" y="4"/>
                    </a:lnTo>
                    <a:lnTo>
                      <a:pt x="41" y="7"/>
                    </a:lnTo>
                    <a:lnTo>
                      <a:pt x="44" y="11"/>
                    </a:lnTo>
                    <a:lnTo>
                      <a:pt x="46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70"/>
              <p:cNvSpPr>
                <a:spLocks/>
              </p:cNvSpPr>
              <p:nvPr/>
            </p:nvSpPr>
            <p:spPr bwMode="auto">
              <a:xfrm>
                <a:off x="2629" y="3353"/>
                <a:ext cx="39" cy="38"/>
              </a:xfrm>
              <a:custGeom>
                <a:avLst/>
                <a:gdLst>
                  <a:gd name="T0" fmla="*/ 39 w 39"/>
                  <a:gd name="T1" fmla="*/ 19 h 38"/>
                  <a:gd name="T2" fmla="*/ 39 w 39"/>
                  <a:gd name="T3" fmla="*/ 19 h 38"/>
                  <a:gd name="T4" fmla="*/ 37 w 39"/>
                  <a:gd name="T5" fmla="*/ 27 h 38"/>
                  <a:gd name="T6" fmla="*/ 33 w 39"/>
                  <a:gd name="T7" fmla="*/ 33 h 38"/>
                  <a:gd name="T8" fmla="*/ 27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12 w 39"/>
                  <a:gd name="T15" fmla="*/ 37 h 38"/>
                  <a:gd name="T16" fmla="*/ 6 w 39"/>
                  <a:gd name="T17" fmla="*/ 33 h 38"/>
                  <a:gd name="T18" fmla="*/ 2 w 39"/>
                  <a:gd name="T19" fmla="*/ 27 h 38"/>
                  <a:gd name="T20" fmla="*/ 0 w 39"/>
                  <a:gd name="T21" fmla="*/ 19 h 38"/>
                  <a:gd name="T22" fmla="*/ 0 w 39"/>
                  <a:gd name="T23" fmla="*/ 19 h 38"/>
                  <a:gd name="T24" fmla="*/ 2 w 39"/>
                  <a:gd name="T25" fmla="*/ 11 h 38"/>
                  <a:gd name="T26" fmla="*/ 6 w 39"/>
                  <a:gd name="T27" fmla="*/ 6 h 38"/>
                  <a:gd name="T28" fmla="*/ 12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27 w 39"/>
                  <a:gd name="T35" fmla="*/ 2 h 38"/>
                  <a:gd name="T36" fmla="*/ 33 w 39"/>
                  <a:gd name="T37" fmla="*/ 6 h 38"/>
                  <a:gd name="T38" fmla="*/ 37 w 39"/>
                  <a:gd name="T39" fmla="*/ 11 h 38"/>
                  <a:gd name="T40" fmla="*/ 39 w 39"/>
                  <a:gd name="T41" fmla="*/ 19 h 38"/>
                  <a:gd name="T42" fmla="*/ 39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39" y="19"/>
                    </a:moveTo>
                    <a:lnTo>
                      <a:pt x="39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12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9" y="19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71"/>
              <p:cNvSpPr>
                <a:spLocks/>
              </p:cNvSpPr>
              <p:nvPr/>
            </p:nvSpPr>
            <p:spPr bwMode="auto">
              <a:xfrm>
                <a:off x="2637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6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2 w 24"/>
                  <a:gd name="T17" fmla="*/ 20 h 24"/>
                  <a:gd name="T18" fmla="*/ 0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0 w 24"/>
                  <a:gd name="T25" fmla="*/ 7 h 24"/>
                  <a:gd name="T26" fmla="*/ 2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6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72"/>
              <p:cNvSpPr>
                <a:spLocks/>
              </p:cNvSpPr>
              <p:nvPr/>
            </p:nvSpPr>
            <p:spPr bwMode="auto">
              <a:xfrm>
                <a:off x="2617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37 w 63"/>
                  <a:gd name="T5" fmla="*/ 8 h 35"/>
                  <a:gd name="T6" fmla="*/ 43 w 63"/>
                  <a:gd name="T7" fmla="*/ 9 h 35"/>
                  <a:gd name="T8" fmla="*/ 48 w 63"/>
                  <a:gd name="T9" fmla="*/ 12 h 35"/>
                  <a:gd name="T10" fmla="*/ 52 w 63"/>
                  <a:gd name="T11" fmla="*/ 15 h 35"/>
                  <a:gd name="T12" fmla="*/ 56 w 63"/>
                  <a:gd name="T13" fmla="*/ 19 h 35"/>
                  <a:gd name="T14" fmla="*/ 59 w 63"/>
                  <a:gd name="T15" fmla="*/ 24 h 35"/>
                  <a:gd name="T16" fmla="*/ 62 w 63"/>
                  <a:gd name="T17" fmla="*/ 30 h 35"/>
                  <a:gd name="T18" fmla="*/ 63 w 63"/>
                  <a:gd name="T19" fmla="*/ 35 h 35"/>
                  <a:gd name="T20" fmla="*/ 63 w 63"/>
                  <a:gd name="T21" fmla="*/ 35 h 35"/>
                  <a:gd name="T22" fmla="*/ 63 w 63"/>
                  <a:gd name="T23" fmla="*/ 31 h 35"/>
                  <a:gd name="T24" fmla="*/ 63 w 63"/>
                  <a:gd name="T25" fmla="*/ 31 h 35"/>
                  <a:gd name="T26" fmla="*/ 63 w 63"/>
                  <a:gd name="T27" fmla="*/ 24 h 35"/>
                  <a:gd name="T28" fmla="*/ 60 w 63"/>
                  <a:gd name="T29" fmla="*/ 19 h 35"/>
                  <a:gd name="T30" fmla="*/ 58 w 63"/>
                  <a:gd name="T31" fmla="*/ 13 h 35"/>
                  <a:gd name="T32" fmla="*/ 54 w 63"/>
                  <a:gd name="T33" fmla="*/ 8 h 35"/>
                  <a:gd name="T34" fmla="*/ 49 w 63"/>
                  <a:gd name="T35" fmla="*/ 5 h 35"/>
                  <a:gd name="T36" fmla="*/ 44 w 63"/>
                  <a:gd name="T37" fmla="*/ 1 h 35"/>
                  <a:gd name="T38" fmla="*/ 37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25 w 63"/>
                  <a:gd name="T45" fmla="*/ 0 h 35"/>
                  <a:gd name="T46" fmla="*/ 20 w 63"/>
                  <a:gd name="T47" fmla="*/ 1 h 35"/>
                  <a:gd name="T48" fmla="*/ 14 w 63"/>
                  <a:gd name="T49" fmla="*/ 5 h 35"/>
                  <a:gd name="T50" fmla="*/ 9 w 63"/>
                  <a:gd name="T51" fmla="*/ 8 h 35"/>
                  <a:gd name="T52" fmla="*/ 5 w 63"/>
                  <a:gd name="T53" fmla="*/ 13 h 35"/>
                  <a:gd name="T54" fmla="*/ 2 w 63"/>
                  <a:gd name="T55" fmla="*/ 19 h 35"/>
                  <a:gd name="T56" fmla="*/ 1 w 63"/>
                  <a:gd name="T57" fmla="*/ 24 h 35"/>
                  <a:gd name="T58" fmla="*/ 0 w 63"/>
                  <a:gd name="T59" fmla="*/ 31 h 35"/>
                  <a:gd name="T60" fmla="*/ 0 w 63"/>
                  <a:gd name="T61" fmla="*/ 31 h 35"/>
                  <a:gd name="T62" fmla="*/ 1 w 63"/>
                  <a:gd name="T63" fmla="*/ 35 h 35"/>
                  <a:gd name="T64" fmla="*/ 1 w 63"/>
                  <a:gd name="T65" fmla="*/ 35 h 35"/>
                  <a:gd name="T66" fmla="*/ 2 w 63"/>
                  <a:gd name="T67" fmla="*/ 30 h 35"/>
                  <a:gd name="T68" fmla="*/ 4 w 63"/>
                  <a:gd name="T69" fmla="*/ 24 h 35"/>
                  <a:gd name="T70" fmla="*/ 6 w 63"/>
                  <a:gd name="T71" fmla="*/ 19 h 35"/>
                  <a:gd name="T72" fmla="*/ 10 w 63"/>
                  <a:gd name="T73" fmla="*/ 15 h 35"/>
                  <a:gd name="T74" fmla="*/ 16 w 63"/>
                  <a:gd name="T75" fmla="*/ 12 h 35"/>
                  <a:gd name="T76" fmla="*/ 20 w 63"/>
                  <a:gd name="T77" fmla="*/ 9 h 35"/>
                  <a:gd name="T78" fmla="*/ 25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6" y="19"/>
                    </a:lnTo>
                    <a:lnTo>
                      <a:pt x="59" y="24"/>
                    </a:lnTo>
                    <a:lnTo>
                      <a:pt x="62" y="30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24"/>
                    </a:lnTo>
                    <a:lnTo>
                      <a:pt x="60" y="19"/>
                    </a:lnTo>
                    <a:lnTo>
                      <a:pt x="58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20" y="1"/>
                    </a:lnTo>
                    <a:lnTo>
                      <a:pt x="14" y="5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6" y="19"/>
                    </a:lnTo>
                    <a:lnTo>
                      <a:pt x="10" y="15"/>
                    </a:lnTo>
                    <a:lnTo>
                      <a:pt x="16" y="12"/>
                    </a:lnTo>
                    <a:lnTo>
                      <a:pt x="20" y="9"/>
                    </a:lnTo>
                    <a:lnTo>
                      <a:pt x="25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73"/>
              <p:cNvSpPr>
                <a:spLocks/>
              </p:cNvSpPr>
              <p:nvPr/>
            </p:nvSpPr>
            <p:spPr bwMode="auto">
              <a:xfrm>
                <a:off x="2845" y="3263"/>
                <a:ext cx="181" cy="80"/>
              </a:xfrm>
              <a:custGeom>
                <a:avLst/>
                <a:gdLst>
                  <a:gd name="T0" fmla="*/ 0 w 181"/>
                  <a:gd name="T1" fmla="*/ 31 h 80"/>
                  <a:gd name="T2" fmla="*/ 179 w 181"/>
                  <a:gd name="T3" fmla="*/ 80 h 80"/>
                  <a:gd name="T4" fmla="*/ 181 w 181"/>
                  <a:gd name="T5" fmla="*/ 74 h 80"/>
                  <a:gd name="T6" fmla="*/ 0 w 181"/>
                  <a:gd name="T7" fmla="*/ 0 h 80"/>
                  <a:gd name="T8" fmla="*/ 0 w 181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1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74"/>
              <p:cNvSpPr>
                <a:spLocks/>
              </p:cNvSpPr>
              <p:nvPr/>
            </p:nvSpPr>
            <p:spPr bwMode="auto">
              <a:xfrm>
                <a:off x="2996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3 w 48"/>
                  <a:gd name="T7" fmla="*/ 34 h 49"/>
                  <a:gd name="T8" fmla="*/ 4 w 48"/>
                  <a:gd name="T9" fmla="*/ 38 h 49"/>
                  <a:gd name="T10" fmla="*/ 7 w 48"/>
                  <a:gd name="T11" fmla="*/ 42 h 49"/>
                  <a:gd name="T12" fmla="*/ 11 w 48"/>
                  <a:gd name="T13" fmla="*/ 45 h 49"/>
                  <a:gd name="T14" fmla="*/ 15 w 48"/>
                  <a:gd name="T15" fmla="*/ 47 h 49"/>
                  <a:gd name="T16" fmla="*/ 2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30 w 48"/>
                  <a:gd name="T23" fmla="*/ 49 h 49"/>
                  <a:gd name="T24" fmla="*/ 34 w 48"/>
                  <a:gd name="T25" fmla="*/ 47 h 49"/>
                  <a:gd name="T26" fmla="*/ 38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7 w 48"/>
                  <a:gd name="T33" fmla="*/ 34 h 49"/>
                  <a:gd name="T34" fmla="*/ 48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8 w 48"/>
                  <a:gd name="T41" fmla="*/ 19 h 49"/>
                  <a:gd name="T42" fmla="*/ 47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8 w 48"/>
                  <a:gd name="T49" fmla="*/ 4 h 49"/>
                  <a:gd name="T50" fmla="*/ 34 w 48"/>
                  <a:gd name="T51" fmla="*/ 1 h 49"/>
                  <a:gd name="T52" fmla="*/ 30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0 w 48"/>
                  <a:gd name="T59" fmla="*/ 0 h 49"/>
                  <a:gd name="T60" fmla="*/ 15 w 48"/>
                  <a:gd name="T61" fmla="*/ 1 h 49"/>
                  <a:gd name="T62" fmla="*/ 11 w 48"/>
                  <a:gd name="T63" fmla="*/ 4 h 49"/>
                  <a:gd name="T64" fmla="*/ 7 w 48"/>
                  <a:gd name="T65" fmla="*/ 7 h 49"/>
                  <a:gd name="T66" fmla="*/ 4 w 48"/>
                  <a:gd name="T67" fmla="*/ 11 h 49"/>
                  <a:gd name="T68" fmla="*/ 3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4" y="38"/>
                    </a:lnTo>
                    <a:lnTo>
                      <a:pt x="7" y="42"/>
                    </a:lnTo>
                    <a:lnTo>
                      <a:pt x="11" y="45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30" y="49"/>
                    </a:lnTo>
                    <a:lnTo>
                      <a:pt x="34" y="47"/>
                    </a:lnTo>
                    <a:lnTo>
                      <a:pt x="38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8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19"/>
                    </a:lnTo>
                    <a:lnTo>
                      <a:pt x="47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8" y="4"/>
                    </a:lnTo>
                    <a:lnTo>
                      <a:pt x="34" y="1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1" y="4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75"/>
              <p:cNvSpPr>
                <a:spLocks/>
              </p:cNvSpPr>
              <p:nvPr/>
            </p:nvSpPr>
            <p:spPr bwMode="auto">
              <a:xfrm>
                <a:off x="3001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19 w 39"/>
                  <a:gd name="T11" fmla="*/ 38 h 38"/>
                  <a:gd name="T12" fmla="*/ 19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19 w 39"/>
                  <a:gd name="T31" fmla="*/ 0 h 38"/>
                  <a:gd name="T32" fmla="*/ 19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76"/>
              <p:cNvSpPr>
                <a:spLocks/>
              </p:cNvSpPr>
              <p:nvPr/>
            </p:nvSpPr>
            <p:spPr bwMode="auto">
              <a:xfrm>
                <a:off x="3008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1 w 24"/>
                  <a:gd name="T5" fmla="*/ 18 h 24"/>
                  <a:gd name="T6" fmla="*/ 4 w 24"/>
                  <a:gd name="T7" fmla="*/ 20 h 24"/>
                  <a:gd name="T8" fmla="*/ 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8 w 24"/>
                  <a:gd name="T15" fmla="*/ 23 h 24"/>
                  <a:gd name="T16" fmla="*/ 22 w 24"/>
                  <a:gd name="T17" fmla="*/ 20 h 24"/>
                  <a:gd name="T18" fmla="*/ 24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4 w 24"/>
                  <a:gd name="T25" fmla="*/ 7 h 24"/>
                  <a:gd name="T26" fmla="*/ 22 w 24"/>
                  <a:gd name="T27" fmla="*/ 4 h 24"/>
                  <a:gd name="T28" fmla="*/ 18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8 w 24"/>
                  <a:gd name="T35" fmla="*/ 2 h 24"/>
                  <a:gd name="T36" fmla="*/ 4 w 24"/>
                  <a:gd name="T37" fmla="*/ 4 h 24"/>
                  <a:gd name="T38" fmla="*/ 1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1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7" name="Freeform 77"/>
              <p:cNvSpPr>
                <a:spLocks/>
              </p:cNvSpPr>
              <p:nvPr/>
            </p:nvSpPr>
            <p:spPr bwMode="auto">
              <a:xfrm>
                <a:off x="2989" y="3336"/>
                <a:ext cx="64" cy="35"/>
              </a:xfrm>
              <a:custGeom>
                <a:avLst/>
                <a:gdLst>
                  <a:gd name="T0" fmla="*/ 31 w 64"/>
                  <a:gd name="T1" fmla="*/ 7 h 35"/>
                  <a:gd name="T2" fmla="*/ 31 w 64"/>
                  <a:gd name="T3" fmla="*/ 7 h 35"/>
                  <a:gd name="T4" fmla="*/ 26 w 64"/>
                  <a:gd name="T5" fmla="*/ 8 h 35"/>
                  <a:gd name="T6" fmla="*/ 20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1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0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4 w 64"/>
                  <a:gd name="T35" fmla="*/ 5 h 35"/>
                  <a:gd name="T36" fmla="*/ 19 w 64"/>
                  <a:gd name="T37" fmla="*/ 1 h 35"/>
                  <a:gd name="T38" fmla="*/ 26 w 64"/>
                  <a:gd name="T39" fmla="*/ 0 h 35"/>
                  <a:gd name="T40" fmla="*/ 31 w 64"/>
                  <a:gd name="T41" fmla="*/ 0 h 35"/>
                  <a:gd name="T42" fmla="*/ 31 w 64"/>
                  <a:gd name="T43" fmla="*/ 0 h 35"/>
                  <a:gd name="T44" fmla="*/ 38 w 64"/>
                  <a:gd name="T45" fmla="*/ 0 h 35"/>
                  <a:gd name="T46" fmla="*/ 43 w 64"/>
                  <a:gd name="T47" fmla="*/ 1 h 35"/>
                  <a:gd name="T48" fmla="*/ 49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2 w 64"/>
                  <a:gd name="T63" fmla="*/ 35 h 35"/>
                  <a:gd name="T64" fmla="*/ 62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7 w 64"/>
                  <a:gd name="T75" fmla="*/ 12 h 35"/>
                  <a:gd name="T76" fmla="*/ 43 w 64"/>
                  <a:gd name="T77" fmla="*/ 9 h 35"/>
                  <a:gd name="T78" fmla="*/ 38 w 64"/>
                  <a:gd name="T79" fmla="*/ 8 h 35"/>
                  <a:gd name="T80" fmla="*/ 31 w 64"/>
                  <a:gd name="T81" fmla="*/ 7 h 35"/>
                  <a:gd name="T82" fmla="*/ 31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1" y="7"/>
                    </a:moveTo>
                    <a:lnTo>
                      <a:pt x="31" y="7"/>
                    </a:lnTo>
                    <a:lnTo>
                      <a:pt x="26" y="8"/>
                    </a:lnTo>
                    <a:lnTo>
                      <a:pt x="20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7" y="12"/>
                    </a:lnTo>
                    <a:lnTo>
                      <a:pt x="43" y="9"/>
                    </a:lnTo>
                    <a:lnTo>
                      <a:pt x="38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8" name="Rectangle 78"/>
              <p:cNvSpPr>
                <a:spLocks noChangeArrowheads="1"/>
              </p:cNvSpPr>
              <p:nvPr/>
            </p:nvSpPr>
            <p:spPr bwMode="auto">
              <a:xfrm>
                <a:off x="2710" y="2866"/>
                <a:ext cx="248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9" name="Rectangle 79"/>
              <p:cNvSpPr>
                <a:spLocks noChangeArrowheads="1"/>
              </p:cNvSpPr>
              <p:nvPr/>
            </p:nvSpPr>
            <p:spPr bwMode="auto">
              <a:xfrm>
                <a:off x="2824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0" name="Rectangle 80"/>
              <p:cNvSpPr>
                <a:spLocks noChangeArrowheads="1"/>
              </p:cNvSpPr>
              <p:nvPr/>
            </p:nvSpPr>
            <p:spPr bwMode="auto">
              <a:xfrm>
                <a:off x="2815" y="2947"/>
                <a:ext cx="36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1" name="Rectangle 81"/>
              <p:cNvSpPr>
                <a:spLocks noChangeArrowheads="1"/>
              </p:cNvSpPr>
              <p:nvPr/>
            </p:nvSpPr>
            <p:spPr bwMode="auto">
              <a:xfrm>
                <a:off x="2822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2" name="Rectangle 82"/>
              <p:cNvSpPr>
                <a:spLocks noChangeArrowheads="1"/>
              </p:cNvSpPr>
              <p:nvPr/>
            </p:nvSpPr>
            <p:spPr bwMode="auto">
              <a:xfrm>
                <a:off x="2815" y="3173"/>
                <a:ext cx="36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3" name="Freeform 83"/>
              <p:cNvSpPr>
                <a:spLocks/>
              </p:cNvSpPr>
              <p:nvPr/>
            </p:nvSpPr>
            <p:spPr bwMode="auto">
              <a:xfrm>
                <a:off x="2634" y="2816"/>
                <a:ext cx="397" cy="77"/>
              </a:xfrm>
              <a:custGeom>
                <a:avLst/>
                <a:gdLst>
                  <a:gd name="T0" fmla="*/ 1 w 397"/>
                  <a:gd name="T1" fmla="*/ 3 h 77"/>
                  <a:gd name="T2" fmla="*/ 1 w 397"/>
                  <a:gd name="T3" fmla="*/ 3 h 77"/>
                  <a:gd name="T4" fmla="*/ 0 w 397"/>
                  <a:gd name="T5" fmla="*/ 8 h 77"/>
                  <a:gd name="T6" fmla="*/ 0 w 397"/>
                  <a:gd name="T7" fmla="*/ 18 h 77"/>
                  <a:gd name="T8" fmla="*/ 1 w 397"/>
                  <a:gd name="T9" fmla="*/ 31 h 77"/>
                  <a:gd name="T10" fmla="*/ 1 w 397"/>
                  <a:gd name="T11" fmla="*/ 31 h 77"/>
                  <a:gd name="T12" fmla="*/ 3 w 397"/>
                  <a:gd name="T13" fmla="*/ 35 h 77"/>
                  <a:gd name="T14" fmla="*/ 5 w 397"/>
                  <a:gd name="T15" fmla="*/ 41 h 77"/>
                  <a:gd name="T16" fmla="*/ 11 w 397"/>
                  <a:gd name="T17" fmla="*/ 45 h 77"/>
                  <a:gd name="T18" fmla="*/ 18 w 397"/>
                  <a:gd name="T19" fmla="*/ 49 h 77"/>
                  <a:gd name="T20" fmla="*/ 26 w 397"/>
                  <a:gd name="T21" fmla="*/ 53 h 77"/>
                  <a:gd name="T22" fmla="*/ 35 w 397"/>
                  <a:gd name="T23" fmla="*/ 57 h 77"/>
                  <a:gd name="T24" fmla="*/ 59 w 397"/>
                  <a:gd name="T25" fmla="*/ 64 h 77"/>
                  <a:gd name="T26" fmla="*/ 88 w 397"/>
                  <a:gd name="T27" fmla="*/ 70 h 77"/>
                  <a:gd name="T28" fmla="*/ 122 w 397"/>
                  <a:gd name="T29" fmla="*/ 74 h 77"/>
                  <a:gd name="T30" fmla="*/ 159 w 397"/>
                  <a:gd name="T31" fmla="*/ 77 h 77"/>
                  <a:gd name="T32" fmla="*/ 199 w 397"/>
                  <a:gd name="T33" fmla="*/ 77 h 77"/>
                  <a:gd name="T34" fmla="*/ 199 w 397"/>
                  <a:gd name="T35" fmla="*/ 77 h 77"/>
                  <a:gd name="T36" fmla="*/ 238 w 397"/>
                  <a:gd name="T37" fmla="*/ 77 h 77"/>
                  <a:gd name="T38" fmla="*/ 275 w 397"/>
                  <a:gd name="T39" fmla="*/ 74 h 77"/>
                  <a:gd name="T40" fmla="*/ 309 w 397"/>
                  <a:gd name="T41" fmla="*/ 70 h 77"/>
                  <a:gd name="T42" fmla="*/ 338 w 397"/>
                  <a:gd name="T43" fmla="*/ 64 h 77"/>
                  <a:gd name="T44" fmla="*/ 362 w 397"/>
                  <a:gd name="T45" fmla="*/ 57 h 77"/>
                  <a:gd name="T46" fmla="*/ 371 w 397"/>
                  <a:gd name="T47" fmla="*/ 53 h 77"/>
                  <a:gd name="T48" fmla="*/ 379 w 397"/>
                  <a:gd name="T49" fmla="*/ 49 h 77"/>
                  <a:gd name="T50" fmla="*/ 386 w 397"/>
                  <a:gd name="T51" fmla="*/ 45 h 77"/>
                  <a:gd name="T52" fmla="*/ 392 w 397"/>
                  <a:gd name="T53" fmla="*/ 41 h 77"/>
                  <a:gd name="T54" fmla="*/ 394 w 397"/>
                  <a:gd name="T55" fmla="*/ 35 h 77"/>
                  <a:gd name="T56" fmla="*/ 396 w 397"/>
                  <a:gd name="T57" fmla="*/ 31 h 77"/>
                  <a:gd name="T58" fmla="*/ 396 w 397"/>
                  <a:gd name="T59" fmla="*/ 31 h 77"/>
                  <a:gd name="T60" fmla="*/ 397 w 397"/>
                  <a:gd name="T61" fmla="*/ 15 h 77"/>
                  <a:gd name="T62" fmla="*/ 397 w 397"/>
                  <a:gd name="T63" fmla="*/ 6 h 77"/>
                  <a:gd name="T64" fmla="*/ 396 w 397"/>
                  <a:gd name="T65" fmla="*/ 0 h 77"/>
                  <a:gd name="T66" fmla="*/ 1 w 397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7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3" y="35"/>
                    </a:lnTo>
                    <a:lnTo>
                      <a:pt x="5" y="41"/>
                    </a:lnTo>
                    <a:lnTo>
                      <a:pt x="11" y="45"/>
                    </a:lnTo>
                    <a:lnTo>
                      <a:pt x="18" y="49"/>
                    </a:lnTo>
                    <a:lnTo>
                      <a:pt x="26" y="53"/>
                    </a:lnTo>
                    <a:lnTo>
                      <a:pt x="35" y="57"/>
                    </a:lnTo>
                    <a:lnTo>
                      <a:pt x="59" y="64"/>
                    </a:lnTo>
                    <a:lnTo>
                      <a:pt x="88" y="70"/>
                    </a:lnTo>
                    <a:lnTo>
                      <a:pt x="122" y="74"/>
                    </a:lnTo>
                    <a:lnTo>
                      <a:pt x="159" y="77"/>
                    </a:lnTo>
                    <a:lnTo>
                      <a:pt x="199" y="77"/>
                    </a:lnTo>
                    <a:lnTo>
                      <a:pt x="199" y="77"/>
                    </a:lnTo>
                    <a:lnTo>
                      <a:pt x="238" y="77"/>
                    </a:lnTo>
                    <a:lnTo>
                      <a:pt x="275" y="74"/>
                    </a:lnTo>
                    <a:lnTo>
                      <a:pt x="309" y="70"/>
                    </a:lnTo>
                    <a:lnTo>
                      <a:pt x="338" y="64"/>
                    </a:lnTo>
                    <a:lnTo>
                      <a:pt x="362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2" y="41"/>
                    </a:lnTo>
                    <a:lnTo>
                      <a:pt x="394" y="35"/>
                    </a:lnTo>
                    <a:lnTo>
                      <a:pt x="396" y="31"/>
                    </a:lnTo>
                    <a:lnTo>
                      <a:pt x="396" y="31"/>
                    </a:lnTo>
                    <a:lnTo>
                      <a:pt x="397" y="15"/>
                    </a:lnTo>
                    <a:lnTo>
                      <a:pt x="397" y="6"/>
                    </a:lnTo>
                    <a:lnTo>
                      <a:pt x="39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4" name="Freeform 84"/>
              <p:cNvSpPr>
                <a:spLocks/>
              </p:cNvSpPr>
              <p:nvPr/>
            </p:nvSpPr>
            <p:spPr bwMode="auto">
              <a:xfrm>
                <a:off x="2635" y="2773"/>
                <a:ext cx="395" cy="93"/>
              </a:xfrm>
              <a:custGeom>
                <a:avLst/>
                <a:gdLst>
                  <a:gd name="T0" fmla="*/ 395 w 395"/>
                  <a:gd name="T1" fmla="*/ 46 h 93"/>
                  <a:gd name="T2" fmla="*/ 395 w 395"/>
                  <a:gd name="T3" fmla="*/ 46 h 93"/>
                  <a:gd name="T4" fmla="*/ 393 w 395"/>
                  <a:gd name="T5" fmla="*/ 51 h 93"/>
                  <a:gd name="T6" fmla="*/ 391 w 395"/>
                  <a:gd name="T7" fmla="*/ 55 h 93"/>
                  <a:gd name="T8" fmla="*/ 385 w 395"/>
                  <a:gd name="T9" fmla="*/ 61 h 93"/>
                  <a:gd name="T10" fmla="*/ 378 w 395"/>
                  <a:gd name="T11" fmla="*/ 65 h 93"/>
                  <a:gd name="T12" fmla="*/ 370 w 395"/>
                  <a:gd name="T13" fmla="*/ 69 h 93"/>
                  <a:gd name="T14" fmla="*/ 361 w 395"/>
                  <a:gd name="T15" fmla="*/ 73 h 93"/>
                  <a:gd name="T16" fmla="*/ 337 w 395"/>
                  <a:gd name="T17" fmla="*/ 80 h 93"/>
                  <a:gd name="T18" fmla="*/ 308 w 395"/>
                  <a:gd name="T19" fmla="*/ 85 h 93"/>
                  <a:gd name="T20" fmla="*/ 274 w 395"/>
                  <a:gd name="T21" fmla="*/ 89 h 93"/>
                  <a:gd name="T22" fmla="*/ 237 w 395"/>
                  <a:gd name="T23" fmla="*/ 92 h 93"/>
                  <a:gd name="T24" fmla="*/ 198 w 395"/>
                  <a:gd name="T25" fmla="*/ 93 h 93"/>
                  <a:gd name="T26" fmla="*/ 198 w 395"/>
                  <a:gd name="T27" fmla="*/ 93 h 93"/>
                  <a:gd name="T28" fmla="*/ 158 w 395"/>
                  <a:gd name="T29" fmla="*/ 92 h 93"/>
                  <a:gd name="T30" fmla="*/ 121 w 395"/>
                  <a:gd name="T31" fmla="*/ 89 h 93"/>
                  <a:gd name="T32" fmla="*/ 87 w 395"/>
                  <a:gd name="T33" fmla="*/ 85 h 93"/>
                  <a:gd name="T34" fmla="*/ 58 w 395"/>
                  <a:gd name="T35" fmla="*/ 80 h 93"/>
                  <a:gd name="T36" fmla="*/ 34 w 395"/>
                  <a:gd name="T37" fmla="*/ 73 h 93"/>
                  <a:gd name="T38" fmla="*/ 25 w 395"/>
                  <a:gd name="T39" fmla="*/ 69 h 93"/>
                  <a:gd name="T40" fmla="*/ 17 w 395"/>
                  <a:gd name="T41" fmla="*/ 65 h 93"/>
                  <a:gd name="T42" fmla="*/ 10 w 395"/>
                  <a:gd name="T43" fmla="*/ 61 h 93"/>
                  <a:gd name="T44" fmla="*/ 4 w 395"/>
                  <a:gd name="T45" fmla="*/ 55 h 93"/>
                  <a:gd name="T46" fmla="*/ 2 w 395"/>
                  <a:gd name="T47" fmla="*/ 51 h 93"/>
                  <a:gd name="T48" fmla="*/ 0 w 395"/>
                  <a:gd name="T49" fmla="*/ 46 h 93"/>
                  <a:gd name="T50" fmla="*/ 0 w 395"/>
                  <a:gd name="T51" fmla="*/ 46 h 93"/>
                  <a:gd name="T52" fmla="*/ 2 w 395"/>
                  <a:gd name="T53" fmla="*/ 42 h 93"/>
                  <a:gd name="T54" fmla="*/ 4 w 395"/>
                  <a:gd name="T55" fmla="*/ 36 h 93"/>
                  <a:gd name="T56" fmla="*/ 10 w 395"/>
                  <a:gd name="T57" fmla="*/ 32 h 93"/>
                  <a:gd name="T58" fmla="*/ 17 w 395"/>
                  <a:gd name="T59" fmla="*/ 28 h 93"/>
                  <a:gd name="T60" fmla="*/ 25 w 395"/>
                  <a:gd name="T61" fmla="*/ 24 h 93"/>
                  <a:gd name="T62" fmla="*/ 34 w 395"/>
                  <a:gd name="T63" fmla="*/ 20 h 93"/>
                  <a:gd name="T64" fmla="*/ 58 w 395"/>
                  <a:gd name="T65" fmla="*/ 13 h 93"/>
                  <a:gd name="T66" fmla="*/ 87 w 395"/>
                  <a:gd name="T67" fmla="*/ 8 h 93"/>
                  <a:gd name="T68" fmla="*/ 121 w 395"/>
                  <a:gd name="T69" fmla="*/ 3 h 93"/>
                  <a:gd name="T70" fmla="*/ 158 w 395"/>
                  <a:gd name="T71" fmla="*/ 0 h 93"/>
                  <a:gd name="T72" fmla="*/ 198 w 395"/>
                  <a:gd name="T73" fmla="*/ 0 h 93"/>
                  <a:gd name="T74" fmla="*/ 198 w 395"/>
                  <a:gd name="T75" fmla="*/ 0 h 93"/>
                  <a:gd name="T76" fmla="*/ 237 w 395"/>
                  <a:gd name="T77" fmla="*/ 0 h 93"/>
                  <a:gd name="T78" fmla="*/ 274 w 395"/>
                  <a:gd name="T79" fmla="*/ 3 h 93"/>
                  <a:gd name="T80" fmla="*/ 308 w 395"/>
                  <a:gd name="T81" fmla="*/ 8 h 93"/>
                  <a:gd name="T82" fmla="*/ 337 w 395"/>
                  <a:gd name="T83" fmla="*/ 13 h 93"/>
                  <a:gd name="T84" fmla="*/ 361 w 395"/>
                  <a:gd name="T85" fmla="*/ 20 h 93"/>
                  <a:gd name="T86" fmla="*/ 370 w 395"/>
                  <a:gd name="T87" fmla="*/ 24 h 93"/>
                  <a:gd name="T88" fmla="*/ 378 w 395"/>
                  <a:gd name="T89" fmla="*/ 28 h 93"/>
                  <a:gd name="T90" fmla="*/ 385 w 395"/>
                  <a:gd name="T91" fmla="*/ 32 h 93"/>
                  <a:gd name="T92" fmla="*/ 391 w 395"/>
                  <a:gd name="T93" fmla="*/ 36 h 93"/>
                  <a:gd name="T94" fmla="*/ 393 w 395"/>
                  <a:gd name="T95" fmla="*/ 42 h 93"/>
                  <a:gd name="T96" fmla="*/ 395 w 395"/>
                  <a:gd name="T97" fmla="*/ 46 h 93"/>
                  <a:gd name="T98" fmla="*/ 395 w 395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5" h="93">
                    <a:moveTo>
                      <a:pt x="395" y="46"/>
                    </a:moveTo>
                    <a:lnTo>
                      <a:pt x="395" y="46"/>
                    </a:lnTo>
                    <a:lnTo>
                      <a:pt x="393" y="51"/>
                    </a:lnTo>
                    <a:lnTo>
                      <a:pt x="391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61" y="73"/>
                    </a:lnTo>
                    <a:lnTo>
                      <a:pt x="337" y="80"/>
                    </a:lnTo>
                    <a:lnTo>
                      <a:pt x="308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8" y="93"/>
                    </a:lnTo>
                    <a:lnTo>
                      <a:pt x="198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4" y="73"/>
                    </a:lnTo>
                    <a:lnTo>
                      <a:pt x="25" y="69"/>
                    </a:lnTo>
                    <a:lnTo>
                      <a:pt x="17" y="65"/>
                    </a:lnTo>
                    <a:lnTo>
                      <a:pt x="10" y="61"/>
                    </a:lnTo>
                    <a:lnTo>
                      <a:pt x="4" y="55"/>
                    </a:lnTo>
                    <a:lnTo>
                      <a:pt x="2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10" y="32"/>
                    </a:lnTo>
                    <a:lnTo>
                      <a:pt x="17" y="28"/>
                    </a:lnTo>
                    <a:lnTo>
                      <a:pt x="25" y="24"/>
                    </a:lnTo>
                    <a:lnTo>
                      <a:pt x="34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8" y="8"/>
                    </a:lnTo>
                    <a:lnTo>
                      <a:pt x="337" y="13"/>
                    </a:lnTo>
                    <a:lnTo>
                      <a:pt x="361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91" y="36"/>
                    </a:lnTo>
                    <a:lnTo>
                      <a:pt x="393" y="42"/>
                    </a:lnTo>
                    <a:lnTo>
                      <a:pt x="395" y="46"/>
                    </a:lnTo>
                    <a:lnTo>
                      <a:pt x="395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5" name="Freeform 85"/>
              <p:cNvSpPr>
                <a:spLocks/>
              </p:cNvSpPr>
              <p:nvPr/>
            </p:nvSpPr>
            <p:spPr bwMode="auto">
              <a:xfrm>
                <a:off x="1978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6" name="Freeform 86"/>
              <p:cNvSpPr>
                <a:spLocks/>
              </p:cNvSpPr>
              <p:nvPr/>
            </p:nvSpPr>
            <p:spPr bwMode="auto">
              <a:xfrm>
                <a:off x="1959" y="3348"/>
                <a:ext cx="49" cy="49"/>
              </a:xfrm>
              <a:custGeom>
                <a:avLst/>
                <a:gdLst>
                  <a:gd name="T0" fmla="*/ 49 w 49"/>
                  <a:gd name="T1" fmla="*/ 24 h 49"/>
                  <a:gd name="T2" fmla="*/ 49 w 49"/>
                  <a:gd name="T3" fmla="*/ 24 h 49"/>
                  <a:gd name="T4" fmla="*/ 49 w 49"/>
                  <a:gd name="T5" fmla="*/ 28 h 49"/>
                  <a:gd name="T6" fmla="*/ 47 w 49"/>
                  <a:gd name="T7" fmla="*/ 34 h 49"/>
                  <a:gd name="T8" fmla="*/ 45 w 49"/>
                  <a:gd name="T9" fmla="*/ 38 h 49"/>
                  <a:gd name="T10" fmla="*/ 42 w 49"/>
                  <a:gd name="T11" fmla="*/ 42 h 49"/>
                  <a:gd name="T12" fmla="*/ 38 w 49"/>
                  <a:gd name="T13" fmla="*/ 45 h 49"/>
                  <a:gd name="T14" fmla="*/ 34 w 49"/>
                  <a:gd name="T15" fmla="*/ 47 h 49"/>
                  <a:gd name="T16" fmla="*/ 30 w 49"/>
                  <a:gd name="T17" fmla="*/ 49 h 49"/>
                  <a:gd name="T18" fmla="*/ 24 w 49"/>
                  <a:gd name="T19" fmla="*/ 49 h 49"/>
                  <a:gd name="T20" fmla="*/ 24 w 49"/>
                  <a:gd name="T21" fmla="*/ 49 h 49"/>
                  <a:gd name="T22" fmla="*/ 19 w 49"/>
                  <a:gd name="T23" fmla="*/ 49 h 49"/>
                  <a:gd name="T24" fmla="*/ 15 w 49"/>
                  <a:gd name="T25" fmla="*/ 47 h 49"/>
                  <a:gd name="T26" fmla="*/ 11 w 49"/>
                  <a:gd name="T27" fmla="*/ 45 h 49"/>
                  <a:gd name="T28" fmla="*/ 7 w 49"/>
                  <a:gd name="T29" fmla="*/ 42 h 49"/>
                  <a:gd name="T30" fmla="*/ 4 w 49"/>
                  <a:gd name="T31" fmla="*/ 38 h 49"/>
                  <a:gd name="T32" fmla="*/ 1 w 49"/>
                  <a:gd name="T33" fmla="*/ 34 h 49"/>
                  <a:gd name="T34" fmla="*/ 0 w 49"/>
                  <a:gd name="T35" fmla="*/ 28 h 49"/>
                  <a:gd name="T36" fmla="*/ 0 w 49"/>
                  <a:gd name="T37" fmla="*/ 24 h 49"/>
                  <a:gd name="T38" fmla="*/ 0 w 49"/>
                  <a:gd name="T39" fmla="*/ 24 h 49"/>
                  <a:gd name="T40" fmla="*/ 0 w 49"/>
                  <a:gd name="T41" fmla="*/ 19 h 49"/>
                  <a:gd name="T42" fmla="*/ 1 w 49"/>
                  <a:gd name="T43" fmla="*/ 15 h 49"/>
                  <a:gd name="T44" fmla="*/ 4 w 49"/>
                  <a:gd name="T45" fmla="*/ 11 h 49"/>
                  <a:gd name="T46" fmla="*/ 7 w 49"/>
                  <a:gd name="T47" fmla="*/ 7 h 49"/>
                  <a:gd name="T48" fmla="*/ 11 w 49"/>
                  <a:gd name="T49" fmla="*/ 4 h 49"/>
                  <a:gd name="T50" fmla="*/ 15 w 49"/>
                  <a:gd name="T51" fmla="*/ 1 h 49"/>
                  <a:gd name="T52" fmla="*/ 19 w 49"/>
                  <a:gd name="T53" fmla="*/ 0 h 49"/>
                  <a:gd name="T54" fmla="*/ 24 w 49"/>
                  <a:gd name="T55" fmla="*/ 0 h 49"/>
                  <a:gd name="T56" fmla="*/ 24 w 49"/>
                  <a:gd name="T57" fmla="*/ 0 h 49"/>
                  <a:gd name="T58" fmla="*/ 30 w 49"/>
                  <a:gd name="T59" fmla="*/ 0 h 49"/>
                  <a:gd name="T60" fmla="*/ 34 w 49"/>
                  <a:gd name="T61" fmla="*/ 1 h 49"/>
                  <a:gd name="T62" fmla="*/ 38 w 49"/>
                  <a:gd name="T63" fmla="*/ 4 h 49"/>
                  <a:gd name="T64" fmla="*/ 42 w 49"/>
                  <a:gd name="T65" fmla="*/ 7 h 49"/>
                  <a:gd name="T66" fmla="*/ 45 w 49"/>
                  <a:gd name="T67" fmla="*/ 11 h 49"/>
                  <a:gd name="T68" fmla="*/ 47 w 49"/>
                  <a:gd name="T69" fmla="*/ 15 h 49"/>
                  <a:gd name="T70" fmla="*/ 49 w 49"/>
                  <a:gd name="T71" fmla="*/ 19 h 49"/>
                  <a:gd name="T72" fmla="*/ 49 w 49"/>
                  <a:gd name="T73" fmla="*/ 24 h 49"/>
                  <a:gd name="T74" fmla="*/ 49 w 49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" h="49">
                    <a:moveTo>
                      <a:pt x="49" y="24"/>
                    </a:moveTo>
                    <a:lnTo>
                      <a:pt x="49" y="24"/>
                    </a:lnTo>
                    <a:lnTo>
                      <a:pt x="49" y="28"/>
                    </a:lnTo>
                    <a:lnTo>
                      <a:pt x="47" y="34"/>
                    </a:lnTo>
                    <a:lnTo>
                      <a:pt x="45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5" y="11"/>
                    </a:lnTo>
                    <a:lnTo>
                      <a:pt x="47" y="15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49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7" name="Freeform 87"/>
              <p:cNvSpPr>
                <a:spLocks/>
              </p:cNvSpPr>
              <p:nvPr/>
            </p:nvSpPr>
            <p:spPr bwMode="auto">
              <a:xfrm>
                <a:off x="1964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3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3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3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8" name="Freeform 88"/>
              <p:cNvSpPr>
                <a:spLocks/>
              </p:cNvSpPr>
              <p:nvPr/>
            </p:nvSpPr>
            <p:spPr bwMode="auto">
              <a:xfrm>
                <a:off x="1971" y="3360"/>
                <a:ext cx="25" cy="24"/>
              </a:xfrm>
              <a:custGeom>
                <a:avLst/>
                <a:gdLst>
                  <a:gd name="T0" fmla="*/ 25 w 25"/>
                  <a:gd name="T1" fmla="*/ 12 h 24"/>
                  <a:gd name="T2" fmla="*/ 25 w 25"/>
                  <a:gd name="T3" fmla="*/ 12 h 24"/>
                  <a:gd name="T4" fmla="*/ 25 w 25"/>
                  <a:gd name="T5" fmla="*/ 18 h 24"/>
                  <a:gd name="T6" fmla="*/ 22 w 25"/>
                  <a:gd name="T7" fmla="*/ 20 h 24"/>
                  <a:gd name="T8" fmla="*/ 18 w 25"/>
                  <a:gd name="T9" fmla="*/ 23 h 24"/>
                  <a:gd name="T10" fmla="*/ 12 w 25"/>
                  <a:gd name="T11" fmla="*/ 24 h 24"/>
                  <a:gd name="T12" fmla="*/ 12 w 25"/>
                  <a:gd name="T13" fmla="*/ 24 h 24"/>
                  <a:gd name="T14" fmla="*/ 8 w 25"/>
                  <a:gd name="T15" fmla="*/ 23 h 24"/>
                  <a:gd name="T16" fmla="*/ 4 w 25"/>
                  <a:gd name="T17" fmla="*/ 20 h 24"/>
                  <a:gd name="T18" fmla="*/ 2 w 25"/>
                  <a:gd name="T19" fmla="*/ 18 h 24"/>
                  <a:gd name="T20" fmla="*/ 0 w 25"/>
                  <a:gd name="T21" fmla="*/ 12 h 24"/>
                  <a:gd name="T22" fmla="*/ 0 w 25"/>
                  <a:gd name="T23" fmla="*/ 12 h 24"/>
                  <a:gd name="T24" fmla="*/ 2 w 25"/>
                  <a:gd name="T25" fmla="*/ 7 h 24"/>
                  <a:gd name="T26" fmla="*/ 4 w 25"/>
                  <a:gd name="T27" fmla="*/ 4 h 24"/>
                  <a:gd name="T28" fmla="*/ 8 w 25"/>
                  <a:gd name="T29" fmla="*/ 2 h 24"/>
                  <a:gd name="T30" fmla="*/ 12 w 25"/>
                  <a:gd name="T31" fmla="*/ 0 h 24"/>
                  <a:gd name="T32" fmla="*/ 12 w 25"/>
                  <a:gd name="T33" fmla="*/ 0 h 24"/>
                  <a:gd name="T34" fmla="*/ 18 w 25"/>
                  <a:gd name="T35" fmla="*/ 2 h 24"/>
                  <a:gd name="T36" fmla="*/ 22 w 25"/>
                  <a:gd name="T37" fmla="*/ 4 h 24"/>
                  <a:gd name="T38" fmla="*/ 25 w 25"/>
                  <a:gd name="T39" fmla="*/ 7 h 24"/>
                  <a:gd name="T40" fmla="*/ 25 w 25"/>
                  <a:gd name="T41" fmla="*/ 12 h 24"/>
                  <a:gd name="T42" fmla="*/ 25 w 25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5" y="12"/>
                    </a:lnTo>
                    <a:lnTo>
                      <a:pt x="25" y="18"/>
                    </a:lnTo>
                    <a:lnTo>
                      <a:pt x="22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3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9" name="Freeform 89"/>
              <p:cNvSpPr>
                <a:spLocks/>
              </p:cNvSpPr>
              <p:nvPr/>
            </p:nvSpPr>
            <p:spPr bwMode="auto">
              <a:xfrm>
                <a:off x="1952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4 w 62"/>
                  <a:gd name="T7" fmla="*/ 9 h 35"/>
                  <a:gd name="T8" fmla="*/ 48 w 62"/>
                  <a:gd name="T9" fmla="*/ 12 h 35"/>
                  <a:gd name="T10" fmla="*/ 53 w 62"/>
                  <a:gd name="T11" fmla="*/ 15 h 35"/>
                  <a:gd name="T12" fmla="*/ 56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4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5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2 w 62"/>
                  <a:gd name="T67" fmla="*/ 30 h 35"/>
                  <a:gd name="T68" fmla="*/ 4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1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4" y="9"/>
                    </a:lnTo>
                    <a:lnTo>
                      <a:pt x="48" y="12"/>
                    </a:lnTo>
                    <a:lnTo>
                      <a:pt x="53" y="15"/>
                    </a:lnTo>
                    <a:lnTo>
                      <a:pt x="56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1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0" name="Freeform 90"/>
              <p:cNvSpPr>
                <a:spLocks/>
              </p:cNvSpPr>
              <p:nvPr/>
            </p:nvSpPr>
            <p:spPr bwMode="auto">
              <a:xfrm>
                <a:off x="2179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80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80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1" name="Freeform 91"/>
              <p:cNvSpPr>
                <a:spLocks/>
              </p:cNvSpPr>
              <p:nvPr/>
            </p:nvSpPr>
            <p:spPr bwMode="auto">
              <a:xfrm>
                <a:off x="2332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1 w 48"/>
                  <a:gd name="T7" fmla="*/ 34 h 49"/>
                  <a:gd name="T8" fmla="*/ 4 w 48"/>
                  <a:gd name="T9" fmla="*/ 38 h 49"/>
                  <a:gd name="T10" fmla="*/ 6 w 48"/>
                  <a:gd name="T11" fmla="*/ 42 h 49"/>
                  <a:gd name="T12" fmla="*/ 10 w 48"/>
                  <a:gd name="T13" fmla="*/ 45 h 49"/>
                  <a:gd name="T14" fmla="*/ 15 w 48"/>
                  <a:gd name="T15" fmla="*/ 47 h 49"/>
                  <a:gd name="T16" fmla="*/ 19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28 w 48"/>
                  <a:gd name="T23" fmla="*/ 49 h 49"/>
                  <a:gd name="T24" fmla="*/ 33 w 48"/>
                  <a:gd name="T25" fmla="*/ 47 h 49"/>
                  <a:gd name="T26" fmla="*/ 37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6 w 48"/>
                  <a:gd name="T33" fmla="*/ 34 h 49"/>
                  <a:gd name="T34" fmla="*/ 47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7 w 48"/>
                  <a:gd name="T41" fmla="*/ 19 h 49"/>
                  <a:gd name="T42" fmla="*/ 46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7 w 48"/>
                  <a:gd name="T49" fmla="*/ 4 h 49"/>
                  <a:gd name="T50" fmla="*/ 33 w 48"/>
                  <a:gd name="T51" fmla="*/ 1 h 49"/>
                  <a:gd name="T52" fmla="*/ 28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19 w 48"/>
                  <a:gd name="T59" fmla="*/ 0 h 49"/>
                  <a:gd name="T60" fmla="*/ 15 w 48"/>
                  <a:gd name="T61" fmla="*/ 1 h 49"/>
                  <a:gd name="T62" fmla="*/ 10 w 48"/>
                  <a:gd name="T63" fmla="*/ 4 h 49"/>
                  <a:gd name="T64" fmla="*/ 6 w 48"/>
                  <a:gd name="T65" fmla="*/ 7 h 49"/>
                  <a:gd name="T66" fmla="*/ 4 w 48"/>
                  <a:gd name="T67" fmla="*/ 11 h 49"/>
                  <a:gd name="T68" fmla="*/ 1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1" y="34"/>
                    </a:lnTo>
                    <a:lnTo>
                      <a:pt x="4" y="38"/>
                    </a:lnTo>
                    <a:lnTo>
                      <a:pt x="6" y="42"/>
                    </a:lnTo>
                    <a:lnTo>
                      <a:pt x="10" y="45"/>
                    </a:lnTo>
                    <a:lnTo>
                      <a:pt x="15" y="47"/>
                    </a:lnTo>
                    <a:lnTo>
                      <a:pt x="19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8" y="49"/>
                    </a:lnTo>
                    <a:lnTo>
                      <a:pt x="33" y="47"/>
                    </a:lnTo>
                    <a:lnTo>
                      <a:pt x="37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6" y="34"/>
                    </a:lnTo>
                    <a:lnTo>
                      <a:pt x="47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7" y="19"/>
                    </a:lnTo>
                    <a:lnTo>
                      <a:pt x="46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1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4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2" name="Freeform 92"/>
              <p:cNvSpPr>
                <a:spLocks/>
              </p:cNvSpPr>
              <p:nvPr/>
            </p:nvSpPr>
            <p:spPr bwMode="auto">
              <a:xfrm>
                <a:off x="2336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8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8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8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3" name="Freeform 93"/>
              <p:cNvSpPr>
                <a:spLocks/>
              </p:cNvSpPr>
              <p:nvPr/>
            </p:nvSpPr>
            <p:spPr bwMode="auto">
              <a:xfrm>
                <a:off x="2344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0 w 24"/>
                  <a:gd name="T5" fmla="*/ 18 h 24"/>
                  <a:gd name="T6" fmla="*/ 3 w 24"/>
                  <a:gd name="T7" fmla="*/ 20 h 24"/>
                  <a:gd name="T8" fmla="*/ 7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6 w 24"/>
                  <a:gd name="T15" fmla="*/ 23 h 24"/>
                  <a:gd name="T16" fmla="*/ 20 w 24"/>
                  <a:gd name="T17" fmla="*/ 20 h 24"/>
                  <a:gd name="T18" fmla="*/ 23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3 w 24"/>
                  <a:gd name="T25" fmla="*/ 7 h 24"/>
                  <a:gd name="T26" fmla="*/ 20 w 24"/>
                  <a:gd name="T27" fmla="*/ 4 h 24"/>
                  <a:gd name="T28" fmla="*/ 16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7 w 24"/>
                  <a:gd name="T35" fmla="*/ 2 h 24"/>
                  <a:gd name="T36" fmla="*/ 3 w 24"/>
                  <a:gd name="T37" fmla="*/ 4 h 24"/>
                  <a:gd name="T38" fmla="*/ 0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3" y="20"/>
                    </a:lnTo>
                    <a:lnTo>
                      <a:pt x="7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3"/>
                    </a:lnTo>
                    <a:lnTo>
                      <a:pt x="20" y="20"/>
                    </a:lnTo>
                    <a:lnTo>
                      <a:pt x="23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3" y="7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4" name="Freeform 94"/>
              <p:cNvSpPr>
                <a:spLocks/>
              </p:cNvSpPr>
              <p:nvPr/>
            </p:nvSpPr>
            <p:spPr bwMode="auto">
              <a:xfrm>
                <a:off x="2324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25 w 63"/>
                  <a:gd name="T5" fmla="*/ 8 h 35"/>
                  <a:gd name="T6" fmla="*/ 20 w 63"/>
                  <a:gd name="T7" fmla="*/ 9 h 35"/>
                  <a:gd name="T8" fmla="*/ 16 w 63"/>
                  <a:gd name="T9" fmla="*/ 12 h 35"/>
                  <a:gd name="T10" fmla="*/ 10 w 63"/>
                  <a:gd name="T11" fmla="*/ 15 h 35"/>
                  <a:gd name="T12" fmla="*/ 6 w 63"/>
                  <a:gd name="T13" fmla="*/ 19 h 35"/>
                  <a:gd name="T14" fmla="*/ 4 w 63"/>
                  <a:gd name="T15" fmla="*/ 24 h 35"/>
                  <a:gd name="T16" fmla="*/ 1 w 63"/>
                  <a:gd name="T17" fmla="*/ 30 h 35"/>
                  <a:gd name="T18" fmla="*/ 1 w 63"/>
                  <a:gd name="T19" fmla="*/ 35 h 35"/>
                  <a:gd name="T20" fmla="*/ 1 w 63"/>
                  <a:gd name="T21" fmla="*/ 35 h 35"/>
                  <a:gd name="T22" fmla="*/ 0 w 63"/>
                  <a:gd name="T23" fmla="*/ 31 h 35"/>
                  <a:gd name="T24" fmla="*/ 0 w 63"/>
                  <a:gd name="T25" fmla="*/ 31 h 35"/>
                  <a:gd name="T26" fmla="*/ 1 w 63"/>
                  <a:gd name="T27" fmla="*/ 24 h 35"/>
                  <a:gd name="T28" fmla="*/ 2 w 63"/>
                  <a:gd name="T29" fmla="*/ 19 h 35"/>
                  <a:gd name="T30" fmla="*/ 5 w 63"/>
                  <a:gd name="T31" fmla="*/ 13 h 35"/>
                  <a:gd name="T32" fmla="*/ 9 w 63"/>
                  <a:gd name="T33" fmla="*/ 8 h 35"/>
                  <a:gd name="T34" fmla="*/ 14 w 63"/>
                  <a:gd name="T35" fmla="*/ 5 h 35"/>
                  <a:gd name="T36" fmla="*/ 20 w 63"/>
                  <a:gd name="T37" fmla="*/ 1 h 35"/>
                  <a:gd name="T38" fmla="*/ 25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37 w 63"/>
                  <a:gd name="T45" fmla="*/ 0 h 35"/>
                  <a:gd name="T46" fmla="*/ 44 w 63"/>
                  <a:gd name="T47" fmla="*/ 1 h 35"/>
                  <a:gd name="T48" fmla="*/ 50 w 63"/>
                  <a:gd name="T49" fmla="*/ 5 h 35"/>
                  <a:gd name="T50" fmla="*/ 54 w 63"/>
                  <a:gd name="T51" fmla="*/ 8 h 35"/>
                  <a:gd name="T52" fmla="*/ 58 w 63"/>
                  <a:gd name="T53" fmla="*/ 13 h 35"/>
                  <a:gd name="T54" fmla="*/ 60 w 63"/>
                  <a:gd name="T55" fmla="*/ 19 h 35"/>
                  <a:gd name="T56" fmla="*/ 63 w 63"/>
                  <a:gd name="T57" fmla="*/ 24 h 35"/>
                  <a:gd name="T58" fmla="*/ 63 w 63"/>
                  <a:gd name="T59" fmla="*/ 31 h 35"/>
                  <a:gd name="T60" fmla="*/ 63 w 63"/>
                  <a:gd name="T61" fmla="*/ 31 h 35"/>
                  <a:gd name="T62" fmla="*/ 63 w 63"/>
                  <a:gd name="T63" fmla="*/ 35 h 35"/>
                  <a:gd name="T64" fmla="*/ 63 w 63"/>
                  <a:gd name="T65" fmla="*/ 35 h 35"/>
                  <a:gd name="T66" fmla="*/ 62 w 63"/>
                  <a:gd name="T67" fmla="*/ 30 h 35"/>
                  <a:gd name="T68" fmla="*/ 59 w 63"/>
                  <a:gd name="T69" fmla="*/ 24 h 35"/>
                  <a:gd name="T70" fmla="*/ 56 w 63"/>
                  <a:gd name="T71" fmla="*/ 19 h 35"/>
                  <a:gd name="T72" fmla="*/ 52 w 63"/>
                  <a:gd name="T73" fmla="*/ 15 h 35"/>
                  <a:gd name="T74" fmla="*/ 48 w 63"/>
                  <a:gd name="T75" fmla="*/ 12 h 35"/>
                  <a:gd name="T76" fmla="*/ 43 w 63"/>
                  <a:gd name="T77" fmla="*/ 9 h 35"/>
                  <a:gd name="T78" fmla="*/ 37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25" y="8"/>
                    </a:lnTo>
                    <a:lnTo>
                      <a:pt x="20" y="9"/>
                    </a:lnTo>
                    <a:lnTo>
                      <a:pt x="16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4" y="5"/>
                    </a:lnTo>
                    <a:lnTo>
                      <a:pt x="20" y="1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4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0" y="19"/>
                    </a:lnTo>
                    <a:lnTo>
                      <a:pt x="63" y="24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2" y="30"/>
                    </a:lnTo>
                    <a:lnTo>
                      <a:pt x="59" y="24"/>
                    </a:lnTo>
                    <a:lnTo>
                      <a:pt x="56" y="19"/>
                    </a:lnTo>
                    <a:lnTo>
                      <a:pt x="52" y="15"/>
                    </a:lnTo>
                    <a:lnTo>
                      <a:pt x="48" y="12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5" name="Rectangle 95"/>
              <p:cNvSpPr>
                <a:spLocks noChangeArrowheads="1"/>
              </p:cNvSpPr>
              <p:nvPr/>
            </p:nvSpPr>
            <p:spPr bwMode="auto">
              <a:xfrm>
                <a:off x="2044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6" name="Rectangle 96"/>
              <p:cNvSpPr>
                <a:spLocks noChangeArrowheads="1"/>
              </p:cNvSpPr>
              <p:nvPr/>
            </p:nvSpPr>
            <p:spPr bwMode="auto">
              <a:xfrm>
                <a:off x="2159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7" name="Rectangle 97"/>
              <p:cNvSpPr>
                <a:spLocks noChangeArrowheads="1"/>
              </p:cNvSpPr>
              <p:nvPr/>
            </p:nvSpPr>
            <p:spPr bwMode="auto">
              <a:xfrm>
                <a:off x="2149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8" name="Rectangle 98"/>
              <p:cNvSpPr>
                <a:spLocks noChangeArrowheads="1"/>
              </p:cNvSpPr>
              <p:nvPr/>
            </p:nvSpPr>
            <p:spPr bwMode="auto">
              <a:xfrm>
                <a:off x="2156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9" name="Rectangle 99"/>
              <p:cNvSpPr>
                <a:spLocks noChangeArrowheads="1"/>
              </p:cNvSpPr>
              <p:nvPr/>
            </p:nvSpPr>
            <p:spPr bwMode="auto">
              <a:xfrm>
                <a:off x="2149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0" name="Freeform 100"/>
              <p:cNvSpPr>
                <a:spLocks/>
              </p:cNvSpPr>
              <p:nvPr/>
            </p:nvSpPr>
            <p:spPr bwMode="auto">
              <a:xfrm>
                <a:off x="1970" y="2816"/>
                <a:ext cx="395" cy="77"/>
              </a:xfrm>
              <a:custGeom>
                <a:avLst/>
                <a:gdLst>
                  <a:gd name="T0" fmla="*/ 1 w 395"/>
                  <a:gd name="T1" fmla="*/ 3 h 77"/>
                  <a:gd name="T2" fmla="*/ 1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1 w 395"/>
                  <a:gd name="T9" fmla="*/ 31 h 77"/>
                  <a:gd name="T10" fmla="*/ 1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4 w 395"/>
                  <a:gd name="T23" fmla="*/ 57 h 77"/>
                  <a:gd name="T24" fmla="*/ 58 w 395"/>
                  <a:gd name="T25" fmla="*/ 64 h 77"/>
                  <a:gd name="T26" fmla="*/ 88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8 w 395"/>
                  <a:gd name="T41" fmla="*/ 70 h 77"/>
                  <a:gd name="T42" fmla="*/ 337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4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1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4" y="57"/>
                    </a:lnTo>
                    <a:lnTo>
                      <a:pt x="58" y="64"/>
                    </a:lnTo>
                    <a:lnTo>
                      <a:pt x="88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8" y="70"/>
                    </a:lnTo>
                    <a:lnTo>
                      <a:pt x="337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4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1" name="Freeform 101"/>
              <p:cNvSpPr>
                <a:spLocks/>
              </p:cNvSpPr>
              <p:nvPr/>
            </p:nvSpPr>
            <p:spPr bwMode="auto">
              <a:xfrm>
                <a:off x="1971" y="2773"/>
                <a:ext cx="393" cy="93"/>
              </a:xfrm>
              <a:custGeom>
                <a:avLst/>
                <a:gdLst>
                  <a:gd name="T0" fmla="*/ 393 w 393"/>
                  <a:gd name="T1" fmla="*/ 46 h 93"/>
                  <a:gd name="T2" fmla="*/ 393 w 393"/>
                  <a:gd name="T3" fmla="*/ 46 h 93"/>
                  <a:gd name="T4" fmla="*/ 393 w 393"/>
                  <a:gd name="T5" fmla="*/ 51 h 93"/>
                  <a:gd name="T6" fmla="*/ 389 w 393"/>
                  <a:gd name="T7" fmla="*/ 55 h 93"/>
                  <a:gd name="T8" fmla="*/ 385 w 393"/>
                  <a:gd name="T9" fmla="*/ 61 h 93"/>
                  <a:gd name="T10" fmla="*/ 378 w 393"/>
                  <a:gd name="T11" fmla="*/ 65 h 93"/>
                  <a:gd name="T12" fmla="*/ 370 w 393"/>
                  <a:gd name="T13" fmla="*/ 69 h 93"/>
                  <a:gd name="T14" fmla="*/ 359 w 393"/>
                  <a:gd name="T15" fmla="*/ 73 h 93"/>
                  <a:gd name="T16" fmla="*/ 336 w 393"/>
                  <a:gd name="T17" fmla="*/ 80 h 93"/>
                  <a:gd name="T18" fmla="*/ 307 w 393"/>
                  <a:gd name="T19" fmla="*/ 85 h 93"/>
                  <a:gd name="T20" fmla="*/ 273 w 393"/>
                  <a:gd name="T21" fmla="*/ 89 h 93"/>
                  <a:gd name="T22" fmla="*/ 236 w 393"/>
                  <a:gd name="T23" fmla="*/ 92 h 93"/>
                  <a:gd name="T24" fmla="*/ 196 w 393"/>
                  <a:gd name="T25" fmla="*/ 93 h 93"/>
                  <a:gd name="T26" fmla="*/ 196 w 393"/>
                  <a:gd name="T27" fmla="*/ 93 h 93"/>
                  <a:gd name="T28" fmla="*/ 157 w 393"/>
                  <a:gd name="T29" fmla="*/ 92 h 93"/>
                  <a:gd name="T30" fmla="*/ 120 w 393"/>
                  <a:gd name="T31" fmla="*/ 89 h 93"/>
                  <a:gd name="T32" fmla="*/ 87 w 393"/>
                  <a:gd name="T33" fmla="*/ 85 h 93"/>
                  <a:gd name="T34" fmla="*/ 57 w 393"/>
                  <a:gd name="T35" fmla="*/ 80 h 93"/>
                  <a:gd name="T36" fmla="*/ 33 w 393"/>
                  <a:gd name="T37" fmla="*/ 73 h 93"/>
                  <a:gd name="T38" fmla="*/ 23 w 393"/>
                  <a:gd name="T39" fmla="*/ 69 h 93"/>
                  <a:gd name="T40" fmla="*/ 15 w 393"/>
                  <a:gd name="T41" fmla="*/ 65 h 93"/>
                  <a:gd name="T42" fmla="*/ 8 w 393"/>
                  <a:gd name="T43" fmla="*/ 61 h 93"/>
                  <a:gd name="T44" fmla="*/ 3 w 393"/>
                  <a:gd name="T45" fmla="*/ 55 h 93"/>
                  <a:gd name="T46" fmla="*/ 0 w 393"/>
                  <a:gd name="T47" fmla="*/ 51 h 93"/>
                  <a:gd name="T48" fmla="*/ 0 w 393"/>
                  <a:gd name="T49" fmla="*/ 46 h 93"/>
                  <a:gd name="T50" fmla="*/ 0 w 393"/>
                  <a:gd name="T51" fmla="*/ 46 h 93"/>
                  <a:gd name="T52" fmla="*/ 0 w 393"/>
                  <a:gd name="T53" fmla="*/ 42 h 93"/>
                  <a:gd name="T54" fmla="*/ 3 w 393"/>
                  <a:gd name="T55" fmla="*/ 36 h 93"/>
                  <a:gd name="T56" fmla="*/ 8 w 393"/>
                  <a:gd name="T57" fmla="*/ 32 h 93"/>
                  <a:gd name="T58" fmla="*/ 15 w 393"/>
                  <a:gd name="T59" fmla="*/ 28 h 93"/>
                  <a:gd name="T60" fmla="*/ 23 w 393"/>
                  <a:gd name="T61" fmla="*/ 24 h 93"/>
                  <a:gd name="T62" fmla="*/ 33 w 393"/>
                  <a:gd name="T63" fmla="*/ 20 h 93"/>
                  <a:gd name="T64" fmla="*/ 57 w 393"/>
                  <a:gd name="T65" fmla="*/ 13 h 93"/>
                  <a:gd name="T66" fmla="*/ 87 w 393"/>
                  <a:gd name="T67" fmla="*/ 8 h 93"/>
                  <a:gd name="T68" fmla="*/ 120 w 393"/>
                  <a:gd name="T69" fmla="*/ 3 h 93"/>
                  <a:gd name="T70" fmla="*/ 157 w 393"/>
                  <a:gd name="T71" fmla="*/ 0 h 93"/>
                  <a:gd name="T72" fmla="*/ 196 w 393"/>
                  <a:gd name="T73" fmla="*/ 0 h 93"/>
                  <a:gd name="T74" fmla="*/ 196 w 393"/>
                  <a:gd name="T75" fmla="*/ 0 h 93"/>
                  <a:gd name="T76" fmla="*/ 236 w 393"/>
                  <a:gd name="T77" fmla="*/ 0 h 93"/>
                  <a:gd name="T78" fmla="*/ 273 w 393"/>
                  <a:gd name="T79" fmla="*/ 3 h 93"/>
                  <a:gd name="T80" fmla="*/ 307 w 393"/>
                  <a:gd name="T81" fmla="*/ 8 h 93"/>
                  <a:gd name="T82" fmla="*/ 336 w 393"/>
                  <a:gd name="T83" fmla="*/ 13 h 93"/>
                  <a:gd name="T84" fmla="*/ 359 w 393"/>
                  <a:gd name="T85" fmla="*/ 20 h 93"/>
                  <a:gd name="T86" fmla="*/ 370 w 393"/>
                  <a:gd name="T87" fmla="*/ 24 h 93"/>
                  <a:gd name="T88" fmla="*/ 378 w 393"/>
                  <a:gd name="T89" fmla="*/ 28 h 93"/>
                  <a:gd name="T90" fmla="*/ 385 w 393"/>
                  <a:gd name="T91" fmla="*/ 32 h 93"/>
                  <a:gd name="T92" fmla="*/ 389 w 393"/>
                  <a:gd name="T93" fmla="*/ 36 h 93"/>
                  <a:gd name="T94" fmla="*/ 393 w 393"/>
                  <a:gd name="T95" fmla="*/ 42 h 93"/>
                  <a:gd name="T96" fmla="*/ 393 w 393"/>
                  <a:gd name="T97" fmla="*/ 46 h 93"/>
                  <a:gd name="T98" fmla="*/ 393 w 393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3" h="93">
                    <a:moveTo>
                      <a:pt x="393" y="46"/>
                    </a:moveTo>
                    <a:lnTo>
                      <a:pt x="393" y="46"/>
                    </a:lnTo>
                    <a:lnTo>
                      <a:pt x="393" y="51"/>
                    </a:lnTo>
                    <a:lnTo>
                      <a:pt x="389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59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3" y="89"/>
                    </a:lnTo>
                    <a:lnTo>
                      <a:pt x="236" y="92"/>
                    </a:lnTo>
                    <a:lnTo>
                      <a:pt x="196" y="93"/>
                    </a:lnTo>
                    <a:lnTo>
                      <a:pt x="196" y="93"/>
                    </a:lnTo>
                    <a:lnTo>
                      <a:pt x="157" y="92"/>
                    </a:lnTo>
                    <a:lnTo>
                      <a:pt x="120" y="89"/>
                    </a:lnTo>
                    <a:lnTo>
                      <a:pt x="87" y="85"/>
                    </a:lnTo>
                    <a:lnTo>
                      <a:pt x="57" y="80"/>
                    </a:lnTo>
                    <a:lnTo>
                      <a:pt x="33" y="73"/>
                    </a:lnTo>
                    <a:lnTo>
                      <a:pt x="23" y="69"/>
                    </a:lnTo>
                    <a:lnTo>
                      <a:pt x="15" y="65"/>
                    </a:lnTo>
                    <a:lnTo>
                      <a:pt x="8" y="61"/>
                    </a:lnTo>
                    <a:lnTo>
                      <a:pt x="3" y="55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3" y="36"/>
                    </a:lnTo>
                    <a:lnTo>
                      <a:pt x="8" y="32"/>
                    </a:lnTo>
                    <a:lnTo>
                      <a:pt x="15" y="28"/>
                    </a:lnTo>
                    <a:lnTo>
                      <a:pt x="23" y="24"/>
                    </a:lnTo>
                    <a:lnTo>
                      <a:pt x="33" y="20"/>
                    </a:lnTo>
                    <a:lnTo>
                      <a:pt x="57" y="13"/>
                    </a:lnTo>
                    <a:lnTo>
                      <a:pt x="87" y="8"/>
                    </a:lnTo>
                    <a:lnTo>
                      <a:pt x="120" y="3"/>
                    </a:lnTo>
                    <a:lnTo>
                      <a:pt x="157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36" y="0"/>
                    </a:lnTo>
                    <a:lnTo>
                      <a:pt x="273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59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89" y="36"/>
                    </a:lnTo>
                    <a:lnTo>
                      <a:pt x="393" y="42"/>
                    </a:lnTo>
                    <a:lnTo>
                      <a:pt x="393" y="46"/>
                    </a:lnTo>
                    <a:lnTo>
                      <a:pt x="393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2" name="Freeform 102"/>
              <p:cNvSpPr>
                <a:spLocks/>
              </p:cNvSpPr>
              <p:nvPr/>
            </p:nvSpPr>
            <p:spPr bwMode="auto">
              <a:xfrm>
                <a:off x="855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3" name="Freeform 103"/>
              <p:cNvSpPr>
                <a:spLocks/>
              </p:cNvSpPr>
              <p:nvPr/>
            </p:nvSpPr>
            <p:spPr bwMode="auto">
              <a:xfrm>
                <a:off x="836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7 w 48"/>
                  <a:gd name="T7" fmla="*/ 34 h 49"/>
                  <a:gd name="T8" fmla="*/ 44 w 48"/>
                  <a:gd name="T9" fmla="*/ 38 h 49"/>
                  <a:gd name="T10" fmla="*/ 42 w 48"/>
                  <a:gd name="T11" fmla="*/ 42 h 49"/>
                  <a:gd name="T12" fmla="*/ 38 w 48"/>
                  <a:gd name="T13" fmla="*/ 45 h 49"/>
                  <a:gd name="T14" fmla="*/ 34 w 48"/>
                  <a:gd name="T15" fmla="*/ 47 h 49"/>
                  <a:gd name="T16" fmla="*/ 3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5 w 48"/>
                  <a:gd name="T25" fmla="*/ 47 h 49"/>
                  <a:gd name="T26" fmla="*/ 11 w 48"/>
                  <a:gd name="T27" fmla="*/ 45 h 49"/>
                  <a:gd name="T28" fmla="*/ 7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7 w 48"/>
                  <a:gd name="T47" fmla="*/ 7 h 49"/>
                  <a:gd name="T48" fmla="*/ 11 w 48"/>
                  <a:gd name="T49" fmla="*/ 4 h 49"/>
                  <a:gd name="T50" fmla="*/ 15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30 w 48"/>
                  <a:gd name="T59" fmla="*/ 0 h 49"/>
                  <a:gd name="T60" fmla="*/ 34 w 48"/>
                  <a:gd name="T61" fmla="*/ 1 h 49"/>
                  <a:gd name="T62" fmla="*/ 38 w 48"/>
                  <a:gd name="T63" fmla="*/ 4 h 49"/>
                  <a:gd name="T64" fmla="*/ 42 w 48"/>
                  <a:gd name="T65" fmla="*/ 7 h 49"/>
                  <a:gd name="T66" fmla="*/ 44 w 48"/>
                  <a:gd name="T67" fmla="*/ 11 h 49"/>
                  <a:gd name="T68" fmla="*/ 47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7" y="34"/>
                    </a:lnTo>
                    <a:lnTo>
                      <a:pt x="44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4" y="11"/>
                    </a:lnTo>
                    <a:lnTo>
                      <a:pt x="47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4" name="Freeform 104"/>
              <p:cNvSpPr>
                <a:spLocks/>
              </p:cNvSpPr>
              <p:nvPr/>
            </p:nvSpPr>
            <p:spPr bwMode="auto">
              <a:xfrm>
                <a:off x="841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1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1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1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5" name="Freeform 105"/>
              <p:cNvSpPr>
                <a:spLocks/>
              </p:cNvSpPr>
              <p:nvPr/>
            </p:nvSpPr>
            <p:spPr bwMode="auto">
              <a:xfrm>
                <a:off x="848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4 w 24"/>
                  <a:gd name="T17" fmla="*/ 20 h 24"/>
                  <a:gd name="T18" fmla="*/ 1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1 w 24"/>
                  <a:gd name="T25" fmla="*/ 7 h 24"/>
                  <a:gd name="T26" fmla="*/ 4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8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4" y="20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6" name="Freeform 106"/>
              <p:cNvSpPr>
                <a:spLocks/>
              </p:cNvSpPr>
              <p:nvPr/>
            </p:nvSpPr>
            <p:spPr bwMode="auto">
              <a:xfrm>
                <a:off x="829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2 w 62"/>
                  <a:gd name="T7" fmla="*/ 9 h 35"/>
                  <a:gd name="T8" fmla="*/ 47 w 62"/>
                  <a:gd name="T9" fmla="*/ 12 h 35"/>
                  <a:gd name="T10" fmla="*/ 53 w 62"/>
                  <a:gd name="T11" fmla="*/ 15 h 35"/>
                  <a:gd name="T12" fmla="*/ 55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3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4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1 w 62"/>
                  <a:gd name="T67" fmla="*/ 30 h 35"/>
                  <a:gd name="T68" fmla="*/ 3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0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3" y="15"/>
                    </a:lnTo>
                    <a:lnTo>
                      <a:pt x="55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7" name="Freeform 107"/>
              <p:cNvSpPr>
                <a:spLocks/>
              </p:cNvSpPr>
              <p:nvPr/>
            </p:nvSpPr>
            <p:spPr bwMode="auto">
              <a:xfrm>
                <a:off x="1056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79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8" name="Freeform 108"/>
              <p:cNvSpPr>
                <a:spLocks/>
              </p:cNvSpPr>
              <p:nvPr/>
            </p:nvSpPr>
            <p:spPr bwMode="auto">
              <a:xfrm>
                <a:off x="1207" y="3348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0 w 50"/>
                  <a:gd name="T3" fmla="*/ 24 h 49"/>
                  <a:gd name="T4" fmla="*/ 1 w 50"/>
                  <a:gd name="T5" fmla="*/ 28 h 49"/>
                  <a:gd name="T6" fmla="*/ 3 w 50"/>
                  <a:gd name="T7" fmla="*/ 34 h 49"/>
                  <a:gd name="T8" fmla="*/ 6 w 50"/>
                  <a:gd name="T9" fmla="*/ 38 h 49"/>
                  <a:gd name="T10" fmla="*/ 8 w 50"/>
                  <a:gd name="T11" fmla="*/ 42 h 49"/>
                  <a:gd name="T12" fmla="*/ 11 w 50"/>
                  <a:gd name="T13" fmla="*/ 45 h 49"/>
                  <a:gd name="T14" fmla="*/ 16 w 50"/>
                  <a:gd name="T15" fmla="*/ 47 h 49"/>
                  <a:gd name="T16" fmla="*/ 20 w 50"/>
                  <a:gd name="T17" fmla="*/ 49 h 49"/>
                  <a:gd name="T18" fmla="*/ 26 w 50"/>
                  <a:gd name="T19" fmla="*/ 49 h 49"/>
                  <a:gd name="T20" fmla="*/ 26 w 50"/>
                  <a:gd name="T21" fmla="*/ 49 h 49"/>
                  <a:gd name="T22" fmla="*/ 30 w 50"/>
                  <a:gd name="T23" fmla="*/ 49 h 49"/>
                  <a:gd name="T24" fmla="*/ 35 w 50"/>
                  <a:gd name="T25" fmla="*/ 47 h 49"/>
                  <a:gd name="T26" fmla="*/ 39 w 50"/>
                  <a:gd name="T27" fmla="*/ 45 h 49"/>
                  <a:gd name="T28" fmla="*/ 42 w 50"/>
                  <a:gd name="T29" fmla="*/ 42 h 49"/>
                  <a:gd name="T30" fmla="*/ 46 w 50"/>
                  <a:gd name="T31" fmla="*/ 38 h 49"/>
                  <a:gd name="T32" fmla="*/ 47 w 50"/>
                  <a:gd name="T33" fmla="*/ 34 h 49"/>
                  <a:gd name="T34" fmla="*/ 49 w 50"/>
                  <a:gd name="T35" fmla="*/ 28 h 49"/>
                  <a:gd name="T36" fmla="*/ 50 w 50"/>
                  <a:gd name="T37" fmla="*/ 24 h 49"/>
                  <a:gd name="T38" fmla="*/ 50 w 50"/>
                  <a:gd name="T39" fmla="*/ 24 h 49"/>
                  <a:gd name="T40" fmla="*/ 49 w 50"/>
                  <a:gd name="T41" fmla="*/ 19 h 49"/>
                  <a:gd name="T42" fmla="*/ 47 w 50"/>
                  <a:gd name="T43" fmla="*/ 15 h 49"/>
                  <a:gd name="T44" fmla="*/ 46 w 50"/>
                  <a:gd name="T45" fmla="*/ 11 h 49"/>
                  <a:gd name="T46" fmla="*/ 42 w 50"/>
                  <a:gd name="T47" fmla="*/ 7 h 49"/>
                  <a:gd name="T48" fmla="*/ 39 w 50"/>
                  <a:gd name="T49" fmla="*/ 4 h 49"/>
                  <a:gd name="T50" fmla="*/ 35 w 50"/>
                  <a:gd name="T51" fmla="*/ 1 h 49"/>
                  <a:gd name="T52" fmla="*/ 30 w 50"/>
                  <a:gd name="T53" fmla="*/ 0 h 49"/>
                  <a:gd name="T54" fmla="*/ 26 w 50"/>
                  <a:gd name="T55" fmla="*/ 0 h 49"/>
                  <a:gd name="T56" fmla="*/ 26 w 50"/>
                  <a:gd name="T57" fmla="*/ 0 h 49"/>
                  <a:gd name="T58" fmla="*/ 20 w 50"/>
                  <a:gd name="T59" fmla="*/ 0 h 49"/>
                  <a:gd name="T60" fmla="*/ 16 w 50"/>
                  <a:gd name="T61" fmla="*/ 1 h 49"/>
                  <a:gd name="T62" fmla="*/ 11 w 50"/>
                  <a:gd name="T63" fmla="*/ 4 h 49"/>
                  <a:gd name="T64" fmla="*/ 8 w 50"/>
                  <a:gd name="T65" fmla="*/ 7 h 49"/>
                  <a:gd name="T66" fmla="*/ 6 w 50"/>
                  <a:gd name="T67" fmla="*/ 11 h 49"/>
                  <a:gd name="T68" fmla="*/ 3 w 50"/>
                  <a:gd name="T69" fmla="*/ 15 h 49"/>
                  <a:gd name="T70" fmla="*/ 1 w 50"/>
                  <a:gd name="T71" fmla="*/ 19 h 49"/>
                  <a:gd name="T72" fmla="*/ 0 w 50"/>
                  <a:gd name="T73" fmla="*/ 24 h 49"/>
                  <a:gd name="T74" fmla="*/ 0 w 50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lnTo>
                      <a:pt x="0" y="24"/>
                    </a:lnTo>
                    <a:lnTo>
                      <a:pt x="1" y="28"/>
                    </a:lnTo>
                    <a:lnTo>
                      <a:pt x="3" y="34"/>
                    </a:lnTo>
                    <a:lnTo>
                      <a:pt x="6" y="38"/>
                    </a:lnTo>
                    <a:lnTo>
                      <a:pt x="8" y="42"/>
                    </a:lnTo>
                    <a:lnTo>
                      <a:pt x="11" y="45"/>
                    </a:lnTo>
                    <a:lnTo>
                      <a:pt x="16" y="47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30" y="49"/>
                    </a:lnTo>
                    <a:lnTo>
                      <a:pt x="35" y="47"/>
                    </a:lnTo>
                    <a:lnTo>
                      <a:pt x="39" y="45"/>
                    </a:lnTo>
                    <a:lnTo>
                      <a:pt x="42" y="42"/>
                    </a:lnTo>
                    <a:lnTo>
                      <a:pt x="46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9" y="19"/>
                    </a:lnTo>
                    <a:lnTo>
                      <a:pt x="47" y="15"/>
                    </a:lnTo>
                    <a:lnTo>
                      <a:pt x="46" y="11"/>
                    </a:lnTo>
                    <a:lnTo>
                      <a:pt x="42" y="7"/>
                    </a:lnTo>
                    <a:lnTo>
                      <a:pt x="39" y="4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6" y="1"/>
                    </a:lnTo>
                    <a:lnTo>
                      <a:pt x="11" y="4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3" y="15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9" name="Freeform 109"/>
              <p:cNvSpPr>
                <a:spLocks/>
              </p:cNvSpPr>
              <p:nvPr/>
            </p:nvSpPr>
            <p:spPr bwMode="auto">
              <a:xfrm>
                <a:off x="1213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1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1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Freeform 110"/>
              <p:cNvSpPr>
                <a:spLocks/>
              </p:cNvSpPr>
              <p:nvPr/>
            </p:nvSpPr>
            <p:spPr bwMode="auto">
              <a:xfrm>
                <a:off x="1219" y="3360"/>
                <a:ext cx="26" cy="24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2 h 24"/>
                  <a:gd name="T4" fmla="*/ 2 w 26"/>
                  <a:gd name="T5" fmla="*/ 18 h 24"/>
                  <a:gd name="T6" fmla="*/ 4 w 26"/>
                  <a:gd name="T7" fmla="*/ 20 h 24"/>
                  <a:gd name="T8" fmla="*/ 8 w 26"/>
                  <a:gd name="T9" fmla="*/ 23 h 24"/>
                  <a:gd name="T10" fmla="*/ 14 w 26"/>
                  <a:gd name="T11" fmla="*/ 24 h 24"/>
                  <a:gd name="T12" fmla="*/ 14 w 26"/>
                  <a:gd name="T13" fmla="*/ 24 h 24"/>
                  <a:gd name="T14" fmla="*/ 18 w 26"/>
                  <a:gd name="T15" fmla="*/ 23 h 24"/>
                  <a:gd name="T16" fmla="*/ 22 w 26"/>
                  <a:gd name="T17" fmla="*/ 20 h 24"/>
                  <a:gd name="T18" fmla="*/ 25 w 26"/>
                  <a:gd name="T19" fmla="*/ 18 h 24"/>
                  <a:gd name="T20" fmla="*/ 26 w 26"/>
                  <a:gd name="T21" fmla="*/ 12 h 24"/>
                  <a:gd name="T22" fmla="*/ 26 w 26"/>
                  <a:gd name="T23" fmla="*/ 12 h 24"/>
                  <a:gd name="T24" fmla="*/ 25 w 26"/>
                  <a:gd name="T25" fmla="*/ 7 h 24"/>
                  <a:gd name="T26" fmla="*/ 22 w 26"/>
                  <a:gd name="T27" fmla="*/ 4 h 24"/>
                  <a:gd name="T28" fmla="*/ 18 w 26"/>
                  <a:gd name="T29" fmla="*/ 2 h 24"/>
                  <a:gd name="T30" fmla="*/ 14 w 26"/>
                  <a:gd name="T31" fmla="*/ 0 h 24"/>
                  <a:gd name="T32" fmla="*/ 14 w 26"/>
                  <a:gd name="T33" fmla="*/ 0 h 24"/>
                  <a:gd name="T34" fmla="*/ 8 w 26"/>
                  <a:gd name="T35" fmla="*/ 2 h 24"/>
                  <a:gd name="T36" fmla="*/ 4 w 26"/>
                  <a:gd name="T37" fmla="*/ 4 h 24"/>
                  <a:gd name="T38" fmla="*/ 2 w 26"/>
                  <a:gd name="T39" fmla="*/ 7 h 24"/>
                  <a:gd name="T40" fmla="*/ 0 w 26"/>
                  <a:gd name="T41" fmla="*/ 12 h 24"/>
                  <a:gd name="T42" fmla="*/ 0 w 26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5" y="1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Freeform 111"/>
              <p:cNvSpPr>
                <a:spLocks/>
              </p:cNvSpPr>
              <p:nvPr/>
            </p:nvSpPr>
            <p:spPr bwMode="auto">
              <a:xfrm>
                <a:off x="1200" y="3336"/>
                <a:ext cx="64" cy="35"/>
              </a:xfrm>
              <a:custGeom>
                <a:avLst/>
                <a:gdLst>
                  <a:gd name="T0" fmla="*/ 33 w 64"/>
                  <a:gd name="T1" fmla="*/ 7 h 35"/>
                  <a:gd name="T2" fmla="*/ 33 w 64"/>
                  <a:gd name="T3" fmla="*/ 7 h 35"/>
                  <a:gd name="T4" fmla="*/ 26 w 64"/>
                  <a:gd name="T5" fmla="*/ 8 h 35"/>
                  <a:gd name="T6" fmla="*/ 21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2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2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5 w 64"/>
                  <a:gd name="T35" fmla="*/ 5 h 35"/>
                  <a:gd name="T36" fmla="*/ 21 w 64"/>
                  <a:gd name="T37" fmla="*/ 1 h 35"/>
                  <a:gd name="T38" fmla="*/ 26 w 64"/>
                  <a:gd name="T39" fmla="*/ 0 h 35"/>
                  <a:gd name="T40" fmla="*/ 33 w 64"/>
                  <a:gd name="T41" fmla="*/ 0 h 35"/>
                  <a:gd name="T42" fmla="*/ 33 w 64"/>
                  <a:gd name="T43" fmla="*/ 0 h 35"/>
                  <a:gd name="T44" fmla="*/ 38 w 64"/>
                  <a:gd name="T45" fmla="*/ 0 h 35"/>
                  <a:gd name="T46" fmla="*/ 45 w 64"/>
                  <a:gd name="T47" fmla="*/ 1 h 35"/>
                  <a:gd name="T48" fmla="*/ 50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4 w 64"/>
                  <a:gd name="T63" fmla="*/ 35 h 35"/>
                  <a:gd name="T64" fmla="*/ 64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9 w 64"/>
                  <a:gd name="T75" fmla="*/ 12 h 35"/>
                  <a:gd name="T76" fmla="*/ 44 w 64"/>
                  <a:gd name="T77" fmla="*/ 9 h 35"/>
                  <a:gd name="T78" fmla="*/ 38 w 64"/>
                  <a:gd name="T79" fmla="*/ 8 h 35"/>
                  <a:gd name="T80" fmla="*/ 33 w 64"/>
                  <a:gd name="T81" fmla="*/ 7 h 35"/>
                  <a:gd name="T82" fmla="*/ 33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3" y="7"/>
                    </a:moveTo>
                    <a:lnTo>
                      <a:pt x="33" y="7"/>
                    </a:lnTo>
                    <a:lnTo>
                      <a:pt x="26" y="8"/>
                    </a:lnTo>
                    <a:lnTo>
                      <a:pt x="21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2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5"/>
                    </a:lnTo>
                    <a:lnTo>
                      <a:pt x="21" y="1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5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4" y="35"/>
                    </a:lnTo>
                    <a:lnTo>
                      <a:pt x="64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9" y="12"/>
                    </a:lnTo>
                    <a:lnTo>
                      <a:pt x="44" y="9"/>
                    </a:lnTo>
                    <a:lnTo>
                      <a:pt x="38" y="8"/>
                    </a:lnTo>
                    <a:lnTo>
                      <a:pt x="33" y="7"/>
                    </a:lnTo>
                    <a:lnTo>
                      <a:pt x="33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Rectangle 112"/>
              <p:cNvSpPr>
                <a:spLocks noChangeArrowheads="1"/>
              </p:cNvSpPr>
              <p:nvPr/>
            </p:nvSpPr>
            <p:spPr bwMode="auto">
              <a:xfrm>
                <a:off x="921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3" name="Rectangle 113"/>
              <p:cNvSpPr>
                <a:spLocks noChangeArrowheads="1"/>
              </p:cNvSpPr>
              <p:nvPr/>
            </p:nvSpPr>
            <p:spPr bwMode="auto">
              <a:xfrm>
                <a:off x="1036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4" name="Rectangle 114"/>
              <p:cNvSpPr>
                <a:spLocks noChangeArrowheads="1"/>
              </p:cNvSpPr>
              <p:nvPr/>
            </p:nvSpPr>
            <p:spPr bwMode="auto">
              <a:xfrm>
                <a:off x="1026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Rectangle 115"/>
              <p:cNvSpPr>
                <a:spLocks noChangeArrowheads="1"/>
              </p:cNvSpPr>
              <p:nvPr/>
            </p:nvSpPr>
            <p:spPr bwMode="auto">
              <a:xfrm>
                <a:off x="1033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Rectangle 116"/>
              <p:cNvSpPr>
                <a:spLocks noChangeArrowheads="1"/>
              </p:cNvSpPr>
              <p:nvPr/>
            </p:nvSpPr>
            <p:spPr bwMode="auto">
              <a:xfrm>
                <a:off x="1026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7" name="Freeform 117"/>
              <p:cNvSpPr>
                <a:spLocks/>
              </p:cNvSpPr>
              <p:nvPr/>
            </p:nvSpPr>
            <p:spPr bwMode="auto">
              <a:xfrm>
                <a:off x="847" y="2816"/>
                <a:ext cx="395" cy="77"/>
              </a:xfrm>
              <a:custGeom>
                <a:avLst/>
                <a:gdLst>
                  <a:gd name="T0" fmla="*/ 0 w 395"/>
                  <a:gd name="T1" fmla="*/ 3 h 77"/>
                  <a:gd name="T2" fmla="*/ 0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0 w 395"/>
                  <a:gd name="T9" fmla="*/ 31 h 77"/>
                  <a:gd name="T10" fmla="*/ 0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3 w 395"/>
                  <a:gd name="T23" fmla="*/ 57 h 77"/>
                  <a:gd name="T24" fmla="*/ 58 w 395"/>
                  <a:gd name="T25" fmla="*/ 64 h 77"/>
                  <a:gd name="T26" fmla="*/ 87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7 w 395"/>
                  <a:gd name="T41" fmla="*/ 70 h 77"/>
                  <a:gd name="T42" fmla="*/ 336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3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0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0" y="3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3" y="57"/>
                    </a:lnTo>
                    <a:lnTo>
                      <a:pt x="58" y="64"/>
                    </a:lnTo>
                    <a:lnTo>
                      <a:pt x="87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7" y="70"/>
                    </a:lnTo>
                    <a:lnTo>
                      <a:pt x="336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3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8" name="Freeform 118"/>
              <p:cNvSpPr>
                <a:spLocks/>
              </p:cNvSpPr>
              <p:nvPr/>
            </p:nvSpPr>
            <p:spPr bwMode="auto">
              <a:xfrm>
                <a:off x="847" y="2773"/>
                <a:ext cx="394" cy="93"/>
              </a:xfrm>
              <a:custGeom>
                <a:avLst/>
                <a:gdLst>
                  <a:gd name="T0" fmla="*/ 394 w 394"/>
                  <a:gd name="T1" fmla="*/ 46 h 93"/>
                  <a:gd name="T2" fmla="*/ 394 w 394"/>
                  <a:gd name="T3" fmla="*/ 46 h 93"/>
                  <a:gd name="T4" fmla="*/ 393 w 394"/>
                  <a:gd name="T5" fmla="*/ 51 h 93"/>
                  <a:gd name="T6" fmla="*/ 390 w 394"/>
                  <a:gd name="T7" fmla="*/ 55 h 93"/>
                  <a:gd name="T8" fmla="*/ 386 w 394"/>
                  <a:gd name="T9" fmla="*/ 61 h 93"/>
                  <a:gd name="T10" fmla="*/ 379 w 394"/>
                  <a:gd name="T11" fmla="*/ 65 h 93"/>
                  <a:gd name="T12" fmla="*/ 371 w 394"/>
                  <a:gd name="T13" fmla="*/ 69 h 93"/>
                  <a:gd name="T14" fmla="*/ 360 w 394"/>
                  <a:gd name="T15" fmla="*/ 73 h 93"/>
                  <a:gd name="T16" fmla="*/ 336 w 394"/>
                  <a:gd name="T17" fmla="*/ 80 h 93"/>
                  <a:gd name="T18" fmla="*/ 307 w 394"/>
                  <a:gd name="T19" fmla="*/ 85 h 93"/>
                  <a:gd name="T20" fmla="*/ 274 w 394"/>
                  <a:gd name="T21" fmla="*/ 89 h 93"/>
                  <a:gd name="T22" fmla="*/ 237 w 394"/>
                  <a:gd name="T23" fmla="*/ 92 h 93"/>
                  <a:gd name="T24" fmla="*/ 197 w 394"/>
                  <a:gd name="T25" fmla="*/ 93 h 93"/>
                  <a:gd name="T26" fmla="*/ 197 w 394"/>
                  <a:gd name="T27" fmla="*/ 93 h 93"/>
                  <a:gd name="T28" fmla="*/ 158 w 394"/>
                  <a:gd name="T29" fmla="*/ 92 h 93"/>
                  <a:gd name="T30" fmla="*/ 121 w 394"/>
                  <a:gd name="T31" fmla="*/ 89 h 93"/>
                  <a:gd name="T32" fmla="*/ 87 w 394"/>
                  <a:gd name="T33" fmla="*/ 85 h 93"/>
                  <a:gd name="T34" fmla="*/ 58 w 394"/>
                  <a:gd name="T35" fmla="*/ 80 h 93"/>
                  <a:gd name="T36" fmla="*/ 33 w 394"/>
                  <a:gd name="T37" fmla="*/ 73 h 93"/>
                  <a:gd name="T38" fmla="*/ 24 w 394"/>
                  <a:gd name="T39" fmla="*/ 69 h 93"/>
                  <a:gd name="T40" fmla="*/ 16 w 394"/>
                  <a:gd name="T41" fmla="*/ 65 h 93"/>
                  <a:gd name="T42" fmla="*/ 9 w 394"/>
                  <a:gd name="T43" fmla="*/ 61 h 93"/>
                  <a:gd name="T44" fmla="*/ 4 w 394"/>
                  <a:gd name="T45" fmla="*/ 55 h 93"/>
                  <a:gd name="T46" fmla="*/ 1 w 394"/>
                  <a:gd name="T47" fmla="*/ 51 h 93"/>
                  <a:gd name="T48" fmla="*/ 0 w 394"/>
                  <a:gd name="T49" fmla="*/ 46 h 93"/>
                  <a:gd name="T50" fmla="*/ 0 w 394"/>
                  <a:gd name="T51" fmla="*/ 46 h 93"/>
                  <a:gd name="T52" fmla="*/ 1 w 394"/>
                  <a:gd name="T53" fmla="*/ 42 h 93"/>
                  <a:gd name="T54" fmla="*/ 4 w 394"/>
                  <a:gd name="T55" fmla="*/ 36 h 93"/>
                  <a:gd name="T56" fmla="*/ 9 w 394"/>
                  <a:gd name="T57" fmla="*/ 32 h 93"/>
                  <a:gd name="T58" fmla="*/ 16 w 394"/>
                  <a:gd name="T59" fmla="*/ 28 h 93"/>
                  <a:gd name="T60" fmla="*/ 24 w 394"/>
                  <a:gd name="T61" fmla="*/ 24 h 93"/>
                  <a:gd name="T62" fmla="*/ 33 w 394"/>
                  <a:gd name="T63" fmla="*/ 20 h 93"/>
                  <a:gd name="T64" fmla="*/ 58 w 394"/>
                  <a:gd name="T65" fmla="*/ 13 h 93"/>
                  <a:gd name="T66" fmla="*/ 87 w 394"/>
                  <a:gd name="T67" fmla="*/ 8 h 93"/>
                  <a:gd name="T68" fmla="*/ 121 w 394"/>
                  <a:gd name="T69" fmla="*/ 3 h 93"/>
                  <a:gd name="T70" fmla="*/ 158 w 394"/>
                  <a:gd name="T71" fmla="*/ 0 h 93"/>
                  <a:gd name="T72" fmla="*/ 197 w 394"/>
                  <a:gd name="T73" fmla="*/ 0 h 93"/>
                  <a:gd name="T74" fmla="*/ 197 w 394"/>
                  <a:gd name="T75" fmla="*/ 0 h 93"/>
                  <a:gd name="T76" fmla="*/ 237 w 394"/>
                  <a:gd name="T77" fmla="*/ 0 h 93"/>
                  <a:gd name="T78" fmla="*/ 274 w 394"/>
                  <a:gd name="T79" fmla="*/ 3 h 93"/>
                  <a:gd name="T80" fmla="*/ 307 w 394"/>
                  <a:gd name="T81" fmla="*/ 8 h 93"/>
                  <a:gd name="T82" fmla="*/ 336 w 394"/>
                  <a:gd name="T83" fmla="*/ 13 h 93"/>
                  <a:gd name="T84" fmla="*/ 360 w 394"/>
                  <a:gd name="T85" fmla="*/ 20 h 93"/>
                  <a:gd name="T86" fmla="*/ 371 w 394"/>
                  <a:gd name="T87" fmla="*/ 24 h 93"/>
                  <a:gd name="T88" fmla="*/ 379 w 394"/>
                  <a:gd name="T89" fmla="*/ 28 h 93"/>
                  <a:gd name="T90" fmla="*/ 386 w 394"/>
                  <a:gd name="T91" fmla="*/ 32 h 93"/>
                  <a:gd name="T92" fmla="*/ 390 w 394"/>
                  <a:gd name="T93" fmla="*/ 36 h 93"/>
                  <a:gd name="T94" fmla="*/ 393 w 394"/>
                  <a:gd name="T95" fmla="*/ 42 h 93"/>
                  <a:gd name="T96" fmla="*/ 394 w 394"/>
                  <a:gd name="T97" fmla="*/ 46 h 93"/>
                  <a:gd name="T98" fmla="*/ 394 w 394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4" h="93">
                    <a:moveTo>
                      <a:pt x="394" y="46"/>
                    </a:moveTo>
                    <a:lnTo>
                      <a:pt x="394" y="46"/>
                    </a:lnTo>
                    <a:lnTo>
                      <a:pt x="393" y="51"/>
                    </a:lnTo>
                    <a:lnTo>
                      <a:pt x="390" y="55"/>
                    </a:lnTo>
                    <a:lnTo>
                      <a:pt x="386" y="61"/>
                    </a:lnTo>
                    <a:lnTo>
                      <a:pt x="379" y="65"/>
                    </a:lnTo>
                    <a:lnTo>
                      <a:pt x="371" y="69"/>
                    </a:lnTo>
                    <a:lnTo>
                      <a:pt x="360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7" y="93"/>
                    </a:lnTo>
                    <a:lnTo>
                      <a:pt x="197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3" y="73"/>
                    </a:lnTo>
                    <a:lnTo>
                      <a:pt x="24" y="69"/>
                    </a:lnTo>
                    <a:lnTo>
                      <a:pt x="16" y="65"/>
                    </a:lnTo>
                    <a:lnTo>
                      <a:pt x="9" y="61"/>
                    </a:lnTo>
                    <a:lnTo>
                      <a:pt x="4" y="55"/>
                    </a:lnTo>
                    <a:lnTo>
                      <a:pt x="1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36"/>
                    </a:lnTo>
                    <a:lnTo>
                      <a:pt x="9" y="32"/>
                    </a:lnTo>
                    <a:lnTo>
                      <a:pt x="16" y="28"/>
                    </a:lnTo>
                    <a:lnTo>
                      <a:pt x="24" y="24"/>
                    </a:lnTo>
                    <a:lnTo>
                      <a:pt x="33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60" y="20"/>
                    </a:lnTo>
                    <a:lnTo>
                      <a:pt x="371" y="24"/>
                    </a:lnTo>
                    <a:lnTo>
                      <a:pt x="379" y="28"/>
                    </a:lnTo>
                    <a:lnTo>
                      <a:pt x="386" y="32"/>
                    </a:lnTo>
                    <a:lnTo>
                      <a:pt x="390" y="36"/>
                    </a:lnTo>
                    <a:lnTo>
                      <a:pt x="393" y="42"/>
                    </a:lnTo>
                    <a:lnTo>
                      <a:pt x="394" y="46"/>
                    </a:lnTo>
                    <a:lnTo>
                      <a:pt x="394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9" name="Freeform 119"/>
              <p:cNvSpPr>
                <a:spLocks/>
              </p:cNvSpPr>
              <p:nvPr/>
            </p:nvSpPr>
            <p:spPr bwMode="auto">
              <a:xfrm>
                <a:off x="2668" y="2442"/>
                <a:ext cx="351" cy="211"/>
              </a:xfrm>
              <a:custGeom>
                <a:avLst/>
                <a:gdLst>
                  <a:gd name="T0" fmla="*/ 332 w 351"/>
                  <a:gd name="T1" fmla="*/ 189 h 211"/>
                  <a:gd name="T2" fmla="*/ 332 w 351"/>
                  <a:gd name="T3" fmla="*/ 189 h 211"/>
                  <a:gd name="T4" fmla="*/ 332 w 351"/>
                  <a:gd name="T5" fmla="*/ 193 h 211"/>
                  <a:gd name="T6" fmla="*/ 331 w 351"/>
                  <a:gd name="T7" fmla="*/ 197 h 211"/>
                  <a:gd name="T8" fmla="*/ 327 w 351"/>
                  <a:gd name="T9" fmla="*/ 204 h 211"/>
                  <a:gd name="T10" fmla="*/ 320 w 351"/>
                  <a:gd name="T11" fmla="*/ 208 h 211"/>
                  <a:gd name="T12" fmla="*/ 316 w 351"/>
                  <a:gd name="T13" fmla="*/ 209 h 211"/>
                  <a:gd name="T14" fmla="*/ 310 w 351"/>
                  <a:gd name="T15" fmla="*/ 211 h 211"/>
                  <a:gd name="T16" fmla="*/ 39 w 351"/>
                  <a:gd name="T17" fmla="*/ 211 h 211"/>
                  <a:gd name="T18" fmla="*/ 39 w 351"/>
                  <a:gd name="T19" fmla="*/ 211 h 211"/>
                  <a:gd name="T20" fmla="*/ 35 w 351"/>
                  <a:gd name="T21" fmla="*/ 209 h 211"/>
                  <a:gd name="T22" fmla="*/ 31 w 351"/>
                  <a:gd name="T23" fmla="*/ 208 h 211"/>
                  <a:gd name="T24" fmla="*/ 24 w 351"/>
                  <a:gd name="T25" fmla="*/ 204 h 211"/>
                  <a:gd name="T26" fmla="*/ 19 w 351"/>
                  <a:gd name="T27" fmla="*/ 197 h 211"/>
                  <a:gd name="T28" fmla="*/ 17 w 351"/>
                  <a:gd name="T29" fmla="*/ 193 h 211"/>
                  <a:gd name="T30" fmla="*/ 17 w 351"/>
                  <a:gd name="T31" fmla="*/ 189 h 211"/>
                  <a:gd name="T32" fmla="*/ 0 w 351"/>
                  <a:gd name="T33" fmla="*/ 22 h 211"/>
                  <a:gd name="T34" fmla="*/ 0 w 351"/>
                  <a:gd name="T35" fmla="*/ 22 h 211"/>
                  <a:gd name="T36" fmla="*/ 0 w 351"/>
                  <a:gd name="T37" fmla="*/ 16 h 211"/>
                  <a:gd name="T38" fmla="*/ 1 w 351"/>
                  <a:gd name="T39" fmla="*/ 12 h 211"/>
                  <a:gd name="T40" fmla="*/ 5 w 351"/>
                  <a:gd name="T41" fmla="*/ 6 h 211"/>
                  <a:gd name="T42" fmla="*/ 13 w 351"/>
                  <a:gd name="T43" fmla="*/ 2 h 211"/>
                  <a:gd name="T44" fmla="*/ 17 w 351"/>
                  <a:gd name="T45" fmla="*/ 0 h 211"/>
                  <a:gd name="T46" fmla="*/ 21 w 351"/>
                  <a:gd name="T47" fmla="*/ 0 h 211"/>
                  <a:gd name="T48" fmla="*/ 329 w 351"/>
                  <a:gd name="T49" fmla="*/ 0 h 211"/>
                  <a:gd name="T50" fmla="*/ 329 w 351"/>
                  <a:gd name="T51" fmla="*/ 0 h 211"/>
                  <a:gd name="T52" fmla="*/ 333 w 351"/>
                  <a:gd name="T53" fmla="*/ 0 h 211"/>
                  <a:gd name="T54" fmla="*/ 337 w 351"/>
                  <a:gd name="T55" fmla="*/ 2 h 211"/>
                  <a:gd name="T56" fmla="*/ 344 w 351"/>
                  <a:gd name="T57" fmla="*/ 6 h 211"/>
                  <a:gd name="T58" fmla="*/ 349 w 351"/>
                  <a:gd name="T59" fmla="*/ 12 h 211"/>
                  <a:gd name="T60" fmla="*/ 349 w 351"/>
                  <a:gd name="T61" fmla="*/ 16 h 211"/>
                  <a:gd name="T62" fmla="*/ 351 w 351"/>
                  <a:gd name="T63" fmla="*/ 22 h 211"/>
                  <a:gd name="T64" fmla="*/ 332 w 351"/>
                  <a:gd name="T65" fmla="*/ 18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1" h="211">
                    <a:moveTo>
                      <a:pt x="332" y="189"/>
                    </a:moveTo>
                    <a:lnTo>
                      <a:pt x="332" y="189"/>
                    </a:lnTo>
                    <a:lnTo>
                      <a:pt x="332" y="193"/>
                    </a:lnTo>
                    <a:lnTo>
                      <a:pt x="331" y="197"/>
                    </a:lnTo>
                    <a:lnTo>
                      <a:pt x="327" y="204"/>
                    </a:lnTo>
                    <a:lnTo>
                      <a:pt x="320" y="208"/>
                    </a:lnTo>
                    <a:lnTo>
                      <a:pt x="316" y="209"/>
                    </a:lnTo>
                    <a:lnTo>
                      <a:pt x="310" y="211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5" y="209"/>
                    </a:lnTo>
                    <a:lnTo>
                      <a:pt x="31" y="208"/>
                    </a:lnTo>
                    <a:lnTo>
                      <a:pt x="24" y="204"/>
                    </a:lnTo>
                    <a:lnTo>
                      <a:pt x="19" y="197"/>
                    </a:lnTo>
                    <a:lnTo>
                      <a:pt x="17" y="193"/>
                    </a:lnTo>
                    <a:lnTo>
                      <a:pt x="17" y="18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3" y="0"/>
                    </a:lnTo>
                    <a:lnTo>
                      <a:pt x="337" y="2"/>
                    </a:lnTo>
                    <a:lnTo>
                      <a:pt x="344" y="6"/>
                    </a:lnTo>
                    <a:lnTo>
                      <a:pt x="349" y="12"/>
                    </a:lnTo>
                    <a:lnTo>
                      <a:pt x="349" y="16"/>
                    </a:lnTo>
                    <a:lnTo>
                      <a:pt x="351" y="22"/>
                    </a:lnTo>
                    <a:lnTo>
                      <a:pt x="332" y="1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0" name="Freeform 120"/>
              <p:cNvSpPr>
                <a:spLocks/>
              </p:cNvSpPr>
              <p:nvPr/>
            </p:nvSpPr>
            <p:spPr bwMode="auto">
              <a:xfrm>
                <a:off x="2679" y="2457"/>
                <a:ext cx="328" cy="196"/>
              </a:xfrm>
              <a:custGeom>
                <a:avLst/>
                <a:gdLst>
                  <a:gd name="T0" fmla="*/ 310 w 328"/>
                  <a:gd name="T1" fmla="*/ 176 h 196"/>
                  <a:gd name="T2" fmla="*/ 310 w 328"/>
                  <a:gd name="T3" fmla="*/ 176 h 196"/>
                  <a:gd name="T4" fmla="*/ 310 w 328"/>
                  <a:gd name="T5" fmla="*/ 180 h 196"/>
                  <a:gd name="T6" fmla="*/ 309 w 328"/>
                  <a:gd name="T7" fmla="*/ 184 h 196"/>
                  <a:gd name="T8" fmla="*/ 305 w 328"/>
                  <a:gd name="T9" fmla="*/ 189 h 196"/>
                  <a:gd name="T10" fmla="*/ 298 w 328"/>
                  <a:gd name="T11" fmla="*/ 194 h 196"/>
                  <a:gd name="T12" fmla="*/ 294 w 328"/>
                  <a:gd name="T13" fmla="*/ 194 h 196"/>
                  <a:gd name="T14" fmla="*/ 290 w 328"/>
                  <a:gd name="T15" fmla="*/ 196 h 196"/>
                  <a:gd name="T16" fmla="*/ 39 w 328"/>
                  <a:gd name="T17" fmla="*/ 196 h 196"/>
                  <a:gd name="T18" fmla="*/ 39 w 328"/>
                  <a:gd name="T19" fmla="*/ 196 h 196"/>
                  <a:gd name="T20" fmla="*/ 35 w 328"/>
                  <a:gd name="T21" fmla="*/ 194 h 196"/>
                  <a:gd name="T22" fmla="*/ 31 w 328"/>
                  <a:gd name="T23" fmla="*/ 194 h 196"/>
                  <a:gd name="T24" fmla="*/ 24 w 328"/>
                  <a:gd name="T25" fmla="*/ 189 h 196"/>
                  <a:gd name="T26" fmla="*/ 20 w 328"/>
                  <a:gd name="T27" fmla="*/ 184 h 196"/>
                  <a:gd name="T28" fmla="*/ 19 w 328"/>
                  <a:gd name="T29" fmla="*/ 180 h 196"/>
                  <a:gd name="T30" fmla="*/ 19 w 328"/>
                  <a:gd name="T31" fmla="*/ 176 h 196"/>
                  <a:gd name="T32" fmla="*/ 0 w 328"/>
                  <a:gd name="T33" fmla="*/ 20 h 196"/>
                  <a:gd name="T34" fmla="*/ 0 w 328"/>
                  <a:gd name="T35" fmla="*/ 20 h 196"/>
                  <a:gd name="T36" fmla="*/ 1 w 328"/>
                  <a:gd name="T37" fmla="*/ 16 h 196"/>
                  <a:gd name="T38" fmla="*/ 1 w 328"/>
                  <a:gd name="T39" fmla="*/ 14 h 196"/>
                  <a:gd name="T40" fmla="*/ 6 w 328"/>
                  <a:gd name="T41" fmla="*/ 7 h 196"/>
                  <a:gd name="T42" fmla="*/ 12 w 328"/>
                  <a:gd name="T43" fmla="*/ 3 h 196"/>
                  <a:gd name="T44" fmla="*/ 16 w 328"/>
                  <a:gd name="T45" fmla="*/ 1 h 196"/>
                  <a:gd name="T46" fmla="*/ 20 w 328"/>
                  <a:gd name="T47" fmla="*/ 0 h 196"/>
                  <a:gd name="T48" fmla="*/ 307 w 328"/>
                  <a:gd name="T49" fmla="*/ 0 h 196"/>
                  <a:gd name="T50" fmla="*/ 307 w 328"/>
                  <a:gd name="T51" fmla="*/ 0 h 196"/>
                  <a:gd name="T52" fmla="*/ 311 w 328"/>
                  <a:gd name="T53" fmla="*/ 1 h 196"/>
                  <a:gd name="T54" fmla="*/ 316 w 328"/>
                  <a:gd name="T55" fmla="*/ 3 h 196"/>
                  <a:gd name="T56" fmla="*/ 322 w 328"/>
                  <a:gd name="T57" fmla="*/ 7 h 196"/>
                  <a:gd name="T58" fmla="*/ 326 w 328"/>
                  <a:gd name="T59" fmla="*/ 14 h 196"/>
                  <a:gd name="T60" fmla="*/ 328 w 328"/>
                  <a:gd name="T61" fmla="*/ 16 h 196"/>
                  <a:gd name="T62" fmla="*/ 328 w 328"/>
                  <a:gd name="T63" fmla="*/ 20 h 196"/>
                  <a:gd name="T64" fmla="*/ 310 w 328"/>
                  <a:gd name="T65" fmla="*/ 17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8" h="196">
                    <a:moveTo>
                      <a:pt x="310" y="176"/>
                    </a:moveTo>
                    <a:lnTo>
                      <a:pt x="310" y="176"/>
                    </a:lnTo>
                    <a:lnTo>
                      <a:pt x="310" y="180"/>
                    </a:lnTo>
                    <a:lnTo>
                      <a:pt x="309" y="184"/>
                    </a:lnTo>
                    <a:lnTo>
                      <a:pt x="305" y="189"/>
                    </a:lnTo>
                    <a:lnTo>
                      <a:pt x="298" y="194"/>
                    </a:lnTo>
                    <a:lnTo>
                      <a:pt x="294" y="194"/>
                    </a:lnTo>
                    <a:lnTo>
                      <a:pt x="290" y="196"/>
                    </a:lnTo>
                    <a:lnTo>
                      <a:pt x="39" y="196"/>
                    </a:lnTo>
                    <a:lnTo>
                      <a:pt x="39" y="196"/>
                    </a:lnTo>
                    <a:lnTo>
                      <a:pt x="35" y="194"/>
                    </a:lnTo>
                    <a:lnTo>
                      <a:pt x="31" y="194"/>
                    </a:lnTo>
                    <a:lnTo>
                      <a:pt x="24" y="189"/>
                    </a:lnTo>
                    <a:lnTo>
                      <a:pt x="20" y="184"/>
                    </a:lnTo>
                    <a:lnTo>
                      <a:pt x="19" y="180"/>
                    </a:lnTo>
                    <a:lnTo>
                      <a:pt x="19" y="17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6" y="7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11" y="1"/>
                    </a:lnTo>
                    <a:lnTo>
                      <a:pt x="316" y="3"/>
                    </a:lnTo>
                    <a:lnTo>
                      <a:pt x="322" y="7"/>
                    </a:lnTo>
                    <a:lnTo>
                      <a:pt x="326" y="14"/>
                    </a:lnTo>
                    <a:lnTo>
                      <a:pt x="328" y="16"/>
                    </a:lnTo>
                    <a:lnTo>
                      <a:pt x="328" y="20"/>
                    </a:lnTo>
                    <a:lnTo>
                      <a:pt x="310" y="176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1" name="Freeform 121"/>
              <p:cNvSpPr>
                <a:spLocks noEditPoints="1"/>
              </p:cNvSpPr>
              <p:nvPr/>
            </p:nvSpPr>
            <p:spPr bwMode="auto">
              <a:xfrm>
                <a:off x="2812" y="2519"/>
                <a:ext cx="75" cy="76"/>
              </a:xfrm>
              <a:custGeom>
                <a:avLst/>
                <a:gdLst>
                  <a:gd name="T0" fmla="*/ 37 w 75"/>
                  <a:gd name="T1" fmla="*/ 0 h 76"/>
                  <a:gd name="T2" fmla="*/ 23 w 75"/>
                  <a:gd name="T3" fmla="*/ 4 h 76"/>
                  <a:gd name="T4" fmla="*/ 11 w 75"/>
                  <a:gd name="T5" fmla="*/ 12 h 76"/>
                  <a:gd name="T6" fmla="*/ 3 w 75"/>
                  <a:gd name="T7" fmla="*/ 23 h 76"/>
                  <a:gd name="T8" fmla="*/ 0 w 75"/>
                  <a:gd name="T9" fmla="*/ 38 h 76"/>
                  <a:gd name="T10" fmla="*/ 0 w 75"/>
                  <a:gd name="T11" fmla="*/ 46 h 76"/>
                  <a:gd name="T12" fmla="*/ 7 w 75"/>
                  <a:gd name="T13" fmla="*/ 58 h 76"/>
                  <a:gd name="T14" fmla="*/ 16 w 75"/>
                  <a:gd name="T15" fmla="*/ 69 h 76"/>
                  <a:gd name="T16" fmla="*/ 30 w 75"/>
                  <a:gd name="T17" fmla="*/ 74 h 76"/>
                  <a:gd name="T18" fmla="*/ 37 w 75"/>
                  <a:gd name="T19" fmla="*/ 76 h 76"/>
                  <a:gd name="T20" fmla="*/ 52 w 75"/>
                  <a:gd name="T21" fmla="*/ 72 h 76"/>
                  <a:gd name="T22" fmla="*/ 64 w 75"/>
                  <a:gd name="T23" fmla="*/ 64 h 76"/>
                  <a:gd name="T24" fmla="*/ 72 w 75"/>
                  <a:gd name="T25" fmla="*/ 53 h 76"/>
                  <a:gd name="T26" fmla="*/ 75 w 75"/>
                  <a:gd name="T27" fmla="*/ 38 h 76"/>
                  <a:gd name="T28" fmla="*/ 73 w 75"/>
                  <a:gd name="T29" fmla="*/ 30 h 76"/>
                  <a:gd name="T30" fmla="*/ 68 w 75"/>
                  <a:gd name="T31" fmla="*/ 18 h 76"/>
                  <a:gd name="T32" fmla="*/ 58 w 75"/>
                  <a:gd name="T33" fmla="*/ 7 h 76"/>
                  <a:gd name="T34" fmla="*/ 45 w 75"/>
                  <a:gd name="T35" fmla="*/ 1 h 76"/>
                  <a:gd name="T36" fmla="*/ 37 w 75"/>
                  <a:gd name="T37" fmla="*/ 0 h 76"/>
                  <a:gd name="T38" fmla="*/ 37 w 75"/>
                  <a:gd name="T39" fmla="*/ 66 h 76"/>
                  <a:gd name="T40" fmla="*/ 26 w 75"/>
                  <a:gd name="T41" fmla="*/ 65 h 76"/>
                  <a:gd name="T42" fmla="*/ 16 w 75"/>
                  <a:gd name="T43" fmla="*/ 58 h 76"/>
                  <a:gd name="T44" fmla="*/ 11 w 75"/>
                  <a:gd name="T45" fmla="*/ 49 h 76"/>
                  <a:gd name="T46" fmla="*/ 8 w 75"/>
                  <a:gd name="T47" fmla="*/ 38 h 76"/>
                  <a:gd name="T48" fmla="*/ 10 w 75"/>
                  <a:gd name="T49" fmla="*/ 33 h 76"/>
                  <a:gd name="T50" fmla="*/ 14 w 75"/>
                  <a:gd name="T51" fmla="*/ 22 h 76"/>
                  <a:gd name="T52" fmla="*/ 22 w 75"/>
                  <a:gd name="T53" fmla="*/ 14 h 76"/>
                  <a:gd name="T54" fmla="*/ 31 w 75"/>
                  <a:gd name="T55" fmla="*/ 10 h 76"/>
                  <a:gd name="T56" fmla="*/ 37 w 75"/>
                  <a:gd name="T57" fmla="*/ 10 h 76"/>
                  <a:gd name="T58" fmla="*/ 49 w 75"/>
                  <a:gd name="T59" fmla="*/ 11 h 76"/>
                  <a:gd name="T60" fmla="*/ 57 w 75"/>
                  <a:gd name="T61" fmla="*/ 18 h 76"/>
                  <a:gd name="T62" fmla="*/ 64 w 75"/>
                  <a:gd name="T63" fmla="*/ 27 h 76"/>
                  <a:gd name="T64" fmla="*/ 66 w 75"/>
                  <a:gd name="T65" fmla="*/ 38 h 76"/>
                  <a:gd name="T66" fmla="*/ 65 w 75"/>
                  <a:gd name="T67" fmla="*/ 43 h 76"/>
                  <a:gd name="T68" fmla="*/ 61 w 75"/>
                  <a:gd name="T69" fmla="*/ 54 h 76"/>
                  <a:gd name="T70" fmla="*/ 53 w 75"/>
                  <a:gd name="T71" fmla="*/ 62 h 76"/>
                  <a:gd name="T72" fmla="*/ 43 w 75"/>
                  <a:gd name="T73" fmla="*/ 66 h 76"/>
                  <a:gd name="T74" fmla="*/ 37 w 75"/>
                  <a:gd name="T75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" h="76">
                    <a:moveTo>
                      <a:pt x="37" y="0"/>
                    </a:moveTo>
                    <a:lnTo>
                      <a:pt x="37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7" y="18"/>
                    </a:lnTo>
                    <a:lnTo>
                      <a:pt x="3" y="23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3" y="53"/>
                    </a:lnTo>
                    <a:lnTo>
                      <a:pt x="7" y="58"/>
                    </a:lnTo>
                    <a:lnTo>
                      <a:pt x="11" y="64"/>
                    </a:lnTo>
                    <a:lnTo>
                      <a:pt x="16" y="69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5" y="74"/>
                    </a:lnTo>
                    <a:lnTo>
                      <a:pt x="52" y="72"/>
                    </a:lnTo>
                    <a:lnTo>
                      <a:pt x="58" y="69"/>
                    </a:lnTo>
                    <a:lnTo>
                      <a:pt x="64" y="64"/>
                    </a:lnTo>
                    <a:lnTo>
                      <a:pt x="68" y="58"/>
                    </a:lnTo>
                    <a:lnTo>
                      <a:pt x="72" y="53"/>
                    </a:lnTo>
                    <a:lnTo>
                      <a:pt x="73" y="46"/>
                    </a:lnTo>
                    <a:lnTo>
                      <a:pt x="75" y="38"/>
                    </a:lnTo>
                    <a:lnTo>
                      <a:pt x="75" y="38"/>
                    </a:lnTo>
                    <a:lnTo>
                      <a:pt x="73" y="30"/>
                    </a:lnTo>
                    <a:lnTo>
                      <a:pt x="72" y="23"/>
                    </a:lnTo>
                    <a:lnTo>
                      <a:pt x="68" y="18"/>
                    </a:lnTo>
                    <a:lnTo>
                      <a:pt x="64" y="12"/>
                    </a:lnTo>
                    <a:lnTo>
                      <a:pt x="58" y="7"/>
                    </a:lnTo>
                    <a:lnTo>
                      <a:pt x="52" y="4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1" y="66"/>
                    </a:lnTo>
                    <a:lnTo>
                      <a:pt x="26" y="65"/>
                    </a:lnTo>
                    <a:lnTo>
                      <a:pt x="22" y="62"/>
                    </a:lnTo>
                    <a:lnTo>
                      <a:pt x="16" y="58"/>
                    </a:lnTo>
                    <a:lnTo>
                      <a:pt x="14" y="54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3"/>
                    </a:lnTo>
                    <a:lnTo>
                      <a:pt x="11" y="27"/>
                    </a:lnTo>
                    <a:lnTo>
                      <a:pt x="14" y="22"/>
                    </a:lnTo>
                    <a:lnTo>
                      <a:pt x="16" y="18"/>
                    </a:lnTo>
                    <a:lnTo>
                      <a:pt x="22" y="14"/>
                    </a:lnTo>
                    <a:lnTo>
                      <a:pt x="26" y="11"/>
                    </a:lnTo>
                    <a:lnTo>
                      <a:pt x="31" y="10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9" y="11"/>
                    </a:lnTo>
                    <a:lnTo>
                      <a:pt x="53" y="14"/>
                    </a:lnTo>
                    <a:lnTo>
                      <a:pt x="57" y="18"/>
                    </a:lnTo>
                    <a:lnTo>
                      <a:pt x="61" y="22"/>
                    </a:lnTo>
                    <a:lnTo>
                      <a:pt x="64" y="27"/>
                    </a:lnTo>
                    <a:lnTo>
                      <a:pt x="65" y="33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5" y="43"/>
                    </a:lnTo>
                    <a:lnTo>
                      <a:pt x="64" y="49"/>
                    </a:lnTo>
                    <a:lnTo>
                      <a:pt x="61" y="54"/>
                    </a:lnTo>
                    <a:lnTo>
                      <a:pt x="57" y="58"/>
                    </a:lnTo>
                    <a:lnTo>
                      <a:pt x="53" y="62"/>
                    </a:lnTo>
                    <a:lnTo>
                      <a:pt x="49" y="65"/>
                    </a:lnTo>
                    <a:lnTo>
                      <a:pt x="43" y="66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2" name="Freeform 122"/>
              <p:cNvSpPr>
                <a:spLocks noEditPoints="1"/>
              </p:cNvSpPr>
              <p:nvPr/>
            </p:nvSpPr>
            <p:spPr bwMode="auto">
              <a:xfrm>
                <a:off x="2827" y="2546"/>
                <a:ext cx="19" cy="20"/>
              </a:xfrm>
              <a:custGeom>
                <a:avLst/>
                <a:gdLst>
                  <a:gd name="T0" fmla="*/ 15 w 19"/>
                  <a:gd name="T1" fmla="*/ 0 h 20"/>
                  <a:gd name="T2" fmla="*/ 15 w 19"/>
                  <a:gd name="T3" fmla="*/ 0 h 20"/>
                  <a:gd name="T4" fmla="*/ 18 w 19"/>
                  <a:gd name="T5" fmla="*/ 1 h 20"/>
                  <a:gd name="T6" fmla="*/ 19 w 19"/>
                  <a:gd name="T7" fmla="*/ 4 h 20"/>
                  <a:gd name="T8" fmla="*/ 19 w 19"/>
                  <a:gd name="T9" fmla="*/ 11 h 20"/>
                  <a:gd name="T10" fmla="*/ 19 w 19"/>
                  <a:gd name="T11" fmla="*/ 11 h 20"/>
                  <a:gd name="T12" fmla="*/ 18 w 19"/>
                  <a:gd name="T13" fmla="*/ 15 h 20"/>
                  <a:gd name="T14" fmla="*/ 15 w 19"/>
                  <a:gd name="T15" fmla="*/ 15 h 20"/>
                  <a:gd name="T16" fmla="*/ 3 w 19"/>
                  <a:gd name="T17" fmla="*/ 15 h 20"/>
                  <a:gd name="T18" fmla="*/ 3 w 19"/>
                  <a:gd name="T19" fmla="*/ 19 h 20"/>
                  <a:gd name="T20" fmla="*/ 3 w 19"/>
                  <a:gd name="T21" fmla="*/ 19 h 20"/>
                  <a:gd name="T22" fmla="*/ 1 w 19"/>
                  <a:gd name="T23" fmla="*/ 20 h 20"/>
                  <a:gd name="T24" fmla="*/ 1 w 19"/>
                  <a:gd name="T25" fmla="*/ 20 h 20"/>
                  <a:gd name="T26" fmla="*/ 0 w 19"/>
                  <a:gd name="T27" fmla="*/ 19 h 20"/>
                  <a:gd name="T28" fmla="*/ 0 w 19"/>
                  <a:gd name="T29" fmla="*/ 4 h 20"/>
                  <a:gd name="T30" fmla="*/ 0 w 19"/>
                  <a:gd name="T31" fmla="*/ 4 h 20"/>
                  <a:gd name="T32" fmla="*/ 1 w 19"/>
                  <a:gd name="T33" fmla="*/ 1 h 20"/>
                  <a:gd name="T34" fmla="*/ 6 w 19"/>
                  <a:gd name="T35" fmla="*/ 0 h 20"/>
                  <a:gd name="T36" fmla="*/ 15 w 19"/>
                  <a:gd name="T37" fmla="*/ 0 h 20"/>
                  <a:gd name="T38" fmla="*/ 3 w 19"/>
                  <a:gd name="T39" fmla="*/ 14 h 20"/>
                  <a:gd name="T40" fmla="*/ 15 w 19"/>
                  <a:gd name="T41" fmla="*/ 14 h 20"/>
                  <a:gd name="T42" fmla="*/ 15 w 19"/>
                  <a:gd name="T43" fmla="*/ 14 h 20"/>
                  <a:gd name="T44" fmla="*/ 16 w 19"/>
                  <a:gd name="T45" fmla="*/ 12 h 20"/>
                  <a:gd name="T46" fmla="*/ 18 w 19"/>
                  <a:gd name="T47" fmla="*/ 11 h 20"/>
                  <a:gd name="T48" fmla="*/ 18 w 19"/>
                  <a:gd name="T49" fmla="*/ 4 h 20"/>
                  <a:gd name="T50" fmla="*/ 18 w 19"/>
                  <a:gd name="T51" fmla="*/ 4 h 20"/>
                  <a:gd name="T52" fmla="*/ 16 w 19"/>
                  <a:gd name="T53" fmla="*/ 3 h 20"/>
                  <a:gd name="T54" fmla="*/ 15 w 19"/>
                  <a:gd name="T55" fmla="*/ 3 h 20"/>
                  <a:gd name="T56" fmla="*/ 6 w 19"/>
                  <a:gd name="T57" fmla="*/ 3 h 20"/>
                  <a:gd name="T58" fmla="*/ 6 w 19"/>
                  <a:gd name="T59" fmla="*/ 3 h 20"/>
                  <a:gd name="T60" fmla="*/ 4 w 19"/>
                  <a:gd name="T61" fmla="*/ 3 h 20"/>
                  <a:gd name="T62" fmla="*/ 3 w 19"/>
                  <a:gd name="T63" fmla="*/ 4 h 20"/>
                  <a:gd name="T64" fmla="*/ 3 w 19"/>
                  <a:gd name="T6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20">
                    <a:moveTo>
                      <a:pt x="15" y="0"/>
                    </a:moveTo>
                    <a:lnTo>
                      <a:pt x="15" y="0"/>
                    </a:lnTo>
                    <a:lnTo>
                      <a:pt x="18" y="1"/>
                    </a:lnTo>
                    <a:lnTo>
                      <a:pt x="19" y="4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8" y="15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4"/>
                    </a:moveTo>
                    <a:lnTo>
                      <a:pt x="15" y="14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3" name="Freeform 123"/>
              <p:cNvSpPr>
                <a:spLocks/>
              </p:cNvSpPr>
              <p:nvPr/>
            </p:nvSpPr>
            <p:spPr bwMode="auto">
              <a:xfrm>
                <a:off x="2849" y="2546"/>
                <a:ext cx="17" cy="20"/>
              </a:xfrm>
              <a:custGeom>
                <a:avLst/>
                <a:gdLst>
                  <a:gd name="T0" fmla="*/ 16 w 17"/>
                  <a:gd name="T1" fmla="*/ 0 h 20"/>
                  <a:gd name="T2" fmla="*/ 16 w 17"/>
                  <a:gd name="T3" fmla="*/ 0 h 20"/>
                  <a:gd name="T4" fmla="*/ 17 w 17"/>
                  <a:gd name="T5" fmla="*/ 1 h 20"/>
                  <a:gd name="T6" fmla="*/ 17 w 17"/>
                  <a:gd name="T7" fmla="*/ 1 h 20"/>
                  <a:gd name="T8" fmla="*/ 16 w 17"/>
                  <a:gd name="T9" fmla="*/ 3 h 20"/>
                  <a:gd name="T10" fmla="*/ 5 w 17"/>
                  <a:gd name="T11" fmla="*/ 3 h 20"/>
                  <a:gd name="T12" fmla="*/ 5 w 17"/>
                  <a:gd name="T13" fmla="*/ 3 h 20"/>
                  <a:gd name="T14" fmla="*/ 4 w 17"/>
                  <a:gd name="T15" fmla="*/ 3 h 20"/>
                  <a:gd name="T16" fmla="*/ 2 w 17"/>
                  <a:gd name="T17" fmla="*/ 4 h 20"/>
                  <a:gd name="T18" fmla="*/ 2 w 17"/>
                  <a:gd name="T19" fmla="*/ 16 h 20"/>
                  <a:gd name="T20" fmla="*/ 2 w 17"/>
                  <a:gd name="T21" fmla="*/ 16 h 20"/>
                  <a:gd name="T22" fmla="*/ 4 w 17"/>
                  <a:gd name="T23" fmla="*/ 18 h 20"/>
                  <a:gd name="T24" fmla="*/ 5 w 17"/>
                  <a:gd name="T25" fmla="*/ 18 h 20"/>
                  <a:gd name="T26" fmla="*/ 16 w 17"/>
                  <a:gd name="T27" fmla="*/ 18 h 20"/>
                  <a:gd name="T28" fmla="*/ 16 w 17"/>
                  <a:gd name="T29" fmla="*/ 18 h 20"/>
                  <a:gd name="T30" fmla="*/ 17 w 17"/>
                  <a:gd name="T31" fmla="*/ 19 h 20"/>
                  <a:gd name="T32" fmla="*/ 17 w 17"/>
                  <a:gd name="T33" fmla="*/ 19 h 20"/>
                  <a:gd name="T34" fmla="*/ 17 w 17"/>
                  <a:gd name="T35" fmla="*/ 20 h 20"/>
                  <a:gd name="T36" fmla="*/ 16 w 17"/>
                  <a:gd name="T37" fmla="*/ 20 h 20"/>
                  <a:gd name="T38" fmla="*/ 5 w 17"/>
                  <a:gd name="T39" fmla="*/ 20 h 20"/>
                  <a:gd name="T40" fmla="*/ 5 w 17"/>
                  <a:gd name="T41" fmla="*/ 20 h 20"/>
                  <a:gd name="T42" fmla="*/ 1 w 17"/>
                  <a:gd name="T43" fmla="*/ 19 h 20"/>
                  <a:gd name="T44" fmla="*/ 0 w 17"/>
                  <a:gd name="T45" fmla="*/ 16 h 20"/>
                  <a:gd name="T46" fmla="*/ 0 w 17"/>
                  <a:gd name="T47" fmla="*/ 4 h 20"/>
                  <a:gd name="T48" fmla="*/ 0 w 17"/>
                  <a:gd name="T49" fmla="*/ 4 h 20"/>
                  <a:gd name="T50" fmla="*/ 1 w 17"/>
                  <a:gd name="T51" fmla="*/ 1 h 20"/>
                  <a:gd name="T52" fmla="*/ 5 w 17"/>
                  <a:gd name="T53" fmla="*/ 0 h 20"/>
                  <a:gd name="T54" fmla="*/ 16 w 17"/>
                  <a:gd name="T5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" h="20">
                    <a:moveTo>
                      <a:pt x="16" y="0"/>
                    </a:moveTo>
                    <a:lnTo>
                      <a:pt x="16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4" name="Freeform 124"/>
              <p:cNvSpPr>
                <a:spLocks noEditPoints="1"/>
              </p:cNvSpPr>
              <p:nvPr/>
            </p:nvSpPr>
            <p:spPr bwMode="auto">
              <a:xfrm>
                <a:off x="2806" y="2518"/>
                <a:ext cx="74" cy="74"/>
              </a:xfrm>
              <a:custGeom>
                <a:avLst/>
                <a:gdLst>
                  <a:gd name="T0" fmla="*/ 37 w 74"/>
                  <a:gd name="T1" fmla="*/ 0 h 74"/>
                  <a:gd name="T2" fmla="*/ 22 w 74"/>
                  <a:gd name="T3" fmla="*/ 2 h 74"/>
                  <a:gd name="T4" fmla="*/ 10 w 74"/>
                  <a:gd name="T5" fmla="*/ 11 h 74"/>
                  <a:gd name="T6" fmla="*/ 2 w 74"/>
                  <a:gd name="T7" fmla="*/ 23 h 74"/>
                  <a:gd name="T8" fmla="*/ 0 w 74"/>
                  <a:gd name="T9" fmla="*/ 38 h 74"/>
                  <a:gd name="T10" fmla="*/ 1 w 74"/>
                  <a:gd name="T11" fmla="*/ 44 h 74"/>
                  <a:gd name="T12" fmla="*/ 6 w 74"/>
                  <a:gd name="T13" fmla="*/ 58 h 74"/>
                  <a:gd name="T14" fmla="*/ 16 w 74"/>
                  <a:gd name="T15" fmla="*/ 67 h 74"/>
                  <a:gd name="T16" fmla="*/ 29 w 74"/>
                  <a:gd name="T17" fmla="*/ 74 h 74"/>
                  <a:gd name="T18" fmla="*/ 37 w 74"/>
                  <a:gd name="T19" fmla="*/ 74 h 74"/>
                  <a:gd name="T20" fmla="*/ 52 w 74"/>
                  <a:gd name="T21" fmla="*/ 71 h 74"/>
                  <a:gd name="T22" fmla="*/ 63 w 74"/>
                  <a:gd name="T23" fmla="*/ 63 h 74"/>
                  <a:gd name="T24" fmla="*/ 71 w 74"/>
                  <a:gd name="T25" fmla="*/ 51 h 74"/>
                  <a:gd name="T26" fmla="*/ 74 w 74"/>
                  <a:gd name="T27" fmla="*/ 38 h 74"/>
                  <a:gd name="T28" fmla="*/ 74 w 74"/>
                  <a:gd name="T29" fmla="*/ 29 h 74"/>
                  <a:gd name="T30" fmla="*/ 68 w 74"/>
                  <a:gd name="T31" fmla="*/ 16 h 74"/>
                  <a:gd name="T32" fmla="*/ 58 w 74"/>
                  <a:gd name="T33" fmla="*/ 7 h 74"/>
                  <a:gd name="T34" fmla="*/ 44 w 74"/>
                  <a:gd name="T35" fmla="*/ 1 h 74"/>
                  <a:gd name="T36" fmla="*/ 37 w 74"/>
                  <a:gd name="T37" fmla="*/ 0 h 74"/>
                  <a:gd name="T38" fmla="*/ 37 w 74"/>
                  <a:gd name="T39" fmla="*/ 66 h 74"/>
                  <a:gd name="T40" fmla="*/ 27 w 74"/>
                  <a:gd name="T41" fmla="*/ 63 h 74"/>
                  <a:gd name="T42" fmla="*/ 17 w 74"/>
                  <a:gd name="T43" fmla="*/ 58 h 74"/>
                  <a:gd name="T44" fmla="*/ 10 w 74"/>
                  <a:gd name="T45" fmla="*/ 48 h 74"/>
                  <a:gd name="T46" fmla="*/ 9 w 74"/>
                  <a:gd name="T47" fmla="*/ 38 h 74"/>
                  <a:gd name="T48" fmla="*/ 9 w 74"/>
                  <a:gd name="T49" fmla="*/ 31 h 74"/>
                  <a:gd name="T50" fmla="*/ 13 w 74"/>
                  <a:gd name="T51" fmla="*/ 21 h 74"/>
                  <a:gd name="T52" fmla="*/ 21 w 74"/>
                  <a:gd name="T53" fmla="*/ 13 h 74"/>
                  <a:gd name="T54" fmla="*/ 32 w 74"/>
                  <a:gd name="T55" fmla="*/ 9 h 74"/>
                  <a:gd name="T56" fmla="*/ 37 w 74"/>
                  <a:gd name="T57" fmla="*/ 8 h 74"/>
                  <a:gd name="T58" fmla="*/ 48 w 74"/>
                  <a:gd name="T59" fmla="*/ 11 h 74"/>
                  <a:gd name="T60" fmla="*/ 58 w 74"/>
                  <a:gd name="T61" fmla="*/ 17 h 74"/>
                  <a:gd name="T62" fmla="*/ 63 w 74"/>
                  <a:gd name="T63" fmla="*/ 25 h 74"/>
                  <a:gd name="T64" fmla="*/ 66 w 74"/>
                  <a:gd name="T65" fmla="*/ 38 h 74"/>
                  <a:gd name="T66" fmla="*/ 66 w 74"/>
                  <a:gd name="T67" fmla="*/ 43 h 74"/>
                  <a:gd name="T68" fmla="*/ 60 w 74"/>
                  <a:gd name="T69" fmla="*/ 52 h 74"/>
                  <a:gd name="T70" fmla="*/ 54 w 74"/>
                  <a:gd name="T71" fmla="*/ 61 h 74"/>
                  <a:gd name="T72" fmla="*/ 43 w 74"/>
                  <a:gd name="T73" fmla="*/ 65 h 74"/>
                  <a:gd name="T74" fmla="*/ 37 w 74"/>
                  <a:gd name="T75" fmla="*/ 6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4" h="74">
                    <a:moveTo>
                      <a:pt x="37" y="0"/>
                    </a:moveTo>
                    <a:lnTo>
                      <a:pt x="37" y="0"/>
                    </a:lnTo>
                    <a:lnTo>
                      <a:pt x="29" y="1"/>
                    </a:lnTo>
                    <a:lnTo>
                      <a:pt x="22" y="2"/>
                    </a:lnTo>
                    <a:lnTo>
                      <a:pt x="16" y="7"/>
                    </a:lnTo>
                    <a:lnTo>
                      <a:pt x="10" y="11"/>
                    </a:lnTo>
                    <a:lnTo>
                      <a:pt x="6" y="16"/>
                    </a:lnTo>
                    <a:lnTo>
                      <a:pt x="2" y="23"/>
                    </a:lnTo>
                    <a:lnTo>
                      <a:pt x="1" y="2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51"/>
                    </a:lnTo>
                    <a:lnTo>
                      <a:pt x="6" y="58"/>
                    </a:lnTo>
                    <a:lnTo>
                      <a:pt x="10" y="63"/>
                    </a:lnTo>
                    <a:lnTo>
                      <a:pt x="16" y="67"/>
                    </a:lnTo>
                    <a:lnTo>
                      <a:pt x="22" y="71"/>
                    </a:lnTo>
                    <a:lnTo>
                      <a:pt x="29" y="74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44" y="74"/>
                    </a:lnTo>
                    <a:lnTo>
                      <a:pt x="52" y="71"/>
                    </a:lnTo>
                    <a:lnTo>
                      <a:pt x="58" y="67"/>
                    </a:lnTo>
                    <a:lnTo>
                      <a:pt x="63" y="63"/>
                    </a:lnTo>
                    <a:lnTo>
                      <a:pt x="68" y="58"/>
                    </a:lnTo>
                    <a:lnTo>
                      <a:pt x="71" y="51"/>
                    </a:lnTo>
                    <a:lnTo>
                      <a:pt x="74" y="44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29"/>
                    </a:lnTo>
                    <a:lnTo>
                      <a:pt x="71" y="23"/>
                    </a:lnTo>
                    <a:lnTo>
                      <a:pt x="68" y="16"/>
                    </a:lnTo>
                    <a:lnTo>
                      <a:pt x="63" y="11"/>
                    </a:lnTo>
                    <a:lnTo>
                      <a:pt x="58" y="7"/>
                    </a:lnTo>
                    <a:lnTo>
                      <a:pt x="52" y="2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2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7" y="58"/>
                    </a:lnTo>
                    <a:lnTo>
                      <a:pt x="13" y="52"/>
                    </a:lnTo>
                    <a:lnTo>
                      <a:pt x="10" y="48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3" y="21"/>
                    </a:lnTo>
                    <a:lnTo>
                      <a:pt x="17" y="17"/>
                    </a:lnTo>
                    <a:lnTo>
                      <a:pt x="21" y="13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1"/>
                    </a:lnTo>
                    <a:lnTo>
                      <a:pt x="54" y="13"/>
                    </a:lnTo>
                    <a:lnTo>
                      <a:pt x="58" y="17"/>
                    </a:lnTo>
                    <a:lnTo>
                      <a:pt x="60" y="21"/>
                    </a:lnTo>
                    <a:lnTo>
                      <a:pt x="63" y="25"/>
                    </a:lnTo>
                    <a:lnTo>
                      <a:pt x="66" y="31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6" y="43"/>
                    </a:lnTo>
                    <a:lnTo>
                      <a:pt x="63" y="48"/>
                    </a:lnTo>
                    <a:lnTo>
                      <a:pt x="60" y="52"/>
                    </a:lnTo>
                    <a:lnTo>
                      <a:pt x="58" y="58"/>
                    </a:lnTo>
                    <a:lnTo>
                      <a:pt x="54" y="61"/>
                    </a:lnTo>
                    <a:lnTo>
                      <a:pt x="48" y="63"/>
                    </a:lnTo>
                    <a:lnTo>
                      <a:pt x="43" y="65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5" name="Freeform 125"/>
              <p:cNvSpPr>
                <a:spLocks noEditPoints="1"/>
              </p:cNvSpPr>
              <p:nvPr/>
            </p:nvSpPr>
            <p:spPr bwMode="auto">
              <a:xfrm>
                <a:off x="2824" y="2545"/>
                <a:ext cx="21" cy="20"/>
              </a:xfrm>
              <a:custGeom>
                <a:avLst/>
                <a:gdLst>
                  <a:gd name="T0" fmla="*/ 15 w 21"/>
                  <a:gd name="T1" fmla="*/ 0 h 20"/>
                  <a:gd name="T2" fmla="*/ 15 w 21"/>
                  <a:gd name="T3" fmla="*/ 0 h 20"/>
                  <a:gd name="T4" fmla="*/ 19 w 21"/>
                  <a:gd name="T5" fmla="*/ 1 h 20"/>
                  <a:gd name="T6" fmla="*/ 21 w 21"/>
                  <a:gd name="T7" fmla="*/ 4 h 20"/>
                  <a:gd name="T8" fmla="*/ 21 w 21"/>
                  <a:gd name="T9" fmla="*/ 11 h 20"/>
                  <a:gd name="T10" fmla="*/ 21 w 21"/>
                  <a:gd name="T11" fmla="*/ 11 h 20"/>
                  <a:gd name="T12" fmla="*/ 19 w 21"/>
                  <a:gd name="T13" fmla="*/ 13 h 20"/>
                  <a:gd name="T14" fmla="*/ 15 w 21"/>
                  <a:gd name="T15" fmla="*/ 15 h 20"/>
                  <a:gd name="T16" fmla="*/ 3 w 21"/>
                  <a:gd name="T17" fmla="*/ 15 h 20"/>
                  <a:gd name="T18" fmla="*/ 3 w 21"/>
                  <a:gd name="T19" fmla="*/ 19 h 20"/>
                  <a:gd name="T20" fmla="*/ 3 w 21"/>
                  <a:gd name="T21" fmla="*/ 19 h 20"/>
                  <a:gd name="T22" fmla="*/ 2 w 21"/>
                  <a:gd name="T23" fmla="*/ 20 h 20"/>
                  <a:gd name="T24" fmla="*/ 2 w 21"/>
                  <a:gd name="T25" fmla="*/ 20 h 20"/>
                  <a:gd name="T26" fmla="*/ 0 w 21"/>
                  <a:gd name="T27" fmla="*/ 19 h 20"/>
                  <a:gd name="T28" fmla="*/ 0 w 21"/>
                  <a:gd name="T29" fmla="*/ 4 h 20"/>
                  <a:gd name="T30" fmla="*/ 0 w 21"/>
                  <a:gd name="T31" fmla="*/ 4 h 20"/>
                  <a:gd name="T32" fmla="*/ 2 w 21"/>
                  <a:gd name="T33" fmla="*/ 1 h 20"/>
                  <a:gd name="T34" fmla="*/ 6 w 21"/>
                  <a:gd name="T35" fmla="*/ 0 h 20"/>
                  <a:gd name="T36" fmla="*/ 15 w 21"/>
                  <a:gd name="T37" fmla="*/ 0 h 20"/>
                  <a:gd name="T38" fmla="*/ 3 w 21"/>
                  <a:gd name="T39" fmla="*/ 12 h 20"/>
                  <a:gd name="T40" fmla="*/ 15 w 21"/>
                  <a:gd name="T41" fmla="*/ 12 h 20"/>
                  <a:gd name="T42" fmla="*/ 15 w 21"/>
                  <a:gd name="T43" fmla="*/ 12 h 20"/>
                  <a:gd name="T44" fmla="*/ 17 w 21"/>
                  <a:gd name="T45" fmla="*/ 12 h 20"/>
                  <a:gd name="T46" fmla="*/ 18 w 21"/>
                  <a:gd name="T47" fmla="*/ 11 h 20"/>
                  <a:gd name="T48" fmla="*/ 18 w 21"/>
                  <a:gd name="T49" fmla="*/ 4 h 20"/>
                  <a:gd name="T50" fmla="*/ 18 w 21"/>
                  <a:gd name="T51" fmla="*/ 4 h 20"/>
                  <a:gd name="T52" fmla="*/ 17 w 21"/>
                  <a:gd name="T53" fmla="*/ 2 h 20"/>
                  <a:gd name="T54" fmla="*/ 15 w 21"/>
                  <a:gd name="T55" fmla="*/ 2 h 20"/>
                  <a:gd name="T56" fmla="*/ 6 w 21"/>
                  <a:gd name="T57" fmla="*/ 2 h 20"/>
                  <a:gd name="T58" fmla="*/ 6 w 21"/>
                  <a:gd name="T59" fmla="*/ 2 h 20"/>
                  <a:gd name="T60" fmla="*/ 4 w 21"/>
                  <a:gd name="T61" fmla="*/ 2 h 20"/>
                  <a:gd name="T62" fmla="*/ 3 w 21"/>
                  <a:gd name="T63" fmla="*/ 4 h 20"/>
                  <a:gd name="T64" fmla="*/ 3 w 21"/>
                  <a:gd name="T6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20">
                    <a:moveTo>
                      <a:pt x="15" y="0"/>
                    </a:moveTo>
                    <a:lnTo>
                      <a:pt x="15" y="0"/>
                    </a:lnTo>
                    <a:lnTo>
                      <a:pt x="19" y="1"/>
                    </a:lnTo>
                    <a:lnTo>
                      <a:pt x="21" y="4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2"/>
                    </a:moveTo>
                    <a:lnTo>
                      <a:pt x="15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6" name="Freeform 126"/>
              <p:cNvSpPr>
                <a:spLocks/>
              </p:cNvSpPr>
              <p:nvPr/>
            </p:nvSpPr>
            <p:spPr bwMode="auto">
              <a:xfrm>
                <a:off x="2847" y="2545"/>
                <a:ext cx="17" cy="20"/>
              </a:xfrm>
              <a:custGeom>
                <a:avLst/>
                <a:gdLst>
                  <a:gd name="T0" fmla="*/ 17 w 17"/>
                  <a:gd name="T1" fmla="*/ 0 h 20"/>
                  <a:gd name="T2" fmla="*/ 17 w 17"/>
                  <a:gd name="T3" fmla="*/ 0 h 20"/>
                  <a:gd name="T4" fmla="*/ 17 w 17"/>
                  <a:gd name="T5" fmla="*/ 0 h 20"/>
                  <a:gd name="T6" fmla="*/ 17 w 17"/>
                  <a:gd name="T7" fmla="*/ 1 h 20"/>
                  <a:gd name="T8" fmla="*/ 17 w 17"/>
                  <a:gd name="T9" fmla="*/ 1 h 20"/>
                  <a:gd name="T10" fmla="*/ 17 w 17"/>
                  <a:gd name="T11" fmla="*/ 2 h 20"/>
                  <a:gd name="T12" fmla="*/ 17 w 17"/>
                  <a:gd name="T13" fmla="*/ 2 h 20"/>
                  <a:gd name="T14" fmla="*/ 4 w 17"/>
                  <a:gd name="T15" fmla="*/ 2 h 20"/>
                  <a:gd name="T16" fmla="*/ 4 w 17"/>
                  <a:gd name="T17" fmla="*/ 2 h 20"/>
                  <a:gd name="T18" fmla="*/ 3 w 17"/>
                  <a:gd name="T19" fmla="*/ 2 h 20"/>
                  <a:gd name="T20" fmla="*/ 3 w 17"/>
                  <a:gd name="T21" fmla="*/ 4 h 20"/>
                  <a:gd name="T22" fmla="*/ 3 w 17"/>
                  <a:gd name="T23" fmla="*/ 16 h 20"/>
                  <a:gd name="T24" fmla="*/ 3 w 17"/>
                  <a:gd name="T25" fmla="*/ 16 h 20"/>
                  <a:gd name="T26" fmla="*/ 3 w 17"/>
                  <a:gd name="T27" fmla="*/ 17 h 20"/>
                  <a:gd name="T28" fmla="*/ 4 w 17"/>
                  <a:gd name="T29" fmla="*/ 17 h 20"/>
                  <a:gd name="T30" fmla="*/ 17 w 17"/>
                  <a:gd name="T31" fmla="*/ 17 h 20"/>
                  <a:gd name="T32" fmla="*/ 17 w 17"/>
                  <a:gd name="T33" fmla="*/ 17 h 20"/>
                  <a:gd name="T34" fmla="*/ 17 w 17"/>
                  <a:gd name="T35" fmla="*/ 19 h 20"/>
                  <a:gd name="T36" fmla="*/ 17 w 17"/>
                  <a:gd name="T37" fmla="*/ 19 h 20"/>
                  <a:gd name="T38" fmla="*/ 17 w 17"/>
                  <a:gd name="T39" fmla="*/ 19 h 20"/>
                  <a:gd name="T40" fmla="*/ 17 w 17"/>
                  <a:gd name="T41" fmla="*/ 20 h 20"/>
                  <a:gd name="T42" fmla="*/ 17 w 17"/>
                  <a:gd name="T43" fmla="*/ 20 h 20"/>
                  <a:gd name="T44" fmla="*/ 4 w 17"/>
                  <a:gd name="T45" fmla="*/ 20 h 20"/>
                  <a:gd name="T46" fmla="*/ 4 w 17"/>
                  <a:gd name="T47" fmla="*/ 20 h 20"/>
                  <a:gd name="T48" fmla="*/ 2 w 17"/>
                  <a:gd name="T49" fmla="*/ 19 h 20"/>
                  <a:gd name="T50" fmla="*/ 0 w 17"/>
                  <a:gd name="T51" fmla="*/ 16 h 20"/>
                  <a:gd name="T52" fmla="*/ 0 w 17"/>
                  <a:gd name="T53" fmla="*/ 4 h 20"/>
                  <a:gd name="T54" fmla="*/ 0 w 17"/>
                  <a:gd name="T55" fmla="*/ 4 h 20"/>
                  <a:gd name="T56" fmla="*/ 2 w 17"/>
                  <a:gd name="T57" fmla="*/ 1 h 20"/>
                  <a:gd name="T58" fmla="*/ 4 w 17"/>
                  <a:gd name="T59" fmla="*/ 0 h 20"/>
                  <a:gd name="T60" fmla="*/ 17 w 17"/>
                  <a:gd name="T6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20">
                    <a:moveTo>
                      <a:pt x="17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7" name="Freeform 127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  <a:close/>
                  </a:path>
                </a:pathLst>
              </a:cu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8" name="Freeform 128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9" name="Freeform 129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  <a:close/>
                  </a:path>
                </a:pathLst>
              </a:custGeom>
              <a:solidFill>
                <a:srgbClr val="EEA1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0" name="Freeform 130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1" name="Rectangle 131"/>
              <p:cNvSpPr>
                <a:spLocks noChangeArrowheads="1"/>
              </p:cNvSpPr>
              <p:nvPr/>
            </p:nvSpPr>
            <p:spPr bwMode="auto">
              <a:xfrm>
                <a:off x="3962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2" name="Rectangle 132"/>
              <p:cNvSpPr>
                <a:spLocks noChangeArrowheads="1"/>
              </p:cNvSpPr>
              <p:nvPr/>
            </p:nvSpPr>
            <p:spPr bwMode="auto">
              <a:xfrm>
                <a:off x="1520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3" name="Freeform 133"/>
              <p:cNvSpPr>
                <a:spLocks/>
              </p:cNvSpPr>
              <p:nvPr/>
            </p:nvSpPr>
            <p:spPr bwMode="auto">
              <a:xfrm>
                <a:off x="1387" y="2101"/>
                <a:ext cx="137" cy="434"/>
              </a:xfrm>
              <a:custGeom>
                <a:avLst/>
                <a:gdLst>
                  <a:gd name="T0" fmla="*/ 74 w 137"/>
                  <a:gd name="T1" fmla="*/ 434 h 434"/>
                  <a:gd name="T2" fmla="*/ 137 w 137"/>
                  <a:gd name="T3" fmla="*/ 12 h 434"/>
                  <a:gd name="T4" fmla="*/ 63 w 137"/>
                  <a:gd name="T5" fmla="*/ 0 h 434"/>
                  <a:gd name="T6" fmla="*/ 0 w 137"/>
                  <a:gd name="T7" fmla="*/ 424 h 434"/>
                  <a:gd name="T8" fmla="*/ 74 w 13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434">
                    <a:moveTo>
                      <a:pt x="74" y="434"/>
                    </a:moveTo>
                    <a:lnTo>
                      <a:pt x="137" y="12"/>
                    </a:lnTo>
                    <a:lnTo>
                      <a:pt x="63" y="0"/>
                    </a:lnTo>
                    <a:lnTo>
                      <a:pt x="0" y="424"/>
                    </a:lnTo>
                    <a:lnTo>
                      <a:pt x="74" y="434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4" name="Freeform 134"/>
              <p:cNvSpPr>
                <a:spLocks/>
              </p:cNvSpPr>
              <p:nvPr/>
            </p:nvSpPr>
            <p:spPr bwMode="auto">
              <a:xfrm>
                <a:off x="1461" y="2125"/>
                <a:ext cx="82" cy="410"/>
              </a:xfrm>
              <a:custGeom>
                <a:avLst/>
                <a:gdLst>
                  <a:gd name="T0" fmla="*/ 62 w 82"/>
                  <a:gd name="T1" fmla="*/ 0 h 410"/>
                  <a:gd name="T2" fmla="*/ 62 w 82"/>
                  <a:gd name="T3" fmla="*/ 0 h 410"/>
                  <a:gd name="T4" fmla="*/ 66 w 82"/>
                  <a:gd name="T5" fmla="*/ 5 h 410"/>
                  <a:gd name="T6" fmla="*/ 70 w 82"/>
                  <a:gd name="T7" fmla="*/ 12 h 410"/>
                  <a:gd name="T8" fmla="*/ 74 w 82"/>
                  <a:gd name="T9" fmla="*/ 24 h 410"/>
                  <a:gd name="T10" fmla="*/ 78 w 82"/>
                  <a:gd name="T11" fmla="*/ 42 h 410"/>
                  <a:gd name="T12" fmla="*/ 81 w 82"/>
                  <a:gd name="T13" fmla="*/ 65 h 410"/>
                  <a:gd name="T14" fmla="*/ 82 w 82"/>
                  <a:gd name="T15" fmla="*/ 96 h 410"/>
                  <a:gd name="T16" fmla="*/ 81 w 82"/>
                  <a:gd name="T17" fmla="*/ 135 h 410"/>
                  <a:gd name="T18" fmla="*/ 81 w 82"/>
                  <a:gd name="T19" fmla="*/ 135 h 410"/>
                  <a:gd name="T20" fmla="*/ 80 w 82"/>
                  <a:gd name="T21" fmla="*/ 144 h 410"/>
                  <a:gd name="T22" fmla="*/ 78 w 82"/>
                  <a:gd name="T23" fmla="*/ 170 h 410"/>
                  <a:gd name="T24" fmla="*/ 77 w 82"/>
                  <a:gd name="T25" fmla="*/ 186 h 410"/>
                  <a:gd name="T26" fmla="*/ 78 w 82"/>
                  <a:gd name="T27" fmla="*/ 205 h 410"/>
                  <a:gd name="T28" fmla="*/ 80 w 82"/>
                  <a:gd name="T29" fmla="*/ 224 h 410"/>
                  <a:gd name="T30" fmla="*/ 82 w 82"/>
                  <a:gd name="T31" fmla="*/ 242 h 410"/>
                  <a:gd name="T32" fmla="*/ 82 w 82"/>
                  <a:gd name="T33" fmla="*/ 242 h 410"/>
                  <a:gd name="T34" fmla="*/ 82 w 82"/>
                  <a:gd name="T35" fmla="*/ 251 h 410"/>
                  <a:gd name="T36" fmla="*/ 82 w 82"/>
                  <a:gd name="T37" fmla="*/ 262 h 410"/>
                  <a:gd name="T38" fmla="*/ 81 w 82"/>
                  <a:gd name="T39" fmla="*/ 275 h 410"/>
                  <a:gd name="T40" fmla="*/ 77 w 82"/>
                  <a:gd name="T41" fmla="*/ 292 h 410"/>
                  <a:gd name="T42" fmla="*/ 70 w 82"/>
                  <a:gd name="T43" fmla="*/ 308 h 410"/>
                  <a:gd name="T44" fmla="*/ 66 w 82"/>
                  <a:gd name="T45" fmla="*/ 317 h 410"/>
                  <a:gd name="T46" fmla="*/ 61 w 82"/>
                  <a:gd name="T47" fmla="*/ 325 h 410"/>
                  <a:gd name="T48" fmla="*/ 54 w 82"/>
                  <a:gd name="T49" fmla="*/ 333 h 410"/>
                  <a:gd name="T50" fmla="*/ 47 w 82"/>
                  <a:gd name="T51" fmla="*/ 341 h 410"/>
                  <a:gd name="T52" fmla="*/ 47 w 82"/>
                  <a:gd name="T53" fmla="*/ 341 h 410"/>
                  <a:gd name="T54" fmla="*/ 40 w 82"/>
                  <a:gd name="T55" fmla="*/ 348 h 410"/>
                  <a:gd name="T56" fmla="*/ 27 w 82"/>
                  <a:gd name="T57" fmla="*/ 366 h 410"/>
                  <a:gd name="T58" fmla="*/ 11 w 82"/>
                  <a:gd name="T59" fmla="*/ 389 h 410"/>
                  <a:gd name="T60" fmla="*/ 5 w 82"/>
                  <a:gd name="T61" fmla="*/ 400 h 410"/>
                  <a:gd name="T62" fmla="*/ 0 w 82"/>
                  <a:gd name="T63" fmla="*/ 410 h 410"/>
                  <a:gd name="T64" fmla="*/ 62 w 82"/>
                  <a:gd name="T6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410">
                    <a:moveTo>
                      <a:pt x="62" y="0"/>
                    </a:moveTo>
                    <a:lnTo>
                      <a:pt x="62" y="0"/>
                    </a:lnTo>
                    <a:lnTo>
                      <a:pt x="66" y="5"/>
                    </a:lnTo>
                    <a:lnTo>
                      <a:pt x="70" y="12"/>
                    </a:lnTo>
                    <a:lnTo>
                      <a:pt x="74" y="24"/>
                    </a:lnTo>
                    <a:lnTo>
                      <a:pt x="78" y="42"/>
                    </a:lnTo>
                    <a:lnTo>
                      <a:pt x="81" y="65"/>
                    </a:lnTo>
                    <a:lnTo>
                      <a:pt x="82" y="96"/>
                    </a:lnTo>
                    <a:lnTo>
                      <a:pt x="81" y="135"/>
                    </a:lnTo>
                    <a:lnTo>
                      <a:pt x="81" y="135"/>
                    </a:lnTo>
                    <a:lnTo>
                      <a:pt x="80" y="144"/>
                    </a:lnTo>
                    <a:lnTo>
                      <a:pt x="78" y="170"/>
                    </a:lnTo>
                    <a:lnTo>
                      <a:pt x="77" y="186"/>
                    </a:lnTo>
                    <a:lnTo>
                      <a:pt x="78" y="205"/>
                    </a:lnTo>
                    <a:lnTo>
                      <a:pt x="80" y="224"/>
                    </a:lnTo>
                    <a:lnTo>
                      <a:pt x="82" y="242"/>
                    </a:lnTo>
                    <a:lnTo>
                      <a:pt x="82" y="242"/>
                    </a:lnTo>
                    <a:lnTo>
                      <a:pt x="82" y="251"/>
                    </a:lnTo>
                    <a:lnTo>
                      <a:pt x="82" y="262"/>
                    </a:lnTo>
                    <a:lnTo>
                      <a:pt x="81" y="275"/>
                    </a:lnTo>
                    <a:lnTo>
                      <a:pt x="77" y="292"/>
                    </a:lnTo>
                    <a:lnTo>
                      <a:pt x="70" y="308"/>
                    </a:lnTo>
                    <a:lnTo>
                      <a:pt x="66" y="317"/>
                    </a:lnTo>
                    <a:lnTo>
                      <a:pt x="61" y="325"/>
                    </a:lnTo>
                    <a:lnTo>
                      <a:pt x="54" y="333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0" y="348"/>
                    </a:lnTo>
                    <a:lnTo>
                      <a:pt x="27" y="366"/>
                    </a:lnTo>
                    <a:lnTo>
                      <a:pt x="11" y="389"/>
                    </a:lnTo>
                    <a:lnTo>
                      <a:pt x="5" y="400"/>
                    </a:lnTo>
                    <a:lnTo>
                      <a:pt x="0" y="41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5" name="Freeform 135"/>
              <p:cNvSpPr>
                <a:spLocks/>
              </p:cNvSpPr>
              <p:nvPr/>
            </p:nvSpPr>
            <p:spPr bwMode="auto">
              <a:xfrm>
                <a:off x="1500" y="2426"/>
                <a:ext cx="59" cy="201"/>
              </a:xfrm>
              <a:custGeom>
                <a:avLst/>
                <a:gdLst>
                  <a:gd name="T0" fmla="*/ 30 w 59"/>
                  <a:gd name="T1" fmla="*/ 0 h 201"/>
                  <a:gd name="T2" fmla="*/ 7 w 59"/>
                  <a:gd name="T3" fmla="*/ 11 h 201"/>
                  <a:gd name="T4" fmla="*/ 0 w 59"/>
                  <a:gd name="T5" fmla="*/ 201 h 201"/>
                  <a:gd name="T6" fmla="*/ 59 w 59"/>
                  <a:gd name="T7" fmla="*/ 201 h 201"/>
                  <a:gd name="T8" fmla="*/ 30 w 59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1">
                    <a:moveTo>
                      <a:pt x="30" y="0"/>
                    </a:moveTo>
                    <a:lnTo>
                      <a:pt x="7" y="11"/>
                    </a:lnTo>
                    <a:lnTo>
                      <a:pt x="0" y="201"/>
                    </a:lnTo>
                    <a:lnTo>
                      <a:pt x="59" y="20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6" name="Rectangle 136"/>
              <p:cNvSpPr>
                <a:spLocks noChangeArrowheads="1"/>
              </p:cNvSpPr>
              <p:nvPr/>
            </p:nvSpPr>
            <p:spPr bwMode="auto">
              <a:xfrm>
                <a:off x="1443" y="2627"/>
                <a:ext cx="135" cy="31"/>
              </a:xfrm>
              <a:prstGeom prst="rect">
                <a:avLst/>
              </a:prstGeom>
              <a:solidFill>
                <a:srgbClr val="383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7" name="Freeform 137"/>
              <p:cNvSpPr>
                <a:spLocks/>
              </p:cNvSpPr>
              <p:nvPr/>
            </p:nvSpPr>
            <p:spPr bwMode="auto">
              <a:xfrm>
                <a:off x="3375" y="2480"/>
                <a:ext cx="293" cy="175"/>
              </a:xfrm>
              <a:custGeom>
                <a:avLst/>
                <a:gdLst>
                  <a:gd name="T0" fmla="*/ 278 w 293"/>
                  <a:gd name="T1" fmla="*/ 158 h 175"/>
                  <a:gd name="T2" fmla="*/ 278 w 293"/>
                  <a:gd name="T3" fmla="*/ 158 h 175"/>
                  <a:gd name="T4" fmla="*/ 277 w 293"/>
                  <a:gd name="T5" fmla="*/ 165 h 175"/>
                  <a:gd name="T6" fmla="*/ 273 w 293"/>
                  <a:gd name="T7" fmla="*/ 170 h 175"/>
                  <a:gd name="T8" fmla="*/ 268 w 293"/>
                  <a:gd name="T9" fmla="*/ 174 h 175"/>
                  <a:gd name="T10" fmla="*/ 261 w 293"/>
                  <a:gd name="T11" fmla="*/ 175 h 175"/>
                  <a:gd name="T12" fmla="*/ 34 w 293"/>
                  <a:gd name="T13" fmla="*/ 175 h 175"/>
                  <a:gd name="T14" fmla="*/ 34 w 293"/>
                  <a:gd name="T15" fmla="*/ 175 h 175"/>
                  <a:gd name="T16" fmla="*/ 27 w 293"/>
                  <a:gd name="T17" fmla="*/ 174 h 175"/>
                  <a:gd name="T18" fmla="*/ 20 w 293"/>
                  <a:gd name="T19" fmla="*/ 170 h 175"/>
                  <a:gd name="T20" fmla="*/ 16 w 293"/>
                  <a:gd name="T21" fmla="*/ 165 h 175"/>
                  <a:gd name="T22" fmla="*/ 15 w 293"/>
                  <a:gd name="T23" fmla="*/ 158 h 175"/>
                  <a:gd name="T24" fmla="*/ 0 w 293"/>
                  <a:gd name="T25" fmla="*/ 18 h 175"/>
                  <a:gd name="T26" fmla="*/ 0 w 293"/>
                  <a:gd name="T27" fmla="*/ 18 h 175"/>
                  <a:gd name="T28" fmla="*/ 2 w 293"/>
                  <a:gd name="T29" fmla="*/ 11 h 175"/>
                  <a:gd name="T30" fmla="*/ 6 w 293"/>
                  <a:gd name="T31" fmla="*/ 5 h 175"/>
                  <a:gd name="T32" fmla="*/ 12 w 293"/>
                  <a:gd name="T33" fmla="*/ 1 h 175"/>
                  <a:gd name="T34" fmla="*/ 19 w 293"/>
                  <a:gd name="T35" fmla="*/ 0 h 175"/>
                  <a:gd name="T36" fmla="*/ 276 w 293"/>
                  <a:gd name="T37" fmla="*/ 0 h 175"/>
                  <a:gd name="T38" fmla="*/ 276 w 293"/>
                  <a:gd name="T39" fmla="*/ 0 h 175"/>
                  <a:gd name="T40" fmla="*/ 282 w 293"/>
                  <a:gd name="T41" fmla="*/ 1 h 175"/>
                  <a:gd name="T42" fmla="*/ 288 w 293"/>
                  <a:gd name="T43" fmla="*/ 5 h 175"/>
                  <a:gd name="T44" fmla="*/ 292 w 293"/>
                  <a:gd name="T45" fmla="*/ 11 h 175"/>
                  <a:gd name="T46" fmla="*/ 293 w 293"/>
                  <a:gd name="T47" fmla="*/ 18 h 175"/>
                  <a:gd name="T48" fmla="*/ 278 w 293"/>
                  <a:gd name="T49" fmla="*/ 1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3" h="175">
                    <a:moveTo>
                      <a:pt x="278" y="158"/>
                    </a:moveTo>
                    <a:lnTo>
                      <a:pt x="278" y="158"/>
                    </a:lnTo>
                    <a:lnTo>
                      <a:pt x="277" y="165"/>
                    </a:lnTo>
                    <a:lnTo>
                      <a:pt x="273" y="170"/>
                    </a:lnTo>
                    <a:lnTo>
                      <a:pt x="268" y="174"/>
                    </a:lnTo>
                    <a:lnTo>
                      <a:pt x="261" y="175"/>
                    </a:lnTo>
                    <a:lnTo>
                      <a:pt x="34" y="175"/>
                    </a:lnTo>
                    <a:lnTo>
                      <a:pt x="34" y="175"/>
                    </a:lnTo>
                    <a:lnTo>
                      <a:pt x="27" y="174"/>
                    </a:lnTo>
                    <a:lnTo>
                      <a:pt x="20" y="170"/>
                    </a:lnTo>
                    <a:lnTo>
                      <a:pt x="16" y="165"/>
                    </a:lnTo>
                    <a:lnTo>
                      <a:pt x="15" y="15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1"/>
                    </a:lnTo>
                    <a:lnTo>
                      <a:pt x="288" y="5"/>
                    </a:lnTo>
                    <a:lnTo>
                      <a:pt x="292" y="11"/>
                    </a:lnTo>
                    <a:lnTo>
                      <a:pt x="293" y="18"/>
                    </a:lnTo>
                    <a:lnTo>
                      <a:pt x="278" y="15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8" name="Freeform 138"/>
              <p:cNvSpPr>
                <a:spLocks/>
              </p:cNvSpPr>
              <p:nvPr/>
            </p:nvSpPr>
            <p:spPr bwMode="auto">
              <a:xfrm>
                <a:off x="3385" y="2493"/>
                <a:ext cx="274" cy="162"/>
              </a:xfrm>
              <a:custGeom>
                <a:avLst/>
                <a:gdLst>
                  <a:gd name="T0" fmla="*/ 259 w 274"/>
                  <a:gd name="T1" fmla="*/ 146 h 162"/>
                  <a:gd name="T2" fmla="*/ 259 w 274"/>
                  <a:gd name="T3" fmla="*/ 146 h 162"/>
                  <a:gd name="T4" fmla="*/ 258 w 274"/>
                  <a:gd name="T5" fmla="*/ 153 h 162"/>
                  <a:gd name="T6" fmla="*/ 253 w 274"/>
                  <a:gd name="T7" fmla="*/ 158 h 162"/>
                  <a:gd name="T8" fmla="*/ 248 w 274"/>
                  <a:gd name="T9" fmla="*/ 161 h 162"/>
                  <a:gd name="T10" fmla="*/ 243 w 274"/>
                  <a:gd name="T11" fmla="*/ 162 h 162"/>
                  <a:gd name="T12" fmla="*/ 32 w 274"/>
                  <a:gd name="T13" fmla="*/ 162 h 162"/>
                  <a:gd name="T14" fmla="*/ 32 w 274"/>
                  <a:gd name="T15" fmla="*/ 162 h 162"/>
                  <a:gd name="T16" fmla="*/ 25 w 274"/>
                  <a:gd name="T17" fmla="*/ 161 h 162"/>
                  <a:gd name="T18" fmla="*/ 20 w 274"/>
                  <a:gd name="T19" fmla="*/ 158 h 162"/>
                  <a:gd name="T20" fmla="*/ 16 w 274"/>
                  <a:gd name="T21" fmla="*/ 153 h 162"/>
                  <a:gd name="T22" fmla="*/ 16 w 274"/>
                  <a:gd name="T23" fmla="*/ 146 h 162"/>
                  <a:gd name="T24" fmla="*/ 0 w 274"/>
                  <a:gd name="T25" fmla="*/ 18 h 162"/>
                  <a:gd name="T26" fmla="*/ 0 w 274"/>
                  <a:gd name="T27" fmla="*/ 18 h 162"/>
                  <a:gd name="T28" fmla="*/ 1 w 274"/>
                  <a:gd name="T29" fmla="*/ 11 h 162"/>
                  <a:gd name="T30" fmla="*/ 5 w 274"/>
                  <a:gd name="T31" fmla="*/ 6 h 162"/>
                  <a:gd name="T32" fmla="*/ 10 w 274"/>
                  <a:gd name="T33" fmla="*/ 2 h 162"/>
                  <a:gd name="T34" fmla="*/ 17 w 274"/>
                  <a:gd name="T35" fmla="*/ 0 h 162"/>
                  <a:gd name="T36" fmla="*/ 258 w 274"/>
                  <a:gd name="T37" fmla="*/ 0 h 162"/>
                  <a:gd name="T38" fmla="*/ 258 w 274"/>
                  <a:gd name="T39" fmla="*/ 0 h 162"/>
                  <a:gd name="T40" fmla="*/ 264 w 274"/>
                  <a:gd name="T41" fmla="*/ 2 h 162"/>
                  <a:gd name="T42" fmla="*/ 268 w 274"/>
                  <a:gd name="T43" fmla="*/ 6 h 162"/>
                  <a:gd name="T44" fmla="*/ 272 w 274"/>
                  <a:gd name="T45" fmla="*/ 11 h 162"/>
                  <a:gd name="T46" fmla="*/ 274 w 274"/>
                  <a:gd name="T47" fmla="*/ 18 h 162"/>
                  <a:gd name="T48" fmla="*/ 259 w 274"/>
                  <a:gd name="T49" fmla="*/ 14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4" h="162">
                    <a:moveTo>
                      <a:pt x="259" y="146"/>
                    </a:moveTo>
                    <a:lnTo>
                      <a:pt x="259" y="146"/>
                    </a:lnTo>
                    <a:lnTo>
                      <a:pt x="258" y="153"/>
                    </a:lnTo>
                    <a:lnTo>
                      <a:pt x="253" y="158"/>
                    </a:lnTo>
                    <a:lnTo>
                      <a:pt x="248" y="161"/>
                    </a:lnTo>
                    <a:lnTo>
                      <a:pt x="243" y="162"/>
                    </a:lnTo>
                    <a:lnTo>
                      <a:pt x="32" y="162"/>
                    </a:lnTo>
                    <a:lnTo>
                      <a:pt x="32" y="162"/>
                    </a:lnTo>
                    <a:lnTo>
                      <a:pt x="25" y="161"/>
                    </a:lnTo>
                    <a:lnTo>
                      <a:pt x="20" y="158"/>
                    </a:lnTo>
                    <a:lnTo>
                      <a:pt x="16" y="153"/>
                    </a:lnTo>
                    <a:lnTo>
                      <a:pt x="16" y="14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2"/>
                    </a:lnTo>
                    <a:lnTo>
                      <a:pt x="268" y="6"/>
                    </a:lnTo>
                    <a:lnTo>
                      <a:pt x="272" y="11"/>
                    </a:lnTo>
                    <a:lnTo>
                      <a:pt x="274" y="18"/>
                    </a:lnTo>
                    <a:lnTo>
                      <a:pt x="259" y="146"/>
                    </a:lnTo>
                    <a:close/>
                  </a:path>
                </a:pathLst>
              </a:custGeom>
              <a:solidFill>
                <a:srgbClr val="323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9" name="Freeform 139"/>
              <p:cNvSpPr>
                <a:spLocks noEditPoints="1"/>
              </p:cNvSpPr>
              <p:nvPr/>
            </p:nvSpPr>
            <p:spPr bwMode="auto">
              <a:xfrm>
                <a:off x="3497" y="2545"/>
                <a:ext cx="62" cy="62"/>
              </a:xfrm>
              <a:custGeom>
                <a:avLst/>
                <a:gdLst>
                  <a:gd name="T0" fmla="*/ 31 w 62"/>
                  <a:gd name="T1" fmla="*/ 0 h 62"/>
                  <a:gd name="T2" fmla="*/ 19 w 62"/>
                  <a:gd name="T3" fmla="*/ 2 h 62"/>
                  <a:gd name="T4" fmla="*/ 8 w 62"/>
                  <a:gd name="T5" fmla="*/ 9 h 62"/>
                  <a:gd name="T6" fmla="*/ 2 w 62"/>
                  <a:gd name="T7" fmla="*/ 19 h 62"/>
                  <a:gd name="T8" fmla="*/ 0 w 62"/>
                  <a:gd name="T9" fmla="*/ 31 h 62"/>
                  <a:gd name="T10" fmla="*/ 0 w 62"/>
                  <a:gd name="T11" fmla="*/ 38 h 62"/>
                  <a:gd name="T12" fmla="*/ 5 w 62"/>
                  <a:gd name="T13" fmla="*/ 48 h 62"/>
                  <a:gd name="T14" fmla="*/ 13 w 62"/>
                  <a:gd name="T15" fmla="*/ 56 h 62"/>
                  <a:gd name="T16" fmla="*/ 24 w 62"/>
                  <a:gd name="T17" fmla="*/ 62 h 62"/>
                  <a:gd name="T18" fmla="*/ 31 w 62"/>
                  <a:gd name="T19" fmla="*/ 62 h 62"/>
                  <a:gd name="T20" fmla="*/ 43 w 62"/>
                  <a:gd name="T21" fmla="*/ 61 h 62"/>
                  <a:gd name="T22" fmla="*/ 52 w 62"/>
                  <a:gd name="T23" fmla="*/ 54 h 62"/>
                  <a:gd name="T24" fmla="*/ 59 w 62"/>
                  <a:gd name="T25" fmla="*/ 43 h 62"/>
                  <a:gd name="T26" fmla="*/ 62 w 62"/>
                  <a:gd name="T27" fmla="*/ 31 h 62"/>
                  <a:gd name="T28" fmla="*/ 60 w 62"/>
                  <a:gd name="T29" fmla="*/ 25 h 62"/>
                  <a:gd name="T30" fmla="*/ 56 w 62"/>
                  <a:gd name="T31" fmla="*/ 15 h 62"/>
                  <a:gd name="T32" fmla="*/ 48 w 62"/>
                  <a:gd name="T33" fmla="*/ 5 h 62"/>
                  <a:gd name="T34" fmla="*/ 36 w 62"/>
                  <a:gd name="T35" fmla="*/ 1 h 62"/>
                  <a:gd name="T36" fmla="*/ 31 w 62"/>
                  <a:gd name="T37" fmla="*/ 0 h 62"/>
                  <a:gd name="T38" fmla="*/ 31 w 62"/>
                  <a:gd name="T39" fmla="*/ 55 h 62"/>
                  <a:gd name="T40" fmla="*/ 21 w 62"/>
                  <a:gd name="T41" fmla="*/ 54 h 62"/>
                  <a:gd name="T42" fmla="*/ 13 w 62"/>
                  <a:gd name="T43" fmla="*/ 48 h 62"/>
                  <a:gd name="T44" fmla="*/ 8 w 62"/>
                  <a:gd name="T45" fmla="*/ 40 h 62"/>
                  <a:gd name="T46" fmla="*/ 6 w 62"/>
                  <a:gd name="T47" fmla="*/ 31 h 62"/>
                  <a:gd name="T48" fmla="*/ 6 w 62"/>
                  <a:gd name="T49" fmla="*/ 27 h 62"/>
                  <a:gd name="T50" fmla="*/ 11 w 62"/>
                  <a:gd name="T51" fmla="*/ 17 h 62"/>
                  <a:gd name="T52" fmla="*/ 17 w 62"/>
                  <a:gd name="T53" fmla="*/ 12 h 62"/>
                  <a:gd name="T54" fmla="*/ 25 w 62"/>
                  <a:gd name="T55" fmla="*/ 8 h 62"/>
                  <a:gd name="T56" fmla="*/ 31 w 62"/>
                  <a:gd name="T57" fmla="*/ 8 h 62"/>
                  <a:gd name="T58" fmla="*/ 40 w 62"/>
                  <a:gd name="T59" fmla="*/ 9 h 62"/>
                  <a:gd name="T60" fmla="*/ 47 w 62"/>
                  <a:gd name="T61" fmla="*/ 15 h 62"/>
                  <a:gd name="T62" fmla="*/ 52 w 62"/>
                  <a:gd name="T63" fmla="*/ 21 h 62"/>
                  <a:gd name="T64" fmla="*/ 54 w 62"/>
                  <a:gd name="T65" fmla="*/ 31 h 62"/>
                  <a:gd name="T66" fmla="*/ 54 w 62"/>
                  <a:gd name="T67" fmla="*/ 36 h 62"/>
                  <a:gd name="T68" fmla="*/ 50 w 62"/>
                  <a:gd name="T69" fmla="*/ 44 h 62"/>
                  <a:gd name="T70" fmla="*/ 44 w 62"/>
                  <a:gd name="T71" fmla="*/ 51 h 62"/>
                  <a:gd name="T72" fmla="*/ 35 w 62"/>
                  <a:gd name="T73" fmla="*/ 55 h 62"/>
                  <a:gd name="T74" fmla="*/ 31 w 62"/>
                  <a:gd name="T7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lnTo>
                      <a:pt x="31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8"/>
                    </a:lnTo>
                    <a:lnTo>
                      <a:pt x="8" y="54"/>
                    </a:lnTo>
                    <a:lnTo>
                      <a:pt x="13" y="56"/>
                    </a:lnTo>
                    <a:lnTo>
                      <a:pt x="19" y="61"/>
                    </a:lnTo>
                    <a:lnTo>
                      <a:pt x="24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6" y="62"/>
                    </a:lnTo>
                    <a:lnTo>
                      <a:pt x="43" y="61"/>
                    </a:lnTo>
                    <a:lnTo>
                      <a:pt x="48" y="56"/>
                    </a:lnTo>
                    <a:lnTo>
                      <a:pt x="52" y="54"/>
                    </a:lnTo>
                    <a:lnTo>
                      <a:pt x="56" y="48"/>
                    </a:lnTo>
                    <a:lnTo>
                      <a:pt x="59" y="43"/>
                    </a:lnTo>
                    <a:lnTo>
                      <a:pt x="60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0" y="25"/>
                    </a:lnTo>
                    <a:lnTo>
                      <a:pt x="59" y="19"/>
                    </a:lnTo>
                    <a:lnTo>
                      <a:pt x="56" y="15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3" y="2"/>
                    </a:lnTo>
                    <a:lnTo>
                      <a:pt x="36" y="1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5"/>
                    </a:moveTo>
                    <a:lnTo>
                      <a:pt x="31" y="55"/>
                    </a:lnTo>
                    <a:lnTo>
                      <a:pt x="25" y="55"/>
                    </a:lnTo>
                    <a:lnTo>
                      <a:pt x="21" y="54"/>
                    </a:lnTo>
                    <a:lnTo>
                      <a:pt x="17" y="51"/>
                    </a:lnTo>
                    <a:lnTo>
                      <a:pt x="13" y="48"/>
                    </a:lnTo>
                    <a:lnTo>
                      <a:pt x="11" y="44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1" y="17"/>
                    </a:lnTo>
                    <a:lnTo>
                      <a:pt x="13" y="15"/>
                    </a:lnTo>
                    <a:lnTo>
                      <a:pt x="17" y="12"/>
                    </a:lnTo>
                    <a:lnTo>
                      <a:pt x="21" y="9"/>
                    </a:lnTo>
                    <a:lnTo>
                      <a:pt x="25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0" y="9"/>
                    </a:lnTo>
                    <a:lnTo>
                      <a:pt x="44" y="12"/>
                    </a:lnTo>
                    <a:lnTo>
                      <a:pt x="47" y="15"/>
                    </a:lnTo>
                    <a:lnTo>
                      <a:pt x="50" y="17"/>
                    </a:lnTo>
                    <a:lnTo>
                      <a:pt x="52" y="21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6"/>
                    </a:lnTo>
                    <a:lnTo>
                      <a:pt x="52" y="40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1"/>
                    </a:lnTo>
                    <a:lnTo>
                      <a:pt x="40" y="54"/>
                    </a:lnTo>
                    <a:lnTo>
                      <a:pt x="35" y="55"/>
                    </a:lnTo>
                    <a:lnTo>
                      <a:pt x="31" y="55"/>
                    </a:lnTo>
                    <a:lnTo>
                      <a:pt x="31" y="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0" name="Freeform 140"/>
              <p:cNvSpPr>
                <a:spLocks noEditPoints="1"/>
              </p:cNvSpPr>
              <p:nvPr/>
            </p:nvSpPr>
            <p:spPr bwMode="auto">
              <a:xfrm>
                <a:off x="3509" y="2568"/>
                <a:ext cx="16" cy="16"/>
              </a:xfrm>
              <a:custGeom>
                <a:avLst/>
                <a:gdLst>
                  <a:gd name="T0" fmla="*/ 12 w 16"/>
                  <a:gd name="T1" fmla="*/ 0 h 16"/>
                  <a:gd name="T2" fmla="*/ 12 w 16"/>
                  <a:gd name="T3" fmla="*/ 0 h 16"/>
                  <a:gd name="T4" fmla="*/ 15 w 16"/>
                  <a:gd name="T5" fmla="*/ 0 h 16"/>
                  <a:gd name="T6" fmla="*/ 16 w 16"/>
                  <a:gd name="T7" fmla="*/ 2 h 16"/>
                  <a:gd name="T8" fmla="*/ 16 w 16"/>
                  <a:gd name="T9" fmla="*/ 9 h 16"/>
                  <a:gd name="T10" fmla="*/ 16 w 16"/>
                  <a:gd name="T11" fmla="*/ 9 h 16"/>
                  <a:gd name="T12" fmla="*/ 15 w 16"/>
                  <a:gd name="T13" fmla="*/ 11 h 16"/>
                  <a:gd name="T14" fmla="*/ 12 w 16"/>
                  <a:gd name="T15" fmla="*/ 12 h 16"/>
                  <a:gd name="T16" fmla="*/ 3 w 16"/>
                  <a:gd name="T17" fmla="*/ 12 h 16"/>
                  <a:gd name="T18" fmla="*/ 3 w 16"/>
                  <a:gd name="T19" fmla="*/ 16 h 16"/>
                  <a:gd name="T20" fmla="*/ 3 w 16"/>
                  <a:gd name="T21" fmla="*/ 16 h 16"/>
                  <a:gd name="T22" fmla="*/ 1 w 16"/>
                  <a:gd name="T23" fmla="*/ 16 h 16"/>
                  <a:gd name="T24" fmla="*/ 1 w 16"/>
                  <a:gd name="T25" fmla="*/ 16 h 16"/>
                  <a:gd name="T26" fmla="*/ 0 w 16"/>
                  <a:gd name="T27" fmla="*/ 16 h 16"/>
                  <a:gd name="T28" fmla="*/ 0 w 16"/>
                  <a:gd name="T29" fmla="*/ 2 h 16"/>
                  <a:gd name="T30" fmla="*/ 0 w 16"/>
                  <a:gd name="T31" fmla="*/ 2 h 16"/>
                  <a:gd name="T32" fmla="*/ 1 w 16"/>
                  <a:gd name="T33" fmla="*/ 0 h 16"/>
                  <a:gd name="T34" fmla="*/ 4 w 16"/>
                  <a:gd name="T35" fmla="*/ 0 h 16"/>
                  <a:gd name="T36" fmla="*/ 12 w 16"/>
                  <a:gd name="T37" fmla="*/ 0 h 16"/>
                  <a:gd name="T38" fmla="*/ 3 w 16"/>
                  <a:gd name="T39" fmla="*/ 11 h 16"/>
                  <a:gd name="T40" fmla="*/ 12 w 16"/>
                  <a:gd name="T41" fmla="*/ 11 h 16"/>
                  <a:gd name="T42" fmla="*/ 12 w 16"/>
                  <a:gd name="T43" fmla="*/ 11 h 16"/>
                  <a:gd name="T44" fmla="*/ 13 w 16"/>
                  <a:gd name="T45" fmla="*/ 9 h 16"/>
                  <a:gd name="T46" fmla="*/ 13 w 16"/>
                  <a:gd name="T47" fmla="*/ 9 h 16"/>
                  <a:gd name="T48" fmla="*/ 13 w 16"/>
                  <a:gd name="T49" fmla="*/ 2 h 16"/>
                  <a:gd name="T50" fmla="*/ 13 w 16"/>
                  <a:gd name="T51" fmla="*/ 2 h 16"/>
                  <a:gd name="T52" fmla="*/ 13 w 16"/>
                  <a:gd name="T53" fmla="*/ 2 h 16"/>
                  <a:gd name="T54" fmla="*/ 12 w 16"/>
                  <a:gd name="T55" fmla="*/ 1 h 16"/>
                  <a:gd name="T56" fmla="*/ 4 w 16"/>
                  <a:gd name="T57" fmla="*/ 1 h 16"/>
                  <a:gd name="T58" fmla="*/ 4 w 16"/>
                  <a:gd name="T59" fmla="*/ 1 h 16"/>
                  <a:gd name="T60" fmla="*/ 3 w 16"/>
                  <a:gd name="T61" fmla="*/ 2 h 16"/>
                  <a:gd name="T62" fmla="*/ 3 w 16"/>
                  <a:gd name="T63" fmla="*/ 2 h 16"/>
                  <a:gd name="T64" fmla="*/ 3 w 16"/>
                  <a:gd name="T6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lnTo>
                      <a:pt x="12" y="0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1"/>
                    </a:lnTo>
                    <a:lnTo>
                      <a:pt x="12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12" y="0"/>
                    </a:lnTo>
                    <a:close/>
                    <a:moveTo>
                      <a:pt x="3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1" name="Freeform 141"/>
              <p:cNvSpPr>
                <a:spLocks/>
              </p:cNvSpPr>
              <p:nvPr/>
            </p:nvSpPr>
            <p:spPr bwMode="auto">
              <a:xfrm>
                <a:off x="3528" y="2568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3 w 13"/>
                  <a:gd name="T3" fmla="*/ 0 h 16"/>
                  <a:gd name="T4" fmla="*/ 13 w 13"/>
                  <a:gd name="T5" fmla="*/ 1 h 16"/>
                  <a:gd name="T6" fmla="*/ 13 w 13"/>
                  <a:gd name="T7" fmla="*/ 1 h 16"/>
                  <a:gd name="T8" fmla="*/ 13 w 13"/>
                  <a:gd name="T9" fmla="*/ 1 h 16"/>
                  <a:gd name="T10" fmla="*/ 2 w 13"/>
                  <a:gd name="T11" fmla="*/ 1 h 16"/>
                  <a:gd name="T12" fmla="*/ 2 w 13"/>
                  <a:gd name="T13" fmla="*/ 1 h 16"/>
                  <a:gd name="T14" fmla="*/ 2 w 13"/>
                  <a:gd name="T15" fmla="*/ 2 h 16"/>
                  <a:gd name="T16" fmla="*/ 1 w 13"/>
                  <a:gd name="T17" fmla="*/ 2 h 16"/>
                  <a:gd name="T18" fmla="*/ 1 w 13"/>
                  <a:gd name="T19" fmla="*/ 13 h 16"/>
                  <a:gd name="T20" fmla="*/ 1 w 13"/>
                  <a:gd name="T21" fmla="*/ 13 h 16"/>
                  <a:gd name="T22" fmla="*/ 2 w 13"/>
                  <a:gd name="T23" fmla="*/ 13 h 16"/>
                  <a:gd name="T24" fmla="*/ 2 w 13"/>
                  <a:gd name="T25" fmla="*/ 15 h 16"/>
                  <a:gd name="T26" fmla="*/ 13 w 13"/>
                  <a:gd name="T27" fmla="*/ 15 h 16"/>
                  <a:gd name="T28" fmla="*/ 13 w 13"/>
                  <a:gd name="T29" fmla="*/ 15 h 16"/>
                  <a:gd name="T30" fmla="*/ 13 w 13"/>
                  <a:gd name="T31" fmla="*/ 16 h 16"/>
                  <a:gd name="T32" fmla="*/ 13 w 13"/>
                  <a:gd name="T33" fmla="*/ 16 h 16"/>
                  <a:gd name="T34" fmla="*/ 13 w 13"/>
                  <a:gd name="T35" fmla="*/ 16 h 16"/>
                  <a:gd name="T36" fmla="*/ 2 w 13"/>
                  <a:gd name="T37" fmla="*/ 16 h 16"/>
                  <a:gd name="T38" fmla="*/ 2 w 13"/>
                  <a:gd name="T39" fmla="*/ 16 h 16"/>
                  <a:gd name="T40" fmla="*/ 0 w 13"/>
                  <a:gd name="T41" fmla="*/ 16 h 16"/>
                  <a:gd name="T42" fmla="*/ 0 w 13"/>
                  <a:gd name="T43" fmla="*/ 13 h 16"/>
                  <a:gd name="T44" fmla="*/ 0 w 13"/>
                  <a:gd name="T45" fmla="*/ 2 h 16"/>
                  <a:gd name="T46" fmla="*/ 0 w 13"/>
                  <a:gd name="T47" fmla="*/ 2 h 16"/>
                  <a:gd name="T48" fmla="*/ 0 w 13"/>
                  <a:gd name="T49" fmla="*/ 0 h 16"/>
                  <a:gd name="T50" fmla="*/ 2 w 13"/>
                  <a:gd name="T51" fmla="*/ 0 h 16"/>
                  <a:gd name="T52" fmla="*/ 13 w 13"/>
                  <a:gd name="T5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6">
                    <a:moveTo>
                      <a:pt x="13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2" name="Freeform 142"/>
              <p:cNvSpPr>
                <a:spLocks noEditPoints="1"/>
              </p:cNvSpPr>
              <p:nvPr/>
            </p:nvSpPr>
            <p:spPr bwMode="auto">
              <a:xfrm>
                <a:off x="3491" y="2543"/>
                <a:ext cx="62" cy="63"/>
              </a:xfrm>
              <a:custGeom>
                <a:avLst/>
                <a:gdLst>
                  <a:gd name="T0" fmla="*/ 31 w 62"/>
                  <a:gd name="T1" fmla="*/ 0 h 63"/>
                  <a:gd name="T2" fmla="*/ 19 w 62"/>
                  <a:gd name="T3" fmla="*/ 3 h 63"/>
                  <a:gd name="T4" fmla="*/ 10 w 62"/>
                  <a:gd name="T5" fmla="*/ 10 h 63"/>
                  <a:gd name="T6" fmla="*/ 3 w 62"/>
                  <a:gd name="T7" fmla="*/ 19 h 63"/>
                  <a:gd name="T8" fmla="*/ 0 w 62"/>
                  <a:gd name="T9" fmla="*/ 31 h 63"/>
                  <a:gd name="T10" fmla="*/ 0 w 62"/>
                  <a:gd name="T11" fmla="*/ 38 h 63"/>
                  <a:gd name="T12" fmla="*/ 6 w 62"/>
                  <a:gd name="T13" fmla="*/ 49 h 63"/>
                  <a:gd name="T14" fmla="*/ 14 w 62"/>
                  <a:gd name="T15" fmla="*/ 57 h 63"/>
                  <a:gd name="T16" fmla="*/ 25 w 62"/>
                  <a:gd name="T17" fmla="*/ 63 h 63"/>
                  <a:gd name="T18" fmla="*/ 31 w 62"/>
                  <a:gd name="T19" fmla="*/ 63 h 63"/>
                  <a:gd name="T20" fmla="*/ 44 w 62"/>
                  <a:gd name="T21" fmla="*/ 60 h 63"/>
                  <a:gd name="T22" fmla="*/ 53 w 62"/>
                  <a:gd name="T23" fmla="*/ 53 h 63"/>
                  <a:gd name="T24" fmla="*/ 60 w 62"/>
                  <a:gd name="T25" fmla="*/ 44 h 63"/>
                  <a:gd name="T26" fmla="*/ 62 w 62"/>
                  <a:gd name="T27" fmla="*/ 31 h 63"/>
                  <a:gd name="T28" fmla="*/ 61 w 62"/>
                  <a:gd name="T29" fmla="*/ 26 h 63"/>
                  <a:gd name="T30" fmla="*/ 57 w 62"/>
                  <a:gd name="T31" fmla="*/ 14 h 63"/>
                  <a:gd name="T32" fmla="*/ 49 w 62"/>
                  <a:gd name="T33" fmla="*/ 6 h 63"/>
                  <a:gd name="T34" fmla="*/ 37 w 62"/>
                  <a:gd name="T35" fmla="*/ 2 h 63"/>
                  <a:gd name="T36" fmla="*/ 31 w 62"/>
                  <a:gd name="T37" fmla="*/ 0 h 63"/>
                  <a:gd name="T38" fmla="*/ 31 w 62"/>
                  <a:gd name="T39" fmla="*/ 56 h 63"/>
                  <a:gd name="T40" fmla="*/ 22 w 62"/>
                  <a:gd name="T41" fmla="*/ 53 h 63"/>
                  <a:gd name="T42" fmla="*/ 14 w 62"/>
                  <a:gd name="T43" fmla="*/ 49 h 63"/>
                  <a:gd name="T44" fmla="*/ 10 w 62"/>
                  <a:gd name="T45" fmla="*/ 41 h 63"/>
                  <a:gd name="T46" fmla="*/ 7 w 62"/>
                  <a:gd name="T47" fmla="*/ 31 h 63"/>
                  <a:gd name="T48" fmla="*/ 7 w 62"/>
                  <a:gd name="T49" fmla="*/ 27 h 63"/>
                  <a:gd name="T50" fmla="*/ 11 w 62"/>
                  <a:gd name="T51" fmla="*/ 18 h 63"/>
                  <a:gd name="T52" fmla="*/ 18 w 62"/>
                  <a:gd name="T53" fmla="*/ 13 h 63"/>
                  <a:gd name="T54" fmla="*/ 26 w 62"/>
                  <a:gd name="T55" fmla="*/ 9 h 63"/>
                  <a:gd name="T56" fmla="*/ 31 w 62"/>
                  <a:gd name="T57" fmla="*/ 9 h 63"/>
                  <a:gd name="T58" fmla="*/ 41 w 62"/>
                  <a:gd name="T59" fmla="*/ 10 h 63"/>
                  <a:gd name="T60" fmla="*/ 48 w 62"/>
                  <a:gd name="T61" fmla="*/ 15 h 63"/>
                  <a:gd name="T62" fmla="*/ 53 w 62"/>
                  <a:gd name="T63" fmla="*/ 22 h 63"/>
                  <a:gd name="T64" fmla="*/ 54 w 62"/>
                  <a:gd name="T65" fmla="*/ 31 h 63"/>
                  <a:gd name="T66" fmla="*/ 54 w 62"/>
                  <a:gd name="T67" fmla="*/ 37 h 63"/>
                  <a:gd name="T68" fmla="*/ 50 w 62"/>
                  <a:gd name="T69" fmla="*/ 45 h 63"/>
                  <a:gd name="T70" fmla="*/ 45 w 62"/>
                  <a:gd name="T71" fmla="*/ 52 h 63"/>
                  <a:gd name="T72" fmla="*/ 35 w 62"/>
                  <a:gd name="T73" fmla="*/ 54 h 63"/>
                  <a:gd name="T74" fmla="*/ 31 w 62"/>
                  <a:gd name="T75" fmla="*/ 5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lnTo>
                      <a:pt x="31" y="0"/>
                    </a:lnTo>
                    <a:lnTo>
                      <a:pt x="25" y="2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3" y="19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6" y="49"/>
                    </a:lnTo>
                    <a:lnTo>
                      <a:pt x="10" y="53"/>
                    </a:lnTo>
                    <a:lnTo>
                      <a:pt x="14" y="57"/>
                    </a:lnTo>
                    <a:lnTo>
                      <a:pt x="19" y="60"/>
                    </a:lnTo>
                    <a:lnTo>
                      <a:pt x="25" y="63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7" y="63"/>
                    </a:lnTo>
                    <a:lnTo>
                      <a:pt x="44" y="60"/>
                    </a:lnTo>
                    <a:lnTo>
                      <a:pt x="49" y="57"/>
                    </a:lnTo>
                    <a:lnTo>
                      <a:pt x="53" y="53"/>
                    </a:lnTo>
                    <a:lnTo>
                      <a:pt x="57" y="49"/>
                    </a:lnTo>
                    <a:lnTo>
                      <a:pt x="60" y="44"/>
                    </a:lnTo>
                    <a:lnTo>
                      <a:pt x="61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1" y="26"/>
                    </a:lnTo>
                    <a:lnTo>
                      <a:pt x="60" y="19"/>
                    </a:lnTo>
                    <a:lnTo>
                      <a:pt x="57" y="14"/>
                    </a:lnTo>
                    <a:lnTo>
                      <a:pt x="53" y="10"/>
                    </a:lnTo>
                    <a:lnTo>
                      <a:pt x="49" y="6"/>
                    </a:lnTo>
                    <a:lnTo>
                      <a:pt x="44" y="3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6"/>
                    </a:moveTo>
                    <a:lnTo>
                      <a:pt x="31" y="56"/>
                    </a:lnTo>
                    <a:lnTo>
                      <a:pt x="26" y="54"/>
                    </a:lnTo>
                    <a:lnTo>
                      <a:pt x="22" y="53"/>
                    </a:lnTo>
                    <a:lnTo>
                      <a:pt x="18" y="52"/>
                    </a:lnTo>
                    <a:lnTo>
                      <a:pt x="14" y="49"/>
                    </a:lnTo>
                    <a:lnTo>
                      <a:pt x="11" y="45"/>
                    </a:lnTo>
                    <a:lnTo>
                      <a:pt x="10" y="41"/>
                    </a:lnTo>
                    <a:lnTo>
                      <a:pt x="7" y="37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27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2" y="10"/>
                    </a:lnTo>
                    <a:lnTo>
                      <a:pt x="2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5" y="9"/>
                    </a:lnTo>
                    <a:lnTo>
                      <a:pt x="41" y="10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0" y="18"/>
                    </a:lnTo>
                    <a:lnTo>
                      <a:pt x="53" y="22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7"/>
                    </a:lnTo>
                    <a:lnTo>
                      <a:pt x="53" y="41"/>
                    </a:lnTo>
                    <a:lnTo>
                      <a:pt x="50" y="45"/>
                    </a:lnTo>
                    <a:lnTo>
                      <a:pt x="48" y="49"/>
                    </a:lnTo>
                    <a:lnTo>
                      <a:pt x="45" y="52"/>
                    </a:lnTo>
                    <a:lnTo>
                      <a:pt x="41" y="53"/>
                    </a:lnTo>
                    <a:lnTo>
                      <a:pt x="35" y="54"/>
                    </a:lnTo>
                    <a:lnTo>
                      <a:pt x="31" y="56"/>
                    </a:lnTo>
                    <a:lnTo>
                      <a:pt x="31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3" name="Freeform 143"/>
              <p:cNvSpPr>
                <a:spLocks noEditPoints="1"/>
              </p:cNvSpPr>
              <p:nvPr/>
            </p:nvSpPr>
            <p:spPr bwMode="auto">
              <a:xfrm>
                <a:off x="3508" y="2566"/>
                <a:ext cx="14" cy="18"/>
              </a:xfrm>
              <a:custGeom>
                <a:avLst/>
                <a:gdLst>
                  <a:gd name="T0" fmla="*/ 12 w 14"/>
                  <a:gd name="T1" fmla="*/ 0 h 18"/>
                  <a:gd name="T2" fmla="*/ 12 w 14"/>
                  <a:gd name="T3" fmla="*/ 0 h 18"/>
                  <a:gd name="T4" fmla="*/ 14 w 14"/>
                  <a:gd name="T5" fmla="*/ 2 h 18"/>
                  <a:gd name="T6" fmla="*/ 14 w 14"/>
                  <a:gd name="T7" fmla="*/ 4 h 18"/>
                  <a:gd name="T8" fmla="*/ 14 w 14"/>
                  <a:gd name="T9" fmla="*/ 10 h 18"/>
                  <a:gd name="T10" fmla="*/ 14 w 14"/>
                  <a:gd name="T11" fmla="*/ 10 h 18"/>
                  <a:gd name="T12" fmla="*/ 14 w 14"/>
                  <a:gd name="T13" fmla="*/ 13 h 18"/>
                  <a:gd name="T14" fmla="*/ 12 w 14"/>
                  <a:gd name="T15" fmla="*/ 13 h 18"/>
                  <a:gd name="T16" fmla="*/ 1 w 14"/>
                  <a:gd name="T17" fmla="*/ 13 h 18"/>
                  <a:gd name="T18" fmla="*/ 1 w 14"/>
                  <a:gd name="T19" fmla="*/ 17 h 18"/>
                  <a:gd name="T20" fmla="*/ 1 w 14"/>
                  <a:gd name="T21" fmla="*/ 17 h 18"/>
                  <a:gd name="T22" fmla="*/ 1 w 14"/>
                  <a:gd name="T23" fmla="*/ 18 h 18"/>
                  <a:gd name="T24" fmla="*/ 1 w 14"/>
                  <a:gd name="T25" fmla="*/ 18 h 18"/>
                  <a:gd name="T26" fmla="*/ 0 w 14"/>
                  <a:gd name="T27" fmla="*/ 17 h 18"/>
                  <a:gd name="T28" fmla="*/ 0 w 14"/>
                  <a:gd name="T29" fmla="*/ 4 h 18"/>
                  <a:gd name="T30" fmla="*/ 0 w 14"/>
                  <a:gd name="T31" fmla="*/ 4 h 18"/>
                  <a:gd name="T32" fmla="*/ 0 w 14"/>
                  <a:gd name="T33" fmla="*/ 2 h 18"/>
                  <a:gd name="T34" fmla="*/ 2 w 14"/>
                  <a:gd name="T35" fmla="*/ 0 h 18"/>
                  <a:gd name="T36" fmla="*/ 12 w 14"/>
                  <a:gd name="T37" fmla="*/ 0 h 18"/>
                  <a:gd name="T38" fmla="*/ 1 w 14"/>
                  <a:gd name="T39" fmla="*/ 11 h 18"/>
                  <a:gd name="T40" fmla="*/ 12 w 14"/>
                  <a:gd name="T41" fmla="*/ 11 h 18"/>
                  <a:gd name="T42" fmla="*/ 12 w 14"/>
                  <a:gd name="T43" fmla="*/ 11 h 18"/>
                  <a:gd name="T44" fmla="*/ 12 w 14"/>
                  <a:gd name="T45" fmla="*/ 10 h 18"/>
                  <a:gd name="T46" fmla="*/ 13 w 14"/>
                  <a:gd name="T47" fmla="*/ 10 h 18"/>
                  <a:gd name="T48" fmla="*/ 13 w 14"/>
                  <a:gd name="T49" fmla="*/ 4 h 18"/>
                  <a:gd name="T50" fmla="*/ 13 w 14"/>
                  <a:gd name="T51" fmla="*/ 4 h 18"/>
                  <a:gd name="T52" fmla="*/ 12 w 14"/>
                  <a:gd name="T53" fmla="*/ 3 h 18"/>
                  <a:gd name="T54" fmla="*/ 12 w 14"/>
                  <a:gd name="T55" fmla="*/ 2 h 18"/>
                  <a:gd name="T56" fmla="*/ 2 w 14"/>
                  <a:gd name="T57" fmla="*/ 2 h 18"/>
                  <a:gd name="T58" fmla="*/ 2 w 14"/>
                  <a:gd name="T59" fmla="*/ 2 h 18"/>
                  <a:gd name="T60" fmla="*/ 2 w 14"/>
                  <a:gd name="T61" fmla="*/ 3 h 18"/>
                  <a:gd name="T62" fmla="*/ 1 w 14"/>
                  <a:gd name="T63" fmla="*/ 4 h 18"/>
                  <a:gd name="T64" fmla="*/ 1 w 14"/>
                  <a:gd name="T65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8">
                    <a:moveTo>
                      <a:pt x="12" y="0"/>
                    </a:moveTo>
                    <a:lnTo>
                      <a:pt x="12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" y="0"/>
                    </a:lnTo>
                    <a:close/>
                    <a:moveTo>
                      <a:pt x="1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4" name="Freeform 144"/>
              <p:cNvSpPr>
                <a:spLocks/>
              </p:cNvSpPr>
              <p:nvPr/>
            </p:nvSpPr>
            <p:spPr bwMode="auto">
              <a:xfrm>
                <a:off x="3525" y="2566"/>
                <a:ext cx="15" cy="18"/>
              </a:xfrm>
              <a:custGeom>
                <a:avLst/>
                <a:gdLst>
                  <a:gd name="T0" fmla="*/ 14 w 15"/>
                  <a:gd name="T1" fmla="*/ 0 h 18"/>
                  <a:gd name="T2" fmla="*/ 14 w 15"/>
                  <a:gd name="T3" fmla="*/ 0 h 18"/>
                  <a:gd name="T4" fmla="*/ 15 w 15"/>
                  <a:gd name="T5" fmla="*/ 2 h 18"/>
                  <a:gd name="T6" fmla="*/ 15 w 15"/>
                  <a:gd name="T7" fmla="*/ 2 h 18"/>
                  <a:gd name="T8" fmla="*/ 14 w 15"/>
                  <a:gd name="T9" fmla="*/ 2 h 18"/>
                  <a:gd name="T10" fmla="*/ 4 w 15"/>
                  <a:gd name="T11" fmla="*/ 2 h 18"/>
                  <a:gd name="T12" fmla="*/ 4 w 15"/>
                  <a:gd name="T13" fmla="*/ 2 h 18"/>
                  <a:gd name="T14" fmla="*/ 3 w 15"/>
                  <a:gd name="T15" fmla="*/ 3 h 18"/>
                  <a:gd name="T16" fmla="*/ 3 w 15"/>
                  <a:gd name="T17" fmla="*/ 4 h 18"/>
                  <a:gd name="T18" fmla="*/ 3 w 15"/>
                  <a:gd name="T19" fmla="*/ 14 h 18"/>
                  <a:gd name="T20" fmla="*/ 3 w 15"/>
                  <a:gd name="T21" fmla="*/ 14 h 18"/>
                  <a:gd name="T22" fmla="*/ 3 w 15"/>
                  <a:gd name="T23" fmla="*/ 15 h 18"/>
                  <a:gd name="T24" fmla="*/ 4 w 15"/>
                  <a:gd name="T25" fmla="*/ 15 h 18"/>
                  <a:gd name="T26" fmla="*/ 14 w 15"/>
                  <a:gd name="T27" fmla="*/ 15 h 18"/>
                  <a:gd name="T28" fmla="*/ 14 w 15"/>
                  <a:gd name="T29" fmla="*/ 15 h 18"/>
                  <a:gd name="T30" fmla="*/ 15 w 15"/>
                  <a:gd name="T31" fmla="*/ 17 h 18"/>
                  <a:gd name="T32" fmla="*/ 15 w 15"/>
                  <a:gd name="T33" fmla="*/ 17 h 18"/>
                  <a:gd name="T34" fmla="*/ 14 w 15"/>
                  <a:gd name="T35" fmla="*/ 18 h 18"/>
                  <a:gd name="T36" fmla="*/ 4 w 15"/>
                  <a:gd name="T37" fmla="*/ 18 h 18"/>
                  <a:gd name="T38" fmla="*/ 4 w 15"/>
                  <a:gd name="T39" fmla="*/ 18 h 18"/>
                  <a:gd name="T40" fmla="*/ 1 w 15"/>
                  <a:gd name="T41" fmla="*/ 17 h 18"/>
                  <a:gd name="T42" fmla="*/ 0 w 15"/>
                  <a:gd name="T43" fmla="*/ 14 h 18"/>
                  <a:gd name="T44" fmla="*/ 0 w 15"/>
                  <a:gd name="T45" fmla="*/ 4 h 18"/>
                  <a:gd name="T46" fmla="*/ 0 w 15"/>
                  <a:gd name="T47" fmla="*/ 4 h 18"/>
                  <a:gd name="T48" fmla="*/ 1 w 15"/>
                  <a:gd name="T49" fmla="*/ 2 h 18"/>
                  <a:gd name="T50" fmla="*/ 4 w 15"/>
                  <a:gd name="T51" fmla="*/ 0 h 18"/>
                  <a:gd name="T52" fmla="*/ 14 w 15"/>
                  <a:gd name="T5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8">
                    <a:moveTo>
                      <a:pt x="14" y="0"/>
                    </a:moveTo>
                    <a:lnTo>
                      <a:pt x="14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5" name="Freeform 145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6" name="Freeform 146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7" name="Rectangle 147"/>
              <p:cNvSpPr>
                <a:spLocks noChangeArrowheads="1"/>
              </p:cNvSpPr>
              <p:nvPr/>
            </p:nvSpPr>
            <p:spPr bwMode="auto">
              <a:xfrm>
                <a:off x="1581" y="260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Rectangle 148"/>
              <p:cNvSpPr>
                <a:spLocks noChangeArrowheads="1"/>
              </p:cNvSpPr>
              <p:nvPr/>
            </p:nvSpPr>
            <p:spPr bwMode="auto">
              <a:xfrm>
                <a:off x="1581" y="260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Rectangle 149"/>
              <p:cNvSpPr>
                <a:spLocks noChangeArrowheads="1"/>
              </p:cNvSpPr>
              <p:nvPr/>
            </p:nvSpPr>
            <p:spPr bwMode="auto">
              <a:xfrm>
                <a:off x="1581" y="260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Rectangle 150"/>
              <p:cNvSpPr>
                <a:spLocks noChangeArrowheads="1"/>
              </p:cNvSpPr>
              <p:nvPr/>
            </p:nvSpPr>
            <p:spPr bwMode="auto">
              <a:xfrm>
                <a:off x="1581" y="260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Rectangle 151"/>
              <p:cNvSpPr>
                <a:spLocks noChangeArrowheads="1"/>
              </p:cNvSpPr>
              <p:nvPr/>
            </p:nvSpPr>
            <p:spPr bwMode="auto">
              <a:xfrm>
                <a:off x="1581" y="261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Rectangle 152"/>
              <p:cNvSpPr>
                <a:spLocks noChangeArrowheads="1"/>
              </p:cNvSpPr>
              <p:nvPr/>
            </p:nvSpPr>
            <p:spPr bwMode="auto">
              <a:xfrm>
                <a:off x="1581" y="261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Rectangle 153"/>
              <p:cNvSpPr>
                <a:spLocks noChangeArrowheads="1"/>
              </p:cNvSpPr>
              <p:nvPr/>
            </p:nvSpPr>
            <p:spPr bwMode="auto">
              <a:xfrm>
                <a:off x="1581" y="261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Rectangle 154"/>
              <p:cNvSpPr>
                <a:spLocks noChangeArrowheads="1"/>
              </p:cNvSpPr>
              <p:nvPr/>
            </p:nvSpPr>
            <p:spPr bwMode="auto">
              <a:xfrm>
                <a:off x="1581" y="261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Rectangle 155"/>
              <p:cNvSpPr>
                <a:spLocks noChangeArrowheads="1"/>
              </p:cNvSpPr>
              <p:nvPr/>
            </p:nvSpPr>
            <p:spPr bwMode="auto">
              <a:xfrm>
                <a:off x="1581" y="261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Rectangle 156"/>
              <p:cNvSpPr>
                <a:spLocks noChangeArrowheads="1"/>
              </p:cNvSpPr>
              <p:nvPr/>
            </p:nvSpPr>
            <p:spPr bwMode="auto">
              <a:xfrm>
                <a:off x="1581" y="262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Rectangle 157"/>
              <p:cNvSpPr>
                <a:spLocks noChangeArrowheads="1"/>
              </p:cNvSpPr>
              <p:nvPr/>
            </p:nvSpPr>
            <p:spPr bwMode="auto">
              <a:xfrm>
                <a:off x="1581" y="262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8" name="Rectangle 158"/>
              <p:cNvSpPr>
                <a:spLocks noChangeArrowheads="1"/>
              </p:cNvSpPr>
              <p:nvPr/>
            </p:nvSpPr>
            <p:spPr bwMode="auto">
              <a:xfrm>
                <a:off x="1581" y="262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9" name="Rectangle 159"/>
              <p:cNvSpPr>
                <a:spLocks noChangeArrowheads="1"/>
              </p:cNvSpPr>
              <p:nvPr/>
            </p:nvSpPr>
            <p:spPr bwMode="auto">
              <a:xfrm>
                <a:off x="1581" y="262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1" name="Rectangle 161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2" name="Rectangle 162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3" name="Rectangle 163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4" name="Rectangle 164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5" name="Rectangle 165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6" name="Rectangle 166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Rectangle 167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8" name="Rectangle 168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9" name="Rectangle 169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0" name="Rectangle 170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1" name="Rectangle 171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2" name="Rectangle 172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3" name="Rectangle 173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4" name="Rectangle 174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5" name="Rectangle 175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6" name="Rectangle 176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7" name="Rectangle 177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8" name="Freeform 178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  <a:close/>
                  </a:path>
                </a:pathLst>
              </a:custGeom>
              <a:solidFill>
                <a:srgbClr val="003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Freeform 179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Freeform 180"/>
              <p:cNvSpPr>
                <a:spLocks/>
              </p:cNvSpPr>
              <p:nvPr/>
            </p:nvSpPr>
            <p:spPr bwMode="auto">
              <a:xfrm>
                <a:off x="1596" y="2537"/>
                <a:ext cx="162" cy="54"/>
              </a:xfrm>
              <a:custGeom>
                <a:avLst/>
                <a:gdLst>
                  <a:gd name="T0" fmla="*/ 0 w 162"/>
                  <a:gd name="T1" fmla="*/ 0 h 54"/>
                  <a:gd name="T2" fmla="*/ 138 w 162"/>
                  <a:gd name="T3" fmla="*/ 0 h 54"/>
                  <a:gd name="T4" fmla="*/ 138 w 162"/>
                  <a:gd name="T5" fmla="*/ 0 h 54"/>
                  <a:gd name="T6" fmla="*/ 143 w 162"/>
                  <a:gd name="T7" fmla="*/ 0 h 54"/>
                  <a:gd name="T8" fmla="*/ 147 w 162"/>
                  <a:gd name="T9" fmla="*/ 1 h 54"/>
                  <a:gd name="T10" fmla="*/ 151 w 162"/>
                  <a:gd name="T11" fmla="*/ 4 h 54"/>
                  <a:gd name="T12" fmla="*/ 155 w 162"/>
                  <a:gd name="T13" fmla="*/ 6 h 54"/>
                  <a:gd name="T14" fmla="*/ 158 w 162"/>
                  <a:gd name="T15" fmla="*/ 10 h 54"/>
                  <a:gd name="T16" fmla="*/ 159 w 162"/>
                  <a:gd name="T17" fmla="*/ 15 h 54"/>
                  <a:gd name="T18" fmla="*/ 161 w 162"/>
                  <a:gd name="T19" fmla="*/ 19 h 54"/>
                  <a:gd name="T20" fmla="*/ 162 w 162"/>
                  <a:gd name="T21" fmla="*/ 24 h 54"/>
                  <a:gd name="T22" fmla="*/ 162 w 162"/>
                  <a:gd name="T23" fmla="*/ 29 h 54"/>
                  <a:gd name="T24" fmla="*/ 162 w 162"/>
                  <a:gd name="T25" fmla="*/ 29 h 54"/>
                  <a:gd name="T26" fmla="*/ 161 w 162"/>
                  <a:gd name="T27" fmla="*/ 33 h 54"/>
                  <a:gd name="T28" fmla="*/ 159 w 162"/>
                  <a:gd name="T29" fmla="*/ 39 h 54"/>
                  <a:gd name="T30" fmla="*/ 158 w 162"/>
                  <a:gd name="T31" fmla="*/ 43 h 54"/>
                  <a:gd name="T32" fmla="*/ 155 w 162"/>
                  <a:gd name="T33" fmla="*/ 46 h 54"/>
                  <a:gd name="T34" fmla="*/ 151 w 162"/>
                  <a:gd name="T35" fmla="*/ 50 h 54"/>
                  <a:gd name="T36" fmla="*/ 147 w 162"/>
                  <a:gd name="T37" fmla="*/ 51 h 54"/>
                  <a:gd name="T38" fmla="*/ 143 w 162"/>
                  <a:gd name="T39" fmla="*/ 52 h 54"/>
                  <a:gd name="T40" fmla="*/ 138 w 162"/>
                  <a:gd name="T41" fmla="*/ 54 h 54"/>
                  <a:gd name="T42" fmla="*/ 0 w 162"/>
                  <a:gd name="T43" fmla="*/ 54 h 54"/>
                  <a:gd name="T44" fmla="*/ 0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0" y="0"/>
                    </a:moveTo>
                    <a:lnTo>
                      <a:pt x="138" y="0"/>
                    </a:lnTo>
                    <a:lnTo>
                      <a:pt x="138" y="0"/>
                    </a:lnTo>
                    <a:lnTo>
                      <a:pt x="143" y="0"/>
                    </a:lnTo>
                    <a:lnTo>
                      <a:pt x="147" y="1"/>
                    </a:lnTo>
                    <a:lnTo>
                      <a:pt x="151" y="4"/>
                    </a:lnTo>
                    <a:lnTo>
                      <a:pt x="155" y="6"/>
                    </a:lnTo>
                    <a:lnTo>
                      <a:pt x="158" y="10"/>
                    </a:lnTo>
                    <a:lnTo>
                      <a:pt x="159" y="15"/>
                    </a:lnTo>
                    <a:lnTo>
                      <a:pt x="161" y="19"/>
                    </a:lnTo>
                    <a:lnTo>
                      <a:pt x="162" y="24"/>
                    </a:lnTo>
                    <a:lnTo>
                      <a:pt x="162" y="29"/>
                    </a:lnTo>
                    <a:lnTo>
                      <a:pt x="162" y="29"/>
                    </a:lnTo>
                    <a:lnTo>
                      <a:pt x="161" y="33"/>
                    </a:lnTo>
                    <a:lnTo>
                      <a:pt x="159" y="39"/>
                    </a:lnTo>
                    <a:lnTo>
                      <a:pt x="158" y="43"/>
                    </a:lnTo>
                    <a:lnTo>
                      <a:pt x="155" y="46"/>
                    </a:lnTo>
                    <a:lnTo>
                      <a:pt x="151" y="50"/>
                    </a:lnTo>
                    <a:lnTo>
                      <a:pt x="147" y="51"/>
                    </a:lnTo>
                    <a:lnTo>
                      <a:pt x="143" y="52"/>
                    </a:lnTo>
                    <a:lnTo>
                      <a:pt x="138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1" name="Rectangle 181"/>
              <p:cNvSpPr>
                <a:spLocks noChangeArrowheads="1"/>
              </p:cNvSpPr>
              <p:nvPr/>
            </p:nvSpPr>
            <p:spPr bwMode="auto">
              <a:xfrm>
                <a:off x="1596" y="2539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2" name="Rectangle 182"/>
              <p:cNvSpPr>
                <a:spLocks noChangeArrowheads="1"/>
              </p:cNvSpPr>
              <p:nvPr/>
            </p:nvSpPr>
            <p:spPr bwMode="auto">
              <a:xfrm>
                <a:off x="1596" y="254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Rectangle 183"/>
              <p:cNvSpPr>
                <a:spLocks noChangeArrowheads="1"/>
              </p:cNvSpPr>
              <p:nvPr/>
            </p:nvSpPr>
            <p:spPr bwMode="auto">
              <a:xfrm>
                <a:off x="1596" y="25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Rectangle 184"/>
              <p:cNvSpPr>
                <a:spLocks noChangeArrowheads="1"/>
              </p:cNvSpPr>
              <p:nvPr/>
            </p:nvSpPr>
            <p:spPr bwMode="auto">
              <a:xfrm>
                <a:off x="1596" y="254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Rectangle 185"/>
              <p:cNvSpPr>
                <a:spLocks noChangeArrowheads="1"/>
              </p:cNvSpPr>
              <p:nvPr/>
            </p:nvSpPr>
            <p:spPr bwMode="auto">
              <a:xfrm>
                <a:off x="1596" y="254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6" name="Rectangle 186"/>
              <p:cNvSpPr>
                <a:spLocks noChangeArrowheads="1"/>
              </p:cNvSpPr>
              <p:nvPr/>
            </p:nvSpPr>
            <p:spPr bwMode="auto">
              <a:xfrm>
                <a:off x="1596" y="255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Rectangle 187"/>
              <p:cNvSpPr>
                <a:spLocks noChangeArrowheads="1"/>
              </p:cNvSpPr>
              <p:nvPr/>
            </p:nvSpPr>
            <p:spPr bwMode="auto">
              <a:xfrm>
                <a:off x="1596" y="255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Rectangle 188"/>
              <p:cNvSpPr>
                <a:spLocks noChangeArrowheads="1"/>
              </p:cNvSpPr>
              <p:nvPr/>
            </p:nvSpPr>
            <p:spPr bwMode="auto">
              <a:xfrm>
                <a:off x="1596" y="255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9" name="Rectangle 189"/>
              <p:cNvSpPr>
                <a:spLocks noChangeArrowheads="1"/>
              </p:cNvSpPr>
              <p:nvPr/>
            </p:nvSpPr>
            <p:spPr bwMode="auto">
              <a:xfrm>
                <a:off x="1596" y="255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0" name="Rectangle 190"/>
              <p:cNvSpPr>
                <a:spLocks noChangeArrowheads="1"/>
              </p:cNvSpPr>
              <p:nvPr/>
            </p:nvSpPr>
            <p:spPr bwMode="auto">
              <a:xfrm>
                <a:off x="1596" y="256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1" name="Rectangle 191"/>
              <p:cNvSpPr>
                <a:spLocks noChangeArrowheads="1"/>
              </p:cNvSpPr>
              <p:nvPr/>
            </p:nvSpPr>
            <p:spPr bwMode="auto">
              <a:xfrm>
                <a:off x="1596" y="256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2" name="Rectangle 192"/>
              <p:cNvSpPr>
                <a:spLocks noChangeArrowheads="1"/>
              </p:cNvSpPr>
              <p:nvPr/>
            </p:nvSpPr>
            <p:spPr bwMode="auto">
              <a:xfrm>
                <a:off x="1596" y="256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3" name="Rectangle 193"/>
              <p:cNvSpPr>
                <a:spLocks noChangeArrowheads="1"/>
              </p:cNvSpPr>
              <p:nvPr/>
            </p:nvSpPr>
            <p:spPr bwMode="auto">
              <a:xfrm>
                <a:off x="1596" y="256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4" name="Rectangle 194"/>
              <p:cNvSpPr>
                <a:spLocks noChangeArrowheads="1"/>
              </p:cNvSpPr>
              <p:nvPr/>
            </p:nvSpPr>
            <p:spPr bwMode="auto">
              <a:xfrm>
                <a:off x="1596" y="256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5" name="Rectangle 195"/>
              <p:cNvSpPr>
                <a:spLocks noChangeArrowheads="1"/>
              </p:cNvSpPr>
              <p:nvPr/>
            </p:nvSpPr>
            <p:spPr bwMode="auto">
              <a:xfrm>
                <a:off x="1596" y="257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6" name="Rectangle 196"/>
              <p:cNvSpPr>
                <a:spLocks noChangeArrowheads="1"/>
              </p:cNvSpPr>
              <p:nvPr/>
            </p:nvSpPr>
            <p:spPr bwMode="auto">
              <a:xfrm>
                <a:off x="1596" y="257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7" name="Rectangle 197"/>
              <p:cNvSpPr>
                <a:spLocks noChangeArrowheads="1"/>
              </p:cNvSpPr>
              <p:nvPr/>
            </p:nvSpPr>
            <p:spPr bwMode="auto">
              <a:xfrm>
                <a:off x="1596" y="257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8" name="Rectangle 198"/>
              <p:cNvSpPr>
                <a:spLocks noChangeArrowheads="1"/>
              </p:cNvSpPr>
              <p:nvPr/>
            </p:nvSpPr>
            <p:spPr bwMode="auto">
              <a:xfrm>
                <a:off x="1596" y="257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9" name="Rectangle 199"/>
              <p:cNvSpPr>
                <a:spLocks noChangeArrowheads="1"/>
              </p:cNvSpPr>
              <p:nvPr/>
            </p:nvSpPr>
            <p:spPr bwMode="auto">
              <a:xfrm>
                <a:off x="1596" y="258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0" name="Rectangle 200"/>
              <p:cNvSpPr>
                <a:spLocks noChangeArrowheads="1"/>
              </p:cNvSpPr>
              <p:nvPr/>
            </p:nvSpPr>
            <p:spPr bwMode="auto">
              <a:xfrm>
                <a:off x="1596" y="258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1" name="Rectangle 201"/>
              <p:cNvSpPr>
                <a:spLocks noChangeArrowheads="1"/>
              </p:cNvSpPr>
              <p:nvPr/>
            </p:nvSpPr>
            <p:spPr bwMode="auto">
              <a:xfrm>
                <a:off x="1596" y="258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2" name="Rectangle 202"/>
              <p:cNvSpPr>
                <a:spLocks noChangeArrowheads="1"/>
              </p:cNvSpPr>
              <p:nvPr/>
            </p:nvSpPr>
            <p:spPr bwMode="auto">
              <a:xfrm>
                <a:off x="1596" y="258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3" name="Freeform 203"/>
              <p:cNvSpPr>
                <a:spLocks/>
              </p:cNvSpPr>
              <p:nvPr/>
            </p:nvSpPr>
            <p:spPr bwMode="auto">
              <a:xfrm>
                <a:off x="1592" y="2533"/>
                <a:ext cx="174" cy="60"/>
              </a:xfrm>
              <a:custGeom>
                <a:avLst/>
                <a:gdLst>
                  <a:gd name="T0" fmla="*/ 0 w 174"/>
                  <a:gd name="T1" fmla="*/ 55 h 60"/>
                  <a:gd name="T2" fmla="*/ 142 w 174"/>
                  <a:gd name="T3" fmla="*/ 55 h 60"/>
                  <a:gd name="T4" fmla="*/ 142 w 174"/>
                  <a:gd name="T5" fmla="*/ 55 h 60"/>
                  <a:gd name="T6" fmla="*/ 150 w 174"/>
                  <a:gd name="T7" fmla="*/ 54 h 60"/>
                  <a:gd name="T8" fmla="*/ 156 w 174"/>
                  <a:gd name="T9" fmla="*/ 50 h 60"/>
                  <a:gd name="T10" fmla="*/ 161 w 174"/>
                  <a:gd name="T11" fmla="*/ 44 h 60"/>
                  <a:gd name="T12" fmla="*/ 162 w 174"/>
                  <a:gd name="T13" fmla="*/ 40 h 60"/>
                  <a:gd name="T14" fmla="*/ 163 w 174"/>
                  <a:gd name="T15" fmla="*/ 36 h 60"/>
                  <a:gd name="T16" fmla="*/ 163 w 174"/>
                  <a:gd name="T17" fmla="*/ 24 h 60"/>
                  <a:gd name="T18" fmla="*/ 163 w 174"/>
                  <a:gd name="T19" fmla="*/ 24 h 60"/>
                  <a:gd name="T20" fmla="*/ 162 w 174"/>
                  <a:gd name="T21" fmla="*/ 21 h 60"/>
                  <a:gd name="T22" fmla="*/ 161 w 174"/>
                  <a:gd name="T23" fmla="*/ 17 h 60"/>
                  <a:gd name="T24" fmla="*/ 156 w 174"/>
                  <a:gd name="T25" fmla="*/ 10 h 60"/>
                  <a:gd name="T26" fmla="*/ 150 w 174"/>
                  <a:gd name="T27" fmla="*/ 6 h 60"/>
                  <a:gd name="T28" fmla="*/ 142 w 174"/>
                  <a:gd name="T29" fmla="*/ 5 h 60"/>
                  <a:gd name="T30" fmla="*/ 0 w 174"/>
                  <a:gd name="T31" fmla="*/ 5 h 60"/>
                  <a:gd name="T32" fmla="*/ 0 w 174"/>
                  <a:gd name="T33" fmla="*/ 0 h 60"/>
                  <a:gd name="T34" fmla="*/ 150 w 174"/>
                  <a:gd name="T35" fmla="*/ 0 h 60"/>
                  <a:gd name="T36" fmla="*/ 150 w 174"/>
                  <a:gd name="T37" fmla="*/ 0 h 60"/>
                  <a:gd name="T38" fmla="*/ 155 w 174"/>
                  <a:gd name="T39" fmla="*/ 0 h 60"/>
                  <a:gd name="T40" fmla="*/ 159 w 174"/>
                  <a:gd name="T41" fmla="*/ 1 h 60"/>
                  <a:gd name="T42" fmla="*/ 163 w 174"/>
                  <a:gd name="T43" fmla="*/ 4 h 60"/>
                  <a:gd name="T44" fmla="*/ 166 w 174"/>
                  <a:gd name="T45" fmla="*/ 6 h 60"/>
                  <a:gd name="T46" fmla="*/ 170 w 174"/>
                  <a:gd name="T47" fmla="*/ 10 h 60"/>
                  <a:gd name="T48" fmla="*/ 171 w 174"/>
                  <a:gd name="T49" fmla="*/ 14 h 60"/>
                  <a:gd name="T50" fmla="*/ 173 w 174"/>
                  <a:gd name="T51" fmla="*/ 19 h 60"/>
                  <a:gd name="T52" fmla="*/ 174 w 174"/>
                  <a:gd name="T53" fmla="*/ 23 h 60"/>
                  <a:gd name="T54" fmla="*/ 174 w 174"/>
                  <a:gd name="T55" fmla="*/ 37 h 60"/>
                  <a:gd name="T56" fmla="*/ 174 w 174"/>
                  <a:gd name="T57" fmla="*/ 37 h 60"/>
                  <a:gd name="T58" fmla="*/ 173 w 174"/>
                  <a:gd name="T59" fmla="*/ 43 h 60"/>
                  <a:gd name="T60" fmla="*/ 171 w 174"/>
                  <a:gd name="T61" fmla="*/ 47 h 60"/>
                  <a:gd name="T62" fmla="*/ 170 w 174"/>
                  <a:gd name="T63" fmla="*/ 51 h 60"/>
                  <a:gd name="T64" fmla="*/ 166 w 174"/>
                  <a:gd name="T65" fmla="*/ 54 h 60"/>
                  <a:gd name="T66" fmla="*/ 163 w 174"/>
                  <a:gd name="T67" fmla="*/ 56 h 60"/>
                  <a:gd name="T68" fmla="*/ 159 w 174"/>
                  <a:gd name="T69" fmla="*/ 59 h 60"/>
                  <a:gd name="T70" fmla="*/ 155 w 174"/>
                  <a:gd name="T71" fmla="*/ 60 h 60"/>
                  <a:gd name="T72" fmla="*/ 150 w 174"/>
                  <a:gd name="T73" fmla="*/ 60 h 60"/>
                  <a:gd name="T74" fmla="*/ 0 w 174"/>
                  <a:gd name="T75" fmla="*/ 60 h 60"/>
                  <a:gd name="T76" fmla="*/ 0 w 174"/>
                  <a:gd name="T77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4" h="60">
                    <a:moveTo>
                      <a:pt x="0" y="55"/>
                    </a:moveTo>
                    <a:lnTo>
                      <a:pt x="142" y="55"/>
                    </a:lnTo>
                    <a:lnTo>
                      <a:pt x="142" y="55"/>
                    </a:lnTo>
                    <a:lnTo>
                      <a:pt x="150" y="54"/>
                    </a:lnTo>
                    <a:lnTo>
                      <a:pt x="156" y="50"/>
                    </a:lnTo>
                    <a:lnTo>
                      <a:pt x="161" y="44"/>
                    </a:lnTo>
                    <a:lnTo>
                      <a:pt x="162" y="40"/>
                    </a:lnTo>
                    <a:lnTo>
                      <a:pt x="163" y="36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2" y="21"/>
                    </a:lnTo>
                    <a:lnTo>
                      <a:pt x="161" y="17"/>
                    </a:lnTo>
                    <a:lnTo>
                      <a:pt x="156" y="10"/>
                    </a:lnTo>
                    <a:lnTo>
                      <a:pt x="150" y="6"/>
                    </a:lnTo>
                    <a:lnTo>
                      <a:pt x="142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59" y="1"/>
                    </a:lnTo>
                    <a:lnTo>
                      <a:pt x="163" y="4"/>
                    </a:lnTo>
                    <a:lnTo>
                      <a:pt x="166" y="6"/>
                    </a:lnTo>
                    <a:lnTo>
                      <a:pt x="170" y="10"/>
                    </a:lnTo>
                    <a:lnTo>
                      <a:pt x="171" y="14"/>
                    </a:lnTo>
                    <a:lnTo>
                      <a:pt x="173" y="19"/>
                    </a:lnTo>
                    <a:lnTo>
                      <a:pt x="174" y="23"/>
                    </a:lnTo>
                    <a:lnTo>
                      <a:pt x="174" y="37"/>
                    </a:lnTo>
                    <a:lnTo>
                      <a:pt x="174" y="37"/>
                    </a:lnTo>
                    <a:lnTo>
                      <a:pt x="173" y="43"/>
                    </a:lnTo>
                    <a:lnTo>
                      <a:pt x="171" y="47"/>
                    </a:lnTo>
                    <a:lnTo>
                      <a:pt x="170" y="51"/>
                    </a:lnTo>
                    <a:lnTo>
                      <a:pt x="166" y="54"/>
                    </a:lnTo>
                    <a:lnTo>
                      <a:pt x="163" y="56"/>
                    </a:lnTo>
                    <a:lnTo>
                      <a:pt x="159" y="59"/>
                    </a:lnTo>
                    <a:lnTo>
                      <a:pt x="155" y="60"/>
                    </a:lnTo>
                    <a:lnTo>
                      <a:pt x="150" y="60"/>
                    </a:lnTo>
                    <a:lnTo>
                      <a:pt x="0" y="6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AA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4" name="Freeform 204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5" name="Freeform 205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6" name="Freeform 206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7" name="Freeform 207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8" name="Freeform 208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9" name="Freeform 209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0" name="Freeform 210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1" name="Freeform 211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2" name="Freeform 212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3" name="Freeform 213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4" name="Freeform 214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5" name="Freeform 215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6" name="Freeform 216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7" name="Freeform 217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8" name="Freeform 218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9" name="Freeform 219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0" name="Freeform 220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1" name="Freeform 221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2" name="Freeform 222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3" name="Freeform 223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4" name="Freeform 224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5" name="Freeform 225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6" name="Freeform 226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7" name="Freeform 227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8" name="Freeform 228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9" name="Freeform 229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0" name="Freeform 230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1" name="Freeform 231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2" name="Freeform 232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3" name="Freeform 233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pic>
            <p:nvPicPr>
              <p:cNvPr id="364" name="Picture 2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" y="2628"/>
                <a:ext cx="29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5" name="Freeform 235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91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6" name="Freeform 236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7" name="Freeform 237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8" name="Freeform 238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9" name="Freeform 239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0" name="Freeform 240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1" name="Freeform 241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2" name="Freeform 242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3" name="Freeform 243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CB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4" name="Freeform 244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5" name="Freeform 245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6" name="Freeform 246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7" name="Freeform 247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8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8" name="Freeform 248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9" name="Freeform 249"/>
              <p:cNvSpPr>
                <a:spLocks/>
              </p:cNvSpPr>
              <p:nvPr/>
            </p:nvSpPr>
            <p:spPr bwMode="auto">
              <a:xfrm>
                <a:off x="1809" y="2618"/>
                <a:ext cx="10" cy="13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2 h 13"/>
                  <a:gd name="T6" fmla="*/ 0 w 10"/>
                  <a:gd name="T7" fmla="*/ 2 h 13"/>
                  <a:gd name="T8" fmla="*/ 2 w 10"/>
                  <a:gd name="T9" fmla="*/ 6 h 13"/>
                  <a:gd name="T10" fmla="*/ 4 w 10"/>
                  <a:gd name="T11" fmla="*/ 9 h 13"/>
                  <a:gd name="T12" fmla="*/ 7 w 10"/>
                  <a:gd name="T13" fmla="*/ 12 h 13"/>
                  <a:gd name="T14" fmla="*/ 10 w 10"/>
                  <a:gd name="T15" fmla="*/ 13 h 13"/>
                  <a:gd name="T16" fmla="*/ 10 w 10"/>
                  <a:gd name="T17" fmla="*/ 13 h 13"/>
                  <a:gd name="T18" fmla="*/ 4 w 10"/>
                  <a:gd name="T19" fmla="*/ 6 h 13"/>
                  <a:gd name="T20" fmla="*/ 0 w 10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8" name="Freeform 251"/>
            <p:cNvSpPr>
              <a:spLocks/>
            </p:cNvSpPr>
            <p:nvPr/>
          </p:nvSpPr>
          <p:spPr bwMode="auto">
            <a:xfrm>
              <a:off x="1809" y="2618"/>
              <a:ext cx="10" cy="13"/>
            </a:xfrm>
            <a:custGeom>
              <a:avLst/>
              <a:gdLst>
                <a:gd name="T0" fmla="*/ 0 w 10"/>
                <a:gd name="T1" fmla="*/ 0 h 13"/>
                <a:gd name="T2" fmla="*/ 0 w 10"/>
                <a:gd name="T3" fmla="*/ 0 h 13"/>
                <a:gd name="T4" fmla="*/ 0 w 10"/>
                <a:gd name="T5" fmla="*/ 2 h 13"/>
                <a:gd name="T6" fmla="*/ 0 w 10"/>
                <a:gd name="T7" fmla="*/ 2 h 13"/>
                <a:gd name="T8" fmla="*/ 2 w 10"/>
                <a:gd name="T9" fmla="*/ 6 h 13"/>
                <a:gd name="T10" fmla="*/ 4 w 10"/>
                <a:gd name="T11" fmla="*/ 9 h 13"/>
                <a:gd name="T12" fmla="*/ 7 w 10"/>
                <a:gd name="T13" fmla="*/ 12 h 13"/>
                <a:gd name="T14" fmla="*/ 10 w 10"/>
                <a:gd name="T15" fmla="*/ 13 h 13"/>
                <a:gd name="T16" fmla="*/ 10 w 10"/>
                <a:gd name="T17" fmla="*/ 13 h 13"/>
                <a:gd name="T18" fmla="*/ 4 w 10"/>
                <a:gd name="T19" fmla="*/ 6 h 13"/>
                <a:gd name="T20" fmla="*/ 0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9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252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253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254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255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256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257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258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259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260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261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262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263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264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265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pic>
          <p:nvPicPr>
            <p:cNvPr id="83" name="Picture 2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" y="2491"/>
              <a:ext cx="4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267"/>
            <p:cNvSpPr>
              <a:spLocks noEditPoints="1"/>
            </p:cNvSpPr>
            <p:nvPr/>
          </p:nvSpPr>
          <p:spPr bwMode="auto">
            <a:xfrm>
              <a:off x="3128" y="2531"/>
              <a:ext cx="78" cy="123"/>
            </a:xfrm>
            <a:custGeom>
              <a:avLst/>
              <a:gdLst>
                <a:gd name="T0" fmla="*/ 73 w 78"/>
                <a:gd name="T1" fmla="*/ 84 h 123"/>
                <a:gd name="T2" fmla="*/ 24 w 78"/>
                <a:gd name="T3" fmla="*/ 84 h 123"/>
                <a:gd name="T4" fmla="*/ 24 w 78"/>
                <a:gd name="T5" fmla="*/ 84 h 123"/>
                <a:gd name="T6" fmla="*/ 14 w 78"/>
                <a:gd name="T7" fmla="*/ 93 h 123"/>
                <a:gd name="T8" fmla="*/ 0 w 78"/>
                <a:gd name="T9" fmla="*/ 104 h 123"/>
                <a:gd name="T10" fmla="*/ 2 w 78"/>
                <a:gd name="T11" fmla="*/ 123 h 123"/>
                <a:gd name="T12" fmla="*/ 72 w 78"/>
                <a:gd name="T13" fmla="*/ 123 h 123"/>
                <a:gd name="T14" fmla="*/ 73 w 78"/>
                <a:gd name="T15" fmla="*/ 84 h 123"/>
                <a:gd name="T16" fmla="*/ 78 w 78"/>
                <a:gd name="T17" fmla="*/ 0 h 123"/>
                <a:gd name="T18" fmla="*/ 62 w 78"/>
                <a:gd name="T19" fmla="*/ 0 h 123"/>
                <a:gd name="T20" fmla="*/ 62 w 78"/>
                <a:gd name="T21" fmla="*/ 0 h 123"/>
                <a:gd name="T22" fmla="*/ 60 w 78"/>
                <a:gd name="T23" fmla="*/ 18 h 123"/>
                <a:gd name="T24" fmla="*/ 53 w 78"/>
                <a:gd name="T25" fmla="*/ 37 h 123"/>
                <a:gd name="T26" fmla="*/ 42 w 78"/>
                <a:gd name="T27" fmla="*/ 37 h 123"/>
                <a:gd name="T28" fmla="*/ 42 w 78"/>
                <a:gd name="T29" fmla="*/ 37 h 123"/>
                <a:gd name="T30" fmla="*/ 42 w 78"/>
                <a:gd name="T31" fmla="*/ 37 h 123"/>
                <a:gd name="T32" fmla="*/ 76 w 78"/>
                <a:gd name="T33" fmla="*/ 37 h 123"/>
                <a:gd name="T34" fmla="*/ 76 w 78"/>
                <a:gd name="T35" fmla="*/ 37 h 123"/>
                <a:gd name="T36" fmla="*/ 76 w 78"/>
                <a:gd name="T37" fmla="*/ 37 h 123"/>
                <a:gd name="T38" fmla="*/ 78 w 78"/>
                <a:gd name="T3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23">
                  <a:moveTo>
                    <a:pt x="73" y="84"/>
                  </a:moveTo>
                  <a:lnTo>
                    <a:pt x="24" y="84"/>
                  </a:lnTo>
                  <a:lnTo>
                    <a:pt x="24" y="84"/>
                  </a:lnTo>
                  <a:lnTo>
                    <a:pt x="14" y="93"/>
                  </a:lnTo>
                  <a:lnTo>
                    <a:pt x="0" y="104"/>
                  </a:lnTo>
                  <a:lnTo>
                    <a:pt x="2" y="123"/>
                  </a:lnTo>
                  <a:lnTo>
                    <a:pt x="72" y="123"/>
                  </a:lnTo>
                  <a:lnTo>
                    <a:pt x="73" y="84"/>
                  </a:lnTo>
                  <a:close/>
                  <a:moveTo>
                    <a:pt x="78" y="0"/>
                  </a:moveTo>
                  <a:lnTo>
                    <a:pt x="62" y="0"/>
                  </a:lnTo>
                  <a:lnTo>
                    <a:pt x="62" y="0"/>
                  </a:lnTo>
                  <a:lnTo>
                    <a:pt x="60" y="18"/>
                  </a:lnTo>
                  <a:lnTo>
                    <a:pt x="53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268"/>
            <p:cNvSpPr>
              <a:spLocks/>
            </p:cNvSpPr>
            <p:nvPr/>
          </p:nvSpPr>
          <p:spPr bwMode="auto">
            <a:xfrm>
              <a:off x="3128" y="2615"/>
              <a:ext cx="73" cy="39"/>
            </a:xfrm>
            <a:custGeom>
              <a:avLst/>
              <a:gdLst>
                <a:gd name="T0" fmla="*/ 73 w 73"/>
                <a:gd name="T1" fmla="*/ 0 h 39"/>
                <a:gd name="T2" fmla="*/ 24 w 73"/>
                <a:gd name="T3" fmla="*/ 0 h 39"/>
                <a:gd name="T4" fmla="*/ 24 w 73"/>
                <a:gd name="T5" fmla="*/ 0 h 39"/>
                <a:gd name="T6" fmla="*/ 14 w 73"/>
                <a:gd name="T7" fmla="*/ 9 h 39"/>
                <a:gd name="T8" fmla="*/ 0 w 73"/>
                <a:gd name="T9" fmla="*/ 20 h 39"/>
                <a:gd name="T10" fmla="*/ 2 w 73"/>
                <a:gd name="T11" fmla="*/ 39 h 39"/>
                <a:gd name="T12" fmla="*/ 72 w 73"/>
                <a:gd name="T13" fmla="*/ 39 h 39"/>
                <a:gd name="T14" fmla="*/ 73 w 73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39">
                  <a:moveTo>
                    <a:pt x="73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9"/>
                  </a:lnTo>
                  <a:lnTo>
                    <a:pt x="0" y="20"/>
                  </a:lnTo>
                  <a:lnTo>
                    <a:pt x="2" y="39"/>
                  </a:lnTo>
                  <a:lnTo>
                    <a:pt x="72" y="39"/>
                  </a:lnTo>
                  <a:lnTo>
                    <a:pt x="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269"/>
            <p:cNvSpPr>
              <a:spLocks/>
            </p:cNvSpPr>
            <p:nvPr/>
          </p:nvSpPr>
          <p:spPr bwMode="auto">
            <a:xfrm>
              <a:off x="3170" y="2531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20 w 36"/>
                <a:gd name="T3" fmla="*/ 0 h 37"/>
                <a:gd name="T4" fmla="*/ 20 w 36"/>
                <a:gd name="T5" fmla="*/ 0 h 37"/>
                <a:gd name="T6" fmla="*/ 18 w 36"/>
                <a:gd name="T7" fmla="*/ 18 h 37"/>
                <a:gd name="T8" fmla="*/ 11 w 36"/>
                <a:gd name="T9" fmla="*/ 37 h 37"/>
                <a:gd name="T10" fmla="*/ 0 w 36"/>
                <a:gd name="T11" fmla="*/ 37 h 37"/>
                <a:gd name="T12" fmla="*/ 0 w 36"/>
                <a:gd name="T13" fmla="*/ 37 h 37"/>
                <a:gd name="T14" fmla="*/ 0 w 36"/>
                <a:gd name="T15" fmla="*/ 37 h 37"/>
                <a:gd name="T16" fmla="*/ 34 w 36"/>
                <a:gd name="T17" fmla="*/ 37 h 37"/>
                <a:gd name="T18" fmla="*/ 34 w 36"/>
                <a:gd name="T19" fmla="*/ 37 h 37"/>
                <a:gd name="T20" fmla="*/ 34 w 36"/>
                <a:gd name="T21" fmla="*/ 37 h 37"/>
                <a:gd name="T22" fmla="*/ 36 w 36"/>
                <a:gd name="T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8" y="18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270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271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272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273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274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275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276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277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278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279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280"/>
            <p:cNvSpPr>
              <a:spLocks/>
            </p:cNvSpPr>
            <p:nvPr/>
          </p:nvSpPr>
          <p:spPr bwMode="auto">
            <a:xfrm>
              <a:off x="3881" y="2407"/>
              <a:ext cx="22" cy="19"/>
            </a:xfrm>
            <a:custGeom>
              <a:avLst/>
              <a:gdLst>
                <a:gd name="T0" fmla="*/ 0 w 22"/>
                <a:gd name="T1" fmla="*/ 11 h 19"/>
                <a:gd name="T2" fmla="*/ 0 w 22"/>
                <a:gd name="T3" fmla="*/ 19 h 19"/>
                <a:gd name="T4" fmla="*/ 22 w 22"/>
                <a:gd name="T5" fmla="*/ 16 h 19"/>
                <a:gd name="T6" fmla="*/ 21 w 22"/>
                <a:gd name="T7" fmla="*/ 10 h 19"/>
                <a:gd name="T8" fmla="*/ 21 w 22"/>
                <a:gd name="T9" fmla="*/ 10 h 19"/>
                <a:gd name="T10" fmla="*/ 19 w 22"/>
                <a:gd name="T11" fmla="*/ 4 h 19"/>
                <a:gd name="T12" fmla="*/ 15 w 22"/>
                <a:gd name="T13" fmla="*/ 1 h 19"/>
                <a:gd name="T14" fmla="*/ 13 w 22"/>
                <a:gd name="T15" fmla="*/ 1 h 19"/>
                <a:gd name="T16" fmla="*/ 10 w 22"/>
                <a:gd name="T17" fmla="*/ 0 h 19"/>
                <a:gd name="T18" fmla="*/ 10 w 22"/>
                <a:gd name="T19" fmla="*/ 0 h 19"/>
                <a:gd name="T20" fmla="*/ 10 w 22"/>
                <a:gd name="T21" fmla="*/ 0 h 19"/>
                <a:gd name="T22" fmla="*/ 10 w 22"/>
                <a:gd name="T23" fmla="*/ 1 h 19"/>
                <a:gd name="T24" fmla="*/ 10 w 22"/>
                <a:gd name="T25" fmla="*/ 1 h 19"/>
                <a:gd name="T26" fmla="*/ 6 w 22"/>
                <a:gd name="T27" fmla="*/ 1 h 19"/>
                <a:gd name="T28" fmla="*/ 5 w 22"/>
                <a:gd name="T29" fmla="*/ 3 h 19"/>
                <a:gd name="T30" fmla="*/ 2 w 22"/>
                <a:gd name="T31" fmla="*/ 7 h 19"/>
                <a:gd name="T32" fmla="*/ 0 w 22"/>
                <a:gd name="T33" fmla="*/ 10 h 19"/>
                <a:gd name="T34" fmla="*/ 0 w 22"/>
                <a:gd name="T35" fmla="*/ 11 h 19"/>
                <a:gd name="T36" fmla="*/ 0 w 22"/>
                <a:gd name="T3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9">
                  <a:moveTo>
                    <a:pt x="0" y="11"/>
                  </a:moveTo>
                  <a:lnTo>
                    <a:pt x="0" y="19"/>
                  </a:lnTo>
                  <a:lnTo>
                    <a:pt x="22" y="16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6" y="1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09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281"/>
            <p:cNvSpPr>
              <a:spLocks/>
            </p:cNvSpPr>
            <p:nvPr/>
          </p:nvSpPr>
          <p:spPr bwMode="auto">
            <a:xfrm>
              <a:off x="3881" y="2423"/>
              <a:ext cx="23" cy="14"/>
            </a:xfrm>
            <a:custGeom>
              <a:avLst/>
              <a:gdLst>
                <a:gd name="T0" fmla="*/ 2 w 23"/>
                <a:gd name="T1" fmla="*/ 14 h 14"/>
                <a:gd name="T2" fmla="*/ 23 w 23"/>
                <a:gd name="T3" fmla="*/ 11 h 14"/>
                <a:gd name="T4" fmla="*/ 22 w 23"/>
                <a:gd name="T5" fmla="*/ 0 h 14"/>
                <a:gd name="T6" fmla="*/ 11 w 23"/>
                <a:gd name="T7" fmla="*/ 2 h 14"/>
                <a:gd name="T8" fmla="*/ 11 w 23"/>
                <a:gd name="T9" fmla="*/ 2 h 14"/>
                <a:gd name="T10" fmla="*/ 0 w 23"/>
                <a:gd name="T11" fmla="*/ 3 h 14"/>
                <a:gd name="T12" fmla="*/ 2 w 2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lnTo>
                    <a:pt x="23" y="11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0" y="3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282"/>
            <p:cNvSpPr>
              <a:spLocks/>
            </p:cNvSpPr>
            <p:nvPr/>
          </p:nvSpPr>
          <p:spPr bwMode="auto">
            <a:xfrm>
              <a:off x="3899" y="2581"/>
              <a:ext cx="20" cy="19"/>
            </a:xfrm>
            <a:custGeom>
              <a:avLst/>
              <a:gdLst>
                <a:gd name="T0" fmla="*/ 8 w 20"/>
                <a:gd name="T1" fmla="*/ 19 h 19"/>
                <a:gd name="T2" fmla="*/ 0 w 20"/>
                <a:gd name="T3" fmla="*/ 4 h 19"/>
                <a:gd name="T4" fmla="*/ 0 w 20"/>
                <a:gd name="T5" fmla="*/ 4 h 19"/>
                <a:gd name="T6" fmla="*/ 7 w 20"/>
                <a:gd name="T7" fmla="*/ 2 h 19"/>
                <a:gd name="T8" fmla="*/ 14 w 20"/>
                <a:gd name="T9" fmla="*/ 0 h 19"/>
                <a:gd name="T10" fmla="*/ 19 w 20"/>
                <a:gd name="T11" fmla="*/ 2 h 19"/>
                <a:gd name="T12" fmla="*/ 20 w 20"/>
                <a:gd name="T13" fmla="*/ 2 h 19"/>
                <a:gd name="T14" fmla="*/ 16 w 20"/>
                <a:gd name="T15" fmla="*/ 18 h 19"/>
                <a:gd name="T16" fmla="*/ 16 w 20"/>
                <a:gd name="T17" fmla="*/ 18 h 19"/>
                <a:gd name="T18" fmla="*/ 16 w 20"/>
                <a:gd name="T19" fmla="*/ 18 h 19"/>
                <a:gd name="T20" fmla="*/ 12 w 20"/>
                <a:gd name="T21" fmla="*/ 18 h 19"/>
                <a:gd name="T22" fmla="*/ 12 w 20"/>
                <a:gd name="T23" fmla="*/ 18 h 19"/>
                <a:gd name="T24" fmla="*/ 8 w 20"/>
                <a:gd name="T25" fmla="*/ 19 h 19"/>
                <a:gd name="T26" fmla="*/ 8 w 20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9">
                  <a:moveTo>
                    <a:pt x="8" y="19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19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FCD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283"/>
            <p:cNvSpPr>
              <a:spLocks/>
            </p:cNvSpPr>
            <p:nvPr/>
          </p:nvSpPr>
          <p:spPr bwMode="auto">
            <a:xfrm>
              <a:off x="3907" y="2599"/>
              <a:ext cx="8" cy="8"/>
            </a:xfrm>
            <a:custGeom>
              <a:avLst/>
              <a:gdLst>
                <a:gd name="T0" fmla="*/ 0 w 8"/>
                <a:gd name="T1" fmla="*/ 1 h 8"/>
                <a:gd name="T2" fmla="*/ 0 w 8"/>
                <a:gd name="T3" fmla="*/ 1 h 8"/>
                <a:gd name="T4" fmla="*/ 3 w 8"/>
                <a:gd name="T5" fmla="*/ 0 h 8"/>
                <a:gd name="T6" fmla="*/ 6 w 8"/>
                <a:gd name="T7" fmla="*/ 0 h 8"/>
                <a:gd name="T8" fmla="*/ 8 w 8"/>
                <a:gd name="T9" fmla="*/ 0 h 8"/>
                <a:gd name="T10" fmla="*/ 6 w 8"/>
                <a:gd name="T11" fmla="*/ 8 h 8"/>
                <a:gd name="T12" fmla="*/ 0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284"/>
            <p:cNvSpPr>
              <a:spLocks/>
            </p:cNvSpPr>
            <p:nvPr/>
          </p:nvSpPr>
          <p:spPr bwMode="auto">
            <a:xfrm>
              <a:off x="3883" y="2434"/>
              <a:ext cx="36" cy="151"/>
            </a:xfrm>
            <a:custGeom>
              <a:avLst/>
              <a:gdLst>
                <a:gd name="T0" fmla="*/ 16 w 36"/>
                <a:gd name="T1" fmla="*/ 151 h 151"/>
                <a:gd name="T2" fmla="*/ 16 w 36"/>
                <a:gd name="T3" fmla="*/ 151 h 151"/>
                <a:gd name="T4" fmla="*/ 21 w 36"/>
                <a:gd name="T5" fmla="*/ 149 h 151"/>
                <a:gd name="T6" fmla="*/ 21 w 36"/>
                <a:gd name="T7" fmla="*/ 149 h 151"/>
                <a:gd name="T8" fmla="*/ 25 w 36"/>
                <a:gd name="T9" fmla="*/ 147 h 151"/>
                <a:gd name="T10" fmla="*/ 25 w 36"/>
                <a:gd name="T11" fmla="*/ 147 h 151"/>
                <a:gd name="T12" fmla="*/ 31 w 36"/>
                <a:gd name="T13" fmla="*/ 147 h 151"/>
                <a:gd name="T14" fmla="*/ 31 w 36"/>
                <a:gd name="T15" fmla="*/ 147 h 151"/>
                <a:gd name="T16" fmla="*/ 36 w 36"/>
                <a:gd name="T17" fmla="*/ 149 h 151"/>
                <a:gd name="T18" fmla="*/ 21 w 36"/>
                <a:gd name="T19" fmla="*/ 0 h 151"/>
                <a:gd name="T20" fmla="*/ 15 w 36"/>
                <a:gd name="T21" fmla="*/ 1 h 151"/>
                <a:gd name="T22" fmla="*/ 11 w 36"/>
                <a:gd name="T23" fmla="*/ 1 h 151"/>
                <a:gd name="T24" fmla="*/ 11 w 36"/>
                <a:gd name="T25" fmla="*/ 1 h 151"/>
                <a:gd name="T26" fmla="*/ 5 w 36"/>
                <a:gd name="T27" fmla="*/ 3 h 151"/>
                <a:gd name="T28" fmla="*/ 0 w 36"/>
                <a:gd name="T29" fmla="*/ 3 h 151"/>
                <a:gd name="T30" fmla="*/ 16 w 36"/>
                <a:gd name="T3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51">
                  <a:moveTo>
                    <a:pt x="16" y="151"/>
                  </a:moveTo>
                  <a:lnTo>
                    <a:pt x="16" y="151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6" y="149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5" y="3"/>
                  </a:lnTo>
                  <a:lnTo>
                    <a:pt x="0" y="3"/>
                  </a:lnTo>
                  <a:lnTo>
                    <a:pt x="16" y="151"/>
                  </a:lnTo>
                  <a:close/>
                </a:path>
              </a:pathLst>
            </a:custGeom>
            <a:solidFill>
              <a:srgbClr val="149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285"/>
            <p:cNvSpPr>
              <a:spLocks/>
            </p:cNvSpPr>
            <p:nvPr/>
          </p:nvSpPr>
          <p:spPr bwMode="auto">
            <a:xfrm>
              <a:off x="3972" y="2400"/>
              <a:ext cx="13" cy="41"/>
            </a:xfrm>
            <a:custGeom>
              <a:avLst/>
              <a:gdLst>
                <a:gd name="T0" fmla="*/ 13 w 13"/>
                <a:gd name="T1" fmla="*/ 34 h 41"/>
                <a:gd name="T2" fmla="*/ 13 w 13"/>
                <a:gd name="T3" fmla="*/ 34 h 41"/>
                <a:gd name="T4" fmla="*/ 13 w 13"/>
                <a:gd name="T5" fmla="*/ 37 h 41"/>
                <a:gd name="T6" fmla="*/ 12 w 13"/>
                <a:gd name="T7" fmla="*/ 39 h 41"/>
                <a:gd name="T8" fmla="*/ 9 w 13"/>
                <a:gd name="T9" fmla="*/ 41 h 41"/>
                <a:gd name="T10" fmla="*/ 7 w 13"/>
                <a:gd name="T11" fmla="*/ 41 h 41"/>
                <a:gd name="T12" fmla="*/ 7 w 13"/>
                <a:gd name="T13" fmla="*/ 41 h 41"/>
                <a:gd name="T14" fmla="*/ 4 w 13"/>
                <a:gd name="T15" fmla="*/ 41 h 41"/>
                <a:gd name="T16" fmla="*/ 1 w 13"/>
                <a:gd name="T17" fmla="*/ 39 h 41"/>
                <a:gd name="T18" fmla="*/ 0 w 13"/>
                <a:gd name="T19" fmla="*/ 37 h 41"/>
                <a:gd name="T20" fmla="*/ 0 w 13"/>
                <a:gd name="T21" fmla="*/ 34 h 41"/>
                <a:gd name="T22" fmla="*/ 0 w 13"/>
                <a:gd name="T23" fmla="*/ 8 h 41"/>
                <a:gd name="T24" fmla="*/ 0 w 13"/>
                <a:gd name="T25" fmla="*/ 8 h 41"/>
                <a:gd name="T26" fmla="*/ 0 w 13"/>
                <a:gd name="T27" fmla="*/ 6 h 41"/>
                <a:gd name="T28" fmla="*/ 1 w 13"/>
                <a:gd name="T29" fmla="*/ 3 h 41"/>
                <a:gd name="T30" fmla="*/ 4 w 13"/>
                <a:gd name="T31" fmla="*/ 2 h 41"/>
                <a:gd name="T32" fmla="*/ 7 w 13"/>
                <a:gd name="T33" fmla="*/ 0 h 41"/>
                <a:gd name="T34" fmla="*/ 7 w 13"/>
                <a:gd name="T35" fmla="*/ 0 h 41"/>
                <a:gd name="T36" fmla="*/ 9 w 13"/>
                <a:gd name="T37" fmla="*/ 2 h 41"/>
                <a:gd name="T38" fmla="*/ 11 w 13"/>
                <a:gd name="T39" fmla="*/ 3 h 41"/>
                <a:gd name="T40" fmla="*/ 13 w 13"/>
                <a:gd name="T41" fmla="*/ 6 h 41"/>
                <a:gd name="T42" fmla="*/ 13 w 13"/>
                <a:gd name="T43" fmla="*/ 8 h 41"/>
                <a:gd name="T44" fmla="*/ 13 w 13"/>
                <a:gd name="T4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41">
                  <a:moveTo>
                    <a:pt x="13" y="34"/>
                  </a:moveTo>
                  <a:lnTo>
                    <a:pt x="13" y="34"/>
                  </a:lnTo>
                  <a:lnTo>
                    <a:pt x="13" y="37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4" y="41"/>
                  </a:lnTo>
                  <a:lnTo>
                    <a:pt x="1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8E8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286"/>
            <p:cNvSpPr>
              <a:spLocks noEditPoints="1"/>
            </p:cNvSpPr>
            <p:nvPr/>
          </p:nvSpPr>
          <p:spPr bwMode="auto">
            <a:xfrm>
              <a:off x="3949" y="2434"/>
              <a:ext cx="59" cy="58"/>
            </a:xfrm>
            <a:custGeom>
              <a:avLst/>
              <a:gdLst>
                <a:gd name="T0" fmla="*/ 30 w 59"/>
                <a:gd name="T1" fmla="*/ 0 h 58"/>
                <a:gd name="T2" fmla="*/ 18 w 59"/>
                <a:gd name="T3" fmla="*/ 1 h 58"/>
                <a:gd name="T4" fmla="*/ 9 w 59"/>
                <a:gd name="T5" fmla="*/ 8 h 58"/>
                <a:gd name="T6" fmla="*/ 3 w 59"/>
                <a:gd name="T7" fmla="*/ 18 h 58"/>
                <a:gd name="T8" fmla="*/ 0 w 59"/>
                <a:gd name="T9" fmla="*/ 30 h 58"/>
                <a:gd name="T10" fmla="*/ 1 w 59"/>
                <a:gd name="T11" fmla="*/ 35 h 58"/>
                <a:gd name="T12" fmla="*/ 5 w 59"/>
                <a:gd name="T13" fmla="*/ 46 h 58"/>
                <a:gd name="T14" fmla="*/ 13 w 59"/>
                <a:gd name="T15" fmla="*/ 54 h 58"/>
                <a:gd name="T16" fmla="*/ 24 w 59"/>
                <a:gd name="T17" fmla="*/ 58 h 58"/>
                <a:gd name="T18" fmla="*/ 30 w 59"/>
                <a:gd name="T19" fmla="*/ 58 h 58"/>
                <a:gd name="T20" fmla="*/ 42 w 59"/>
                <a:gd name="T21" fmla="*/ 57 h 58"/>
                <a:gd name="T22" fmla="*/ 51 w 59"/>
                <a:gd name="T23" fmla="*/ 50 h 58"/>
                <a:gd name="T24" fmla="*/ 57 w 59"/>
                <a:gd name="T25" fmla="*/ 41 h 58"/>
                <a:gd name="T26" fmla="*/ 59 w 59"/>
                <a:gd name="T27" fmla="*/ 28 h 58"/>
                <a:gd name="T28" fmla="*/ 59 w 59"/>
                <a:gd name="T29" fmla="*/ 23 h 58"/>
                <a:gd name="T30" fmla="*/ 54 w 59"/>
                <a:gd name="T31" fmla="*/ 12 h 58"/>
                <a:gd name="T32" fmla="*/ 46 w 59"/>
                <a:gd name="T33" fmla="*/ 4 h 58"/>
                <a:gd name="T34" fmla="*/ 35 w 59"/>
                <a:gd name="T35" fmla="*/ 0 h 58"/>
                <a:gd name="T36" fmla="*/ 30 w 59"/>
                <a:gd name="T37" fmla="*/ 0 h 58"/>
                <a:gd name="T38" fmla="*/ 30 w 59"/>
                <a:gd name="T39" fmla="*/ 51 h 58"/>
                <a:gd name="T40" fmla="*/ 22 w 59"/>
                <a:gd name="T41" fmla="*/ 50 h 58"/>
                <a:gd name="T42" fmla="*/ 15 w 59"/>
                <a:gd name="T43" fmla="*/ 46 h 58"/>
                <a:gd name="T44" fmla="*/ 9 w 59"/>
                <a:gd name="T45" fmla="*/ 39 h 58"/>
                <a:gd name="T46" fmla="*/ 8 w 59"/>
                <a:gd name="T47" fmla="*/ 30 h 58"/>
                <a:gd name="T48" fmla="*/ 8 w 59"/>
                <a:gd name="T49" fmla="*/ 26 h 58"/>
                <a:gd name="T50" fmla="*/ 12 w 59"/>
                <a:gd name="T51" fmla="*/ 18 h 58"/>
                <a:gd name="T52" fmla="*/ 18 w 59"/>
                <a:gd name="T53" fmla="*/ 12 h 58"/>
                <a:gd name="T54" fmla="*/ 26 w 59"/>
                <a:gd name="T55" fmla="*/ 8 h 58"/>
                <a:gd name="T56" fmla="*/ 30 w 59"/>
                <a:gd name="T57" fmla="*/ 8 h 58"/>
                <a:gd name="T58" fmla="*/ 38 w 59"/>
                <a:gd name="T59" fmla="*/ 10 h 58"/>
                <a:gd name="T60" fmla="*/ 45 w 59"/>
                <a:gd name="T61" fmla="*/ 15 h 58"/>
                <a:gd name="T62" fmla="*/ 50 w 59"/>
                <a:gd name="T63" fmla="*/ 22 h 58"/>
                <a:gd name="T64" fmla="*/ 51 w 59"/>
                <a:gd name="T65" fmla="*/ 30 h 58"/>
                <a:gd name="T66" fmla="*/ 51 w 59"/>
                <a:gd name="T67" fmla="*/ 34 h 58"/>
                <a:gd name="T68" fmla="*/ 49 w 59"/>
                <a:gd name="T69" fmla="*/ 42 h 58"/>
                <a:gd name="T70" fmla="*/ 42 w 59"/>
                <a:gd name="T71" fmla="*/ 49 h 58"/>
                <a:gd name="T72" fmla="*/ 35 w 59"/>
                <a:gd name="T73" fmla="*/ 51 h 58"/>
                <a:gd name="T74" fmla="*/ 30 w 59"/>
                <a:gd name="T75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3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3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30" y="51"/>
                  </a:moveTo>
                  <a:lnTo>
                    <a:pt x="30" y="51"/>
                  </a:lnTo>
                  <a:lnTo>
                    <a:pt x="26" y="51"/>
                  </a:lnTo>
                  <a:lnTo>
                    <a:pt x="22" y="50"/>
                  </a:lnTo>
                  <a:lnTo>
                    <a:pt x="18" y="49"/>
                  </a:lnTo>
                  <a:lnTo>
                    <a:pt x="15" y="46"/>
                  </a:lnTo>
                  <a:lnTo>
                    <a:pt x="12" y="42"/>
                  </a:lnTo>
                  <a:lnTo>
                    <a:pt x="9" y="39"/>
                  </a:lnTo>
                  <a:lnTo>
                    <a:pt x="8" y="35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2"/>
                  </a:lnTo>
                  <a:lnTo>
                    <a:pt x="12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5" y="15"/>
                  </a:lnTo>
                  <a:lnTo>
                    <a:pt x="47" y="18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4"/>
                  </a:lnTo>
                  <a:lnTo>
                    <a:pt x="50" y="38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7766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287"/>
            <p:cNvSpPr>
              <a:spLocks noEditPoints="1"/>
            </p:cNvSpPr>
            <p:nvPr/>
          </p:nvSpPr>
          <p:spPr bwMode="auto">
            <a:xfrm>
              <a:off x="3971" y="2476"/>
              <a:ext cx="18" cy="20"/>
            </a:xfrm>
            <a:custGeom>
              <a:avLst/>
              <a:gdLst>
                <a:gd name="T0" fmla="*/ 9 w 18"/>
                <a:gd name="T1" fmla="*/ 0 h 20"/>
                <a:gd name="T2" fmla="*/ 9 w 18"/>
                <a:gd name="T3" fmla="*/ 0 h 20"/>
                <a:gd name="T4" fmla="*/ 5 w 18"/>
                <a:gd name="T5" fmla="*/ 1 h 20"/>
                <a:gd name="T6" fmla="*/ 2 w 18"/>
                <a:gd name="T7" fmla="*/ 4 h 20"/>
                <a:gd name="T8" fmla="*/ 0 w 18"/>
                <a:gd name="T9" fmla="*/ 7 h 20"/>
                <a:gd name="T10" fmla="*/ 0 w 18"/>
                <a:gd name="T11" fmla="*/ 11 h 20"/>
                <a:gd name="T12" fmla="*/ 0 w 18"/>
                <a:gd name="T13" fmla="*/ 11 h 20"/>
                <a:gd name="T14" fmla="*/ 0 w 18"/>
                <a:gd name="T15" fmla="*/ 13 h 20"/>
                <a:gd name="T16" fmla="*/ 2 w 18"/>
                <a:gd name="T17" fmla="*/ 17 h 20"/>
                <a:gd name="T18" fmla="*/ 5 w 18"/>
                <a:gd name="T19" fmla="*/ 19 h 20"/>
                <a:gd name="T20" fmla="*/ 9 w 18"/>
                <a:gd name="T21" fmla="*/ 20 h 20"/>
                <a:gd name="T22" fmla="*/ 9 w 18"/>
                <a:gd name="T23" fmla="*/ 20 h 20"/>
                <a:gd name="T24" fmla="*/ 12 w 18"/>
                <a:gd name="T25" fmla="*/ 19 h 20"/>
                <a:gd name="T26" fmla="*/ 16 w 18"/>
                <a:gd name="T27" fmla="*/ 16 h 20"/>
                <a:gd name="T28" fmla="*/ 17 w 18"/>
                <a:gd name="T29" fmla="*/ 13 h 20"/>
                <a:gd name="T30" fmla="*/ 18 w 18"/>
                <a:gd name="T31" fmla="*/ 9 h 20"/>
                <a:gd name="T32" fmla="*/ 18 w 18"/>
                <a:gd name="T33" fmla="*/ 9 h 20"/>
                <a:gd name="T34" fmla="*/ 17 w 18"/>
                <a:gd name="T35" fmla="*/ 7 h 20"/>
                <a:gd name="T36" fmla="*/ 16 w 18"/>
                <a:gd name="T37" fmla="*/ 3 h 20"/>
                <a:gd name="T38" fmla="*/ 12 w 18"/>
                <a:gd name="T39" fmla="*/ 1 h 20"/>
                <a:gd name="T40" fmla="*/ 9 w 18"/>
                <a:gd name="T41" fmla="*/ 0 h 20"/>
                <a:gd name="T42" fmla="*/ 9 w 18"/>
                <a:gd name="T43" fmla="*/ 0 h 20"/>
                <a:gd name="T44" fmla="*/ 9 w 18"/>
                <a:gd name="T45" fmla="*/ 17 h 20"/>
                <a:gd name="T46" fmla="*/ 9 w 18"/>
                <a:gd name="T47" fmla="*/ 17 h 20"/>
                <a:gd name="T48" fmla="*/ 6 w 18"/>
                <a:gd name="T49" fmla="*/ 17 h 20"/>
                <a:gd name="T50" fmla="*/ 4 w 18"/>
                <a:gd name="T51" fmla="*/ 15 h 20"/>
                <a:gd name="T52" fmla="*/ 2 w 18"/>
                <a:gd name="T53" fmla="*/ 13 h 20"/>
                <a:gd name="T54" fmla="*/ 1 w 18"/>
                <a:gd name="T55" fmla="*/ 11 h 20"/>
                <a:gd name="T56" fmla="*/ 1 w 18"/>
                <a:gd name="T57" fmla="*/ 11 h 20"/>
                <a:gd name="T58" fmla="*/ 2 w 18"/>
                <a:gd name="T59" fmla="*/ 8 h 20"/>
                <a:gd name="T60" fmla="*/ 4 w 18"/>
                <a:gd name="T61" fmla="*/ 5 h 20"/>
                <a:gd name="T62" fmla="*/ 6 w 18"/>
                <a:gd name="T63" fmla="*/ 4 h 20"/>
                <a:gd name="T64" fmla="*/ 9 w 18"/>
                <a:gd name="T65" fmla="*/ 4 h 20"/>
                <a:gd name="T66" fmla="*/ 9 w 18"/>
                <a:gd name="T67" fmla="*/ 4 h 20"/>
                <a:gd name="T68" fmla="*/ 12 w 18"/>
                <a:gd name="T69" fmla="*/ 4 h 20"/>
                <a:gd name="T70" fmla="*/ 13 w 18"/>
                <a:gd name="T71" fmla="*/ 5 h 20"/>
                <a:gd name="T72" fmla="*/ 14 w 18"/>
                <a:gd name="T73" fmla="*/ 8 h 20"/>
                <a:gd name="T74" fmla="*/ 16 w 18"/>
                <a:gd name="T75" fmla="*/ 11 h 20"/>
                <a:gd name="T76" fmla="*/ 16 w 18"/>
                <a:gd name="T77" fmla="*/ 11 h 20"/>
                <a:gd name="T78" fmla="*/ 14 w 18"/>
                <a:gd name="T79" fmla="*/ 13 h 20"/>
                <a:gd name="T80" fmla="*/ 13 w 18"/>
                <a:gd name="T81" fmla="*/ 15 h 20"/>
                <a:gd name="T82" fmla="*/ 12 w 18"/>
                <a:gd name="T83" fmla="*/ 17 h 20"/>
                <a:gd name="T84" fmla="*/ 9 w 18"/>
                <a:gd name="T85" fmla="*/ 17 h 20"/>
                <a:gd name="T86" fmla="*/ 9 w 18"/>
                <a:gd name="T8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" h="20">
                  <a:moveTo>
                    <a:pt x="9" y="0"/>
                  </a:moveTo>
                  <a:lnTo>
                    <a:pt x="9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5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2" y="19"/>
                  </a:lnTo>
                  <a:lnTo>
                    <a:pt x="16" y="16"/>
                  </a:lnTo>
                  <a:lnTo>
                    <a:pt x="17" y="13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6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close/>
                  <a:moveTo>
                    <a:pt x="9" y="17"/>
                  </a:moveTo>
                  <a:lnTo>
                    <a:pt x="9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4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Freeform 288"/>
            <p:cNvSpPr>
              <a:spLocks/>
            </p:cNvSpPr>
            <p:nvPr/>
          </p:nvSpPr>
          <p:spPr bwMode="auto">
            <a:xfrm>
              <a:off x="3946" y="2489"/>
              <a:ext cx="34" cy="121"/>
            </a:xfrm>
            <a:custGeom>
              <a:avLst/>
              <a:gdLst>
                <a:gd name="T0" fmla="*/ 25 w 34"/>
                <a:gd name="T1" fmla="*/ 0 h 121"/>
                <a:gd name="T2" fmla="*/ 3 w 34"/>
                <a:gd name="T3" fmla="*/ 58 h 121"/>
                <a:gd name="T4" fmla="*/ 0 w 34"/>
                <a:gd name="T5" fmla="*/ 106 h 121"/>
                <a:gd name="T6" fmla="*/ 8 w 34"/>
                <a:gd name="T7" fmla="*/ 121 h 121"/>
                <a:gd name="T8" fmla="*/ 7 w 34"/>
                <a:gd name="T9" fmla="*/ 106 h 121"/>
                <a:gd name="T10" fmla="*/ 10 w 34"/>
                <a:gd name="T11" fmla="*/ 61 h 121"/>
                <a:gd name="T12" fmla="*/ 34 w 34"/>
                <a:gd name="T13" fmla="*/ 7 h 121"/>
                <a:gd name="T14" fmla="*/ 25 w 34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1">
                  <a:moveTo>
                    <a:pt x="25" y="0"/>
                  </a:moveTo>
                  <a:lnTo>
                    <a:pt x="3" y="58"/>
                  </a:lnTo>
                  <a:lnTo>
                    <a:pt x="0" y="106"/>
                  </a:lnTo>
                  <a:lnTo>
                    <a:pt x="8" y="121"/>
                  </a:lnTo>
                  <a:lnTo>
                    <a:pt x="7" y="106"/>
                  </a:lnTo>
                  <a:lnTo>
                    <a:pt x="10" y="61"/>
                  </a:lnTo>
                  <a:lnTo>
                    <a:pt x="34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289"/>
            <p:cNvSpPr>
              <a:spLocks/>
            </p:cNvSpPr>
            <p:nvPr/>
          </p:nvSpPr>
          <p:spPr bwMode="auto">
            <a:xfrm>
              <a:off x="3979" y="2489"/>
              <a:ext cx="35" cy="121"/>
            </a:xfrm>
            <a:custGeom>
              <a:avLst/>
              <a:gdLst>
                <a:gd name="T0" fmla="*/ 9 w 35"/>
                <a:gd name="T1" fmla="*/ 0 h 121"/>
                <a:gd name="T2" fmla="*/ 31 w 35"/>
                <a:gd name="T3" fmla="*/ 58 h 121"/>
                <a:gd name="T4" fmla="*/ 35 w 35"/>
                <a:gd name="T5" fmla="*/ 104 h 121"/>
                <a:gd name="T6" fmla="*/ 27 w 35"/>
                <a:gd name="T7" fmla="*/ 121 h 121"/>
                <a:gd name="T8" fmla="*/ 28 w 35"/>
                <a:gd name="T9" fmla="*/ 106 h 121"/>
                <a:gd name="T10" fmla="*/ 24 w 35"/>
                <a:gd name="T11" fmla="*/ 60 h 121"/>
                <a:gd name="T12" fmla="*/ 0 w 35"/>
                <a:gd name="T13" fmla="*/ 7 h 121"/>
                <a:gd name="T14" fmla="*/ 9 w 35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21">
                  <a:moveTo>
                    <a:pt x="9" y="0"/>
                  </a:moveTo>
                  <a:lnTo>
                    <a:pt x="31" y="58"/>
                  </a:lnTo>
                  <a:lnTo>
                    <a:pt x="35" y="104"/>
                  </a:lnTo>
                  <a:lnTo>
                    <a:pt x="27" y="121"/>
                  </a:lnTo>
                  <a:lnTo>
                    <a:pt x="28" y="106"/>
                  </a:lnTo>
                  <a:lnTo>
                    <a:pt x="24" y="60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290"/>
            <p:cNvSpPr>
              <a:spLocks/>
            </p:cNvSpPr>
            <p:nvPr/>
          </p:nvSpPr>
          <p:spPr bwMode="auto">
            <a:xfrm>
              <a:off x="3867" y="2499"/>
              <a:ext cx="25" cy="24"/>
            </a:xfrm>
            <a:custGeom>
              <a:avLst/>
              <a:gdLst>
                <a:gd name="T0" fmla="*/ 21 w 25"/>
                <a:gd name="T1" fmla="*/ 0 h 24"/>
                <a:gd name="T2" fmla="*/ 25 w 25"/>
                <a:gd name="T3" fmla="*/ 19 h 24"/>
                <a:gd name="T4" fmla="*/ 24 w 25"/>
                <a:gd name="T5" fmla="*/ 19 h 24"/>
                <a:gd name="T6" fmla="*/ 24 w 25"/>
                <a:gd name="T7" fmla="*/ 19 h 24"/>
                <a:gd name="T8" fmla="*/ 6 w 25"/>
                <a:gd name="T9" fmla="*/ 23 h 24"/>
                <a:gd name="T10" fmla="*/ 6 w 25"/>
                <a:gd name="T11" fmla="*/ 23 h 24"/>
                <a:gd name="T12" fmla="*/ 4 w 25"/>
                <a:gd name="T13" fmla="*/ 24 h 24"/>
                <a:gd name="T14" fmla="*/ 0 w 25"/>
                <a:gd name="T15" fmla="*/ 5 h 24"/>
                <a:gd name="T16" fmla="*/ 21 w 25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4">
                  <a:moveTo>
                    <a:pt x="21" y="0"/>
                  </a:moveTo>
                  <a:lnTo>
                    <a:pt x="25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291"/>
            <p:cNvSpPr>
              <a:spLocks/>
            </p:cNvSpPr>
            <p:nvPr/>
          </p:nvSpPr>
          <p:spPr bwMode="auto">
            <a:xfrm>
              <a:off x="3854" y="2439"/>
              <a:ext cx="34" cy="65"/>
            </a:xfrm>
            <a:custGeom>
              <a:avLst/>
              <a:gdLst>
                <a:gd name="T0" fmla="*/ 22 w 34"/>
                <a:gd name="T1" fmla="*/ 11 h 65"/>
                <a:gd name="T2" fmla="*/ 34 w 34"/>
                <a:gd name="T3" fmla="*/ 60 h 65"/>
                <a:gd name="T4" fmla="*/ 13 w 34"/>
                <a:gd name="T5" fmla="*/ 65 h 65"/>
                <a:gd name="T6" fmla="*/ 2 w 34"/>
                <a:gd name="T7" fmla="*/ 17 h 65"/>
                <a:gd name="T8" fmla="*/ 2 w 34"/>
                <a:gd name="T9" fmla="*/ 17 h 65"/>
                <a:gd name="T10" fmla="*/ 0 w 34"/>
                <a:gd name="T11" fmla="*/ 10 h 65"/>
                <a:gd name="T12" fmla="*/ 3 w 34"/>
                <a:gd name="T13" fmla="*/ 5 h 65"/>
                <a:gd name="T14" fmla="*/ 3 w 34"/>
                <a:gd name="T15" fmla="*/ 5 h 65"/>
                <a:gd name="T16" fmla="*/ 6 w 34"/>
                <a:gd name="T17" fmla="*/ 2 h 65"/>
                <a:gd name="T18" fmla="*/ 9 w 34"/>
                <a:gd name="T19" fmla="*/ 2 h 65"/>
                <a:gd name="T20" fmla="*/ 9 w 34"/>
                <a:gd name="T21" fmla="*/ 2 h 65"/>
                <a:gd name="T22" fmla="*/ 9 w 34"/>
                <a:gd name="T23" fmla="*/ 2 h 65"/>
                <a:gd name="T24" fmla="*/ 9 w 34"/>
                <a:gd name="T25" fmla="*/ 2 h 65"/>
                <a:gd name="T26" fmla="*/ 9 w 34"/>
                <a:gd name="T27" fmla="*/ 2 h 65"/>
                <a:gd name="T28" fmla="*/ 9 w 34"/>
                <a:gd name="T29" fmla="*/ 2 h 65"/>
                <a:gd name="T30" fmla="*/ 9 w 34"/>
                <a:gd name="T31" fmla="*/ 2 h 65"/>
                <a:gd name="T32" fmla="*/ 11 w 34"/>
                <a:gd name="T33" fmla="*/ 0 h 65"/>
                <a:gd name="T34" fmla="*/ 17 w 34"/>
                <a:gd name="T35" fmla="*/ 2 h 65"/>
                <a:gd name="T36" fmla="*/ 17 w 34"/>
                <a:gd name="T37" fmla="*/ 2 h 65"/>
                <a:gd name="T38" fmla="*/ 19 w 34"/>
                <a:gd name="T39" fmla="*/ 6 h 65"/>
                <a:gd name="T40" fmla="*/ 22 w 34"/>
                <a:gd name="T41" fmla="*/ 11 h 65"/>
                <a:gd name="T42" fmla="*/ 22 w 34"/>
                <a:gd name="T43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65">
                  <a:moveTo>
                    <a:pt x="22" y="11"/>
                  </a:moveTo>
                  <a:lnTo>
                    <a:pt x="34" y="60"/>
                  </a:lnTo>
                  <a:lnTo>
                    <a:pt x="13" y="6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3" y="5"/>
                  </a:lnTo>
                  <a:lnTo>
                    <a:pt x="3" y="5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2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292"/>
            <p:cNvSpPr>
              <a:spLocks/>
            </p:cNvSpPr>
            <p:nvPr/>
          </p:nvSpPr>
          <p:spPr bwMode="auto">
            <a:xfrm>
              <a:off x="3891" y="2588"/>
              <a:ext cx="22" cy="30"/>
            </a:xfrm>
            <a:custGeom>
              <a:avLst/>
              <a:gdLst>
                <a:gd name="T0" fmla="*/ 15 w 22"/>
                <a:gd name="T1" fmla="*/ 0 h 30"/>
                <a:gd name="T2" fmla="*/ 22 w 22"/>
                <a:gd name="T3" fmla="*/ 26 h 30"/>
                <a:gd name="T4" fmla="*/ 22 w 22"/>
                <a:gd name="T5" fmla="*/ 26 h 30"/>
                <a:gd name="T6" fmla="*/ 15 w 22"/>
                <a:gd name="T7" fmla="*/ 24 h 30"/>
                <a:gd name="T8" fmla="*/ 11 w 22"/>
                <a:gd name="T9" fmla="*/ 26 h 30"/>
                <a:gd name="T10" fmla="*/ 8 w 22"/>
                <a:gd name="T11" fmla="*/ 27 h 30"/>
                <a:gd name="T12" fmla="*/ 5 w 22"/>
                <a:gd name="T13" fmla="*/ 30 h 30"/>
                <a:gd name="T14" fmla="*/ 0 w 22"/>
                <a:gd name="T15" fmla="*/ 3 h 30"/>
                <a:gd name="T16" fmla="*/ 0 w 22"/>
                <a:gd name="T17" fmla="*/ 3 h 30"/>
                <a:gd name="T18" fmla="*/ 15 w 22"/>
                <a:gd name="T19" fmla="*/ 0 h 30"/>
                <a:gd name="T20" fmla="*/ 15 w 2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0">
                  <a:moveTo>
                    <a:pt x="15" y="0"/>
                  </a:moveTo>
                  <a:lnTo>
                    <a:pt x="22" y="26"/>
                  </a:lnTo>
                  <a:lnTo>
                    <a:pt x="22" y="26"/>
                  </a:lnTo>
                  <a:lnTo>
                    <a:pt x="15" y="24"/>
                  </a:lnTo>
                  <a:lnTo>
                    <a:pt x="11" y="26"/>
                  </a:lnTo>
                  <a:lnTo>
                    <a:pt x="8" y="27"/>
                  </a:lnTo>
                  <a:lnTo>
                    <a:pt x="5" y="3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293"/>
            <p:cNvSpPr>
              <a:spLocks noEditPoints="1"/>
            </p:cNvSpPr>
            <p:nvPr/>
          </p:nvSpPr>
          <p:spPr bwMode="auto">
            <a:xfrm>
              <a:off x="3896" y="2612"/>
              <a:ext cx="19" cy="31"/>
            </a:xfrm>
            <a:custGeom>
              <a:avLst/>
              <a:gdLst>
                <a:gd name="T0" fmla="*/ 17 w 19"/>
                <a:gd name="T1" fmla="*/ 2 h 31"/>
                <a:gd name="T2" fmla="*/ 19 w 19"/>
                <a:gd name="T3" fmla="*/ 16 h 31"/>
                <a:gd name="T4" fmla="*/ 19 w 19"/>
                <a:gd name="T5" fmla="*/ 16 h 31"/>
                <a:gd name="T6" fmla="*/ 18 w 19"/>
                <a:gd name="T7" fmla="*/ 18 h 31"/>
                <a:gd name="T8" fmla="*/ 17 w 19"/>
                <a:gd name="T9" fmla="*/ 21 h 31"/>
                <a:gd name="T10" fmla="*/ 15 w 19"/>
                <a:gd name="T11" fmla="*/ 25 h 31"/>
                <a:gd name="T12" fmla="*/ 15 w 19"/>
                <a:gd name="T13" fmla="*/ 31 h 31"/>
                <a:gd name="T14" fmla="*/ 15 w 19"/>
                <a:gd name="T15" fmla="*/ 31 h 31"/>
                <a:gd name="T16" fmla="*/ 12 w 19"/>
                <a:gd name="T17" fmla="*/ 25 h 31"/>
                <a:gd name="T18" fmla="*/ 8 w 19"/>
                <a:gd name="T19" fmla="*/ 22 h 31"/>
                <a:gd name="T20" fmla="*/ 6 w 19"/>
                <a:gd name="T21" fmla="*/ 21 h 31"/>
                <a:gd name="T22" fmla="*/ 4 w 19"/>
                <a:gd name="T23" fmla="*/ 21 h 31"/>
                <a:gd name="T24" fmla="*/ 0 w 19"/>
                <a:gd name="T25" fmla="*/ 6 h 31"/>
                <a:gd name="T26" fmla="*/ 0 w 19"/>
                <a:gd name="T27" fmla="*/ 6 h 31"/>
                <a:gd name="T28" fmla="*/ 2 w 19"/>
                <a:gd name="T29" fmla="*/ 4 h 31"/>
                <a:gd name="T30" fmla="*/ 6 w 19"/>
                <a:gd name="T31" fmla="*/ 2 h 31"/>
                <a:gd name="T32" fmla="*/ 10 w 19"/>
                <a:gd name="T33" fmla="*/ 0 h 31"/>
                <a:gd name="T34" fmla="*/ 17 w 19"/>
                <a:gd name="T35" fmla="*/ 2 h 31"/>
                <a:gd name="T36" fmla="*/ 17 w 19"/>
                <a:gd name="T37" fmla="*/ 2 h 31"/>
                <a:gd name="T38" fmla="*/ 12 w 19"/>
                <a:gd name="T39" fmla="*/ 16 h 31"/>
                <a:gd name="T40" fmla="*/ 12 w 19"/>
                <a:gd name="T41" fmla="*/ 16 h 31"/>
                <a:gd name="T42" fmla="*/ 14 w 19"/>
                <a:gd name="T43" fmla="*/ 15 h 31"/>
                <a:gd name="T44" fmla="*/ 14 w 19"/>
                <a:gd name="T45" fmla="*/ 14 h 31"/>
                <a:gd name="T46" fmla="*/ 14 w 19"/>
                <a:gd name="T47" fmla="*/ 14 h 31"/>
                <a:gd name="T48" fmla="*/ 12 w 19"/>
                <a:gd name="T49" fmla="*/ 12 h 31"/>
                <a:gd name="T50" fmla="*/ 11 w 19"/>
                <a:gd name="T51" fmla="*/ 12 h 31"/>
                <a:gd name="T52" fmla="*/ 11 w 19"/>
                <a:gd name="T53" fmla="*/ 12 h 31"/>
                <a:gd name="T54" fmla="*/ 8 w 19"/>
                <a:gd name="T55" fmla="*/ 14 h 31"/>
                <a:gd name="T56" fmla="*/ 8 w 19"/>
                <a:gd name="T57" fmla="*/ 15 h 31"/>
                <a:gd name="T58" fmla="*/ 8 w 19"/>
                <a:gd name="T59" fmla="*/ 15 h 31"/>
                <a:gd name="T60" fmla="*/ 10 w 19"/>
                <a:gd name="T61" fmla="*/ 16 h 31"/>
                <a:gd name="T62" fmla="*/ 12 w 19"/>
                <a:gd name="T63" fmla="*/ 16 h 31"/>
                <a:gd name="T64" fmla="*/ 12 w 19"/>
                <a:gd name="T6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31">
                  <a:moveTo>
                    <a:pt x="17" y="2"/>
                  </a:moveTo>
                  <a:lnTo>
                    <a:pt x="19" y="16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7" y="21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2" y="25"/>
                  </a:lnTo>
                  <a:lnTo>
                    <a:pt x="8" y="22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17" y="2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294"/>
            <p:cNvSpPr>
              <a:spLocks/>
            </p:cNvSpPr>
            <p:nvPr/>
          </p:nvSpPr>
          <p:spPr bwMode="auto">
            <a:xfrm>
              <a:off x="3888" y="2581"/>
              <a:ext cx="18" cy="10"/>
            </a:xfrm>
            <a:custGeom>
              <a:avLst/>
              <a:gdLst>
                <a:gd name="T0" fmla="*/ 3 w 18"/>
                <a:gd name="T1" fmla="*/ 10 h 10"/>
                <a:gd name="T2" fmla="*/ 3 w 18"/>
                <a:gd name="T3" fmla="*/ 10 h 10"/>
                <a:gd name="T4" fmla="*/ 18 w 18"/>
                <a:gd name="T5" fmla="*/ 7 h 10"/>
                <a:gd name="T6" fmla="*/ 18 w 18"/>
                <a:gd name="T7" fmla="*/ 7 h 10"/>
                <a:gd name="T8" fmla="*/ 18 w 18"/>
                <a:gd name="T9" fmla="*/ 7 h 10"/>
                <a:gd name="T10" fmla="*/ 16 w 18"/>
                <a:gd name="T11" fmla="*/ 0 h 10"/>
                <a:gd name="T12" fmla="*/ 0 w 18"/>
                <a:gd name="T13" fmla="*/ 4 h 10"/>
                <a:gd name="T14" fmla="*/ 3 w 18"/>
                <a:gd name="T15" fmla="*/ 10 h 10"/>
                <a:gd name="T16" fmla="*/ 3 w 18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0">
                  <a:moveTo>
                    <a:pt x="3" y="10"/>
                  </a:moveTo>
                  <a:lnTo>
                    <a:pt x="3" y="10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295"/>
            <p:cNvSpPr>
              <a:spLocks/>
            </p:cNvSpPr>
            <p:nvPr/>
          </p:nvSpPr>
          <p:spPr bwMode="auto">
            <a:xfrm>
              <a:off x="3873" y="2518"/>
              <a:ext cx="31" cy="67"/>
            </a:xfrm>
            <a:custGeom>
              <a:avLst/>
              <a:gdLst>
                <a:gd name="T0" fmla="*/ 17 w 31"/>
                <a:gd name="T1" fmla="*/ 67 h 67"/>
                <a:gd name="T2" fmla="*/ 31 w 31"/>
                <a:gd name="T3" fmla="*/ 63 h 67"/>
                <a:gd name="T4" fmla="*/ 18 w 31"/>
                <a:gd name="T5" fmla="*/ 0 h 67"/>
                <a:gd name="T6" fmla="*/ 0 w 31"/>
                <a:gd name="T7" fmla="*/ 4 h 67"/>
                <a:gd name="T8" fmla="*/ 15 w 31"/>
                <a:gd name="T9" fmla="*/ 67 h 67"/>
                <a:gd name="T10" fmla="*/ 17 w 31"/>
                <a:gd name="T11" fmla="*/ 67 h 67"/>
                <a:gd name="T12" fmla="*/ 17 w 31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7">
                  <a:moveTo>
                    <a:pt x="17" y="67"/>
                  </a:moveTo>
                  <a:lnTo>
                    <a:pt x="31" y="63"/>
                  </a:lnTo>
                  <a:lnTo>
                    <a:pt x="18" y="0"/>
                  </a:lnTo>
                  <a:lnTo>
                    <a:pt x="0" y="4"/>
                  </a:lnTo>
                  <a:lnTo>
                    <a:pt x="15" y="67"/>
                  </a:lnTo>
                  <a:lnTo>
                    <a:pt x="17" y="6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296"/>
            <p:cNvSpPr>
              <a:spLocks/>
            </p:cNvSpPr>
            <p:nvPr/>
          </p:nvSpPr>
          <p:spPr bwMode="auto">
            <a:xfrm>
              <a:off x="3910" y="2402"/>
              <a:ext cx="36" cy="244"/>
            </a:xfrm>
            <a:custGeom>
              <a:avLst/>
              <a:gdLst>
                <a:gd name="T0" fmla="*/ 36 w 36"/>
                <a:gd name="T1" fmla="*/ 0 h 244"/>
                <a:gd name="T2" fmla="*/ 34 w 36"/>
                <a:gd name="T3" fmla="*/ 244 h 244"/>
                <a:gd name="T4" fmla="*/ 0 w 36"/>
                <a:gd name="T5" fmla="*/ 244 h 244"/>
                <a:gd name="T6" fmla="*/ 3 w 36"/>
                <a:gd name="T7" fmla="*/ 0 h 244"/>
                <a:gd name="T8" fmla="*/ 36 w 36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44">
                  <a:moveTo>
                    <a:pt x="36" y="0"/>
                  </a:moveTo>
                  <a:lnTo>
                    <a:pt x="34" y="244"/>
                  </a:lnTo>
                  <a:lnTo>
                    <a:pt x="0" y="244"/>
                  </a:lnTo>
                  <a:lnTo>
                    <a:pt x="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Rectangle 297"/>
            <p:cNvSpPr>
              <a:spLocks noChangeArrowheads="1"/>
            </p:cNvSpPr>
            <p:nvPr/>
          </p:nvSpPr>
          <p:spPr bwMode="auto">
            <a:xfrm>
              <a:off x="3910" y="2642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298"/>
            <p:cNvSpPr>
              <a:spLocks noChangeArrowheads="1"/>
            </p:cNvSpPr>
            <p:nvPr/>
          </p:nvSpPr>
          <p:spPr bwMode="auto">
            <a:xfrm>
              <a:off x="3910" y="2634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Rectangle 299"/>
            <p:cNvSpPr>
              <a:spLocks noChangeArrowheads="1"/>
            </p:cNvSpPr>
            <p:nvPr/>
          </p:nvSpPr>
          <p:spPr bwMode="auto">
            <a:xfrm>
              <a:off x="3910" y="2619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300"/>
            <p:cNvSpPr>
              <a:spLocks noChangeArrowheads="1"/>
            </p:cNvSpPr>
            <p:nvPr/>
          </p:nvSpPr>
          <p:spPr bwMode="auto">
            <a:xfrm>
              <a:off x="3910" y="2603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301"/>
            <p:cNvSpPr>
              <a:spLocks noChangeArrowheads="1"/>
            </p:cNvSpPr>
            <p:nvPr/>
          </p:nvSpPr>
          <p:spPr bwMode="auto">
            <a:xfrm>
              <a:off x="3910" y="2587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302"/>
            <p:cNvSpPr>
              <a:spLocks noChangeArrowheads="1"/>
            </p:cNvSpPr>
            <p:nvPr/>
          </p:nvSpPr>
          <p:spPr bwMode="auto">
            <a:xfrm>
              <a:off x="3910" y="2570"/>
              <a:ext cx="5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Rectangle 303"/>
            <p:cNvSpPr>
              <a:spLocks noChangeArrowheads="1"/>
            </p:cNvSpPr>
            <p:nvPr/>
          </p:nvSpPr>
          <p:spPr bwMode="auto">
            <a:xfrm>
              <a:off x="3911" y="2556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Rectangle 304"/>
            <p:cNvSpPr>
              <a:spLocks noChangeArrowheads="1"/>
            </p:cNvSpPr>
            <p:nvPr/>
          </p:nvSpPr>
          <p:spPr bwMode="auto">
            <a:xfrm>
              <a:off x="3911" y="253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Rectangle 305"/>
            <p:cNvSpPr>
              <a:spLocks noChangeArrowheads="1"/>
            </p:cNvSpPr>
            <p:nvPr/>
          </p:nvSpPr>
          <p:spPr bwMode="auto">
            <a:xfrm>
              <a:off x="3911" y="2523"/>
              <a:ext cx="4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Rectangle 306"/>
            <p:cNvSpPr>
              <a:spLocks noChangeArrowheads="1"/>
            </p:cNvSpPr>
            <p:nvPr/>
          </p:nvSpPr>
          <p:spPr bwMode="auto">
            <a:xfrm>
              <a:off x="3911" y="2507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Rectangle 307"/>
            <p:cNvSpPr>
              <a:spLocks noChangeArrowheads="1"/>
            </p:cNvSpPr>
            <p:nvPr/>
          </p:nvSpPr>
          <p:spPr bwMode="auto">
            <a:xfrm>
              <a:off x="3911" y="2492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Rectangle 308"/>
            <p:cNvSpPr>
              <a:spLocks noChangeArrowheads="1"/>
            </p:cNvSpPr>
            <p:nvPr/>
          </p:nvSpPr>
          <p:spPr bwMode="auto">
            <a:xfrm>
              <a:off x="3911" y="2476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Rectangle 309"/>
            <p:cNvSpPr>
              <a:spLocks noChangeArrowheads="1"/>
            </p:cNvSpPr>
            <p:nvPr/>
          </p:nvSpPr>
          <p:spPr bwMode="auto">
            <a:xfrm>
              <a:off x="3911" y="2460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Rectangle 310"/>
            <p:cNvSpPr>
              <a:spLocks noChangeArrowheads="1"/>
            </p:cNvSpPr>
            <p:nvPr/>
          </p:nvSpPr>
          <p:spPr bwMode="auto">
            <a:xfrm>
              <a:off x="3911" y="2444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Rectangle 311"/>
            <p:cNvSpPr>
              <a:spLocks noChangeArrowheads="1"/>
            </p:cNvSpPr>
            <p:nvPr/>
          </p:nvSpPr>
          <p:spPr bwMode="auto">
            <a:xfrm>
              <a:off x="3913" y="242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Rectangle 312"/>
            <p:cNvSpPr>
              <a:spLocks noChangeArrowheads="1"/>
            </p:cNvSpPr>
            <p:nvPr/>
          </p:nvSpPr>
          <p:spPr bwMode="auto">
            <a:xfrm>
              <a:off x="3913" y="2412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Rectangle 313"/>
            <p:cNvSpPr>
              <a:spLocks noChangeArrowheads="1"/>
            </p:cNvSpPr>
            <p:nvPr/>
          </p:nvSpPr>
          <p:spPr bwMode="auto">
            <a:xfrm>
              <a:off x="3910" y="262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Rectangle 314"/>
            <p:cNvSpPr>
              <a:spLocks noChangeArrowheads="1"/>
            </p:cNvSpPr>
            <p:nvPr/>
          </p:nvSpPr>
          <p:spPr bwMode="auto">
            <a:xfrm>
              <a:off x="3910" y="2611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315"/>
            <p:cNvSpPr>
              <a:spLocks/>
            </p:cNvSpPr>
            <p:nvPr/>
          </p:nvSpPr>
          <p:spPr bwMode="auto">
            <a:xfrm>
              <a:off x="3910" y="2595"/>
              <a:ext cx="9" cy="1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1 h 1"/>
                <a:gd name="T4" fmla="*/ 0 w 9"/>
                <a:gd name="T5" fmla="*/ 0 h 1"/>
                <a:gd name="T6" fmla="*/ 0 w 9"/>
                <a:gd name="T7" fmla="*/ 0 h 1"/>
                <a:gd name="T8" fmla="*/ 9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Rectangle 316"/>
            <p:cNvSpPr>
              <a:spLocks noChangeArrowheads="1"/>
            </p:cNvSpPr>
            <p:nvPr/>
          </p:nvSpPr>
          <p:spPr bwMode="auto">
            <a:xfrm>
              <a:off x="3910" y="2579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Rectangle 317"/>
            <p:cNvSpPr>
              <a:spLocks noChangeArrowheads="1"/>
            </p:cNvSpPr>
            <p:nvPr/>
          </p:nvSpPr>
          <p:spPr bwMode="auto">
            <a:xfrm>
              <a:off x="3911" y="256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Rectangle 318"/>
            <p:cNvSpPr>
              <a:spLocks noChangeArrowheads="1"/>
            </p:cNvSpPr>
            <p:nvPr/>
          </p:nvSpPr>
          <p:spPr bwMode="auto">
            <a:xfrm>
              <a:off x="3911" y="254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319"/>
            <p:cNvSpPr>
              <a:spLocks/>
            </p:cNvSpPr>
            <p:nvPr/>
          </p:nvSpPr>
          <p:spPr bwMode="auto">
            <a:xfrm>
              <a:off x="3911" y="2531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320"/>
            <p:cNvSpPr>
              <a:spLocks noChangeArrowheads="1"/>
            </p:cNvSpPr>
            <p:nvPr/>
          </p:nvSpPr>
          <p:spPr bwMode="auto">
            <a:xfrm>
              <a:off x="3911" y="2515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321"/>
            <p:cNvSpPr>
              <a:spLocks/>
            </p:cNvSpPr>
            <p:nvPr/>
          </p:nvSpPr>
          <p:spPr bwMode="auto">
            <a:xfrm>
              <a:off x="3911" y="2499"/>
              <a:ext cx="8" cy="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1 h 1"/>
                <a:gd name="T6" fmla="*/ 0 w 8"/>
                <a:gd name="T7" fmla="*/ 0 h 1"/>
                <a:gd name="T8" fmla="*/ 8 w 8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322"/>
            <p:cNvSpPr>
              <a:spLocks noChangeArrowheads="1"/>
            </p:cNvSpPr>
            <p:nvPr/>
          </p:nvSpPr>
          <p:spPr bwMode="auto">
            <a:xfrm>
              <a:off x="3911" y="248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323"/>
            <p:cNvSpPr>
              <a:spLocks/>
            </p:cNvSpPr>
            <p:nvPr/>
          </p:nvSpPr>
          <p:spPr bwMode="auto">
            <a:xfrm>
              <a:off x="3911" y="2468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1 h 1"/>
                <a:gd name="T4" fmla="*/ 0 w 10"/>
                <a:gd name="T5" fmla="*/ 0 h 1"/>
                <a:gd name="T6" fmla="*/ 0 w 10"/>
                <a:gd name="T7" fmla="*/ 0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lnTo>
                    <a:pt x="1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324"/>
            <p:cNvSpPr>
              <a:spLocks noChangeArrowheads="1"/>
            </p:cNvSpPr>
            <p:nvPr/>
          </p:nvSpPr>
          <p:spPr bwMode="auto">
            <a:xfrm>
              <a:off x="3911" y="2452"/>
              <a:ext cx="10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325"/>
            <p:cNvSpPr>
              <a:spLocks/>
            </p:cNvSpPr>
            <p:nvPr/>
          </p:nvSpPr>
          <p:spPr bwMode="auto">
            <a:xfrm>
              <a:off x="3913" y="2435"/>
              <a:ext cx="8" cy="2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0 w 8"/>
                <a:gd name="T5" fmla="*/ 2 h 2"/>
                <a:gd name="T6" fmla="*/ 0 w 8"/>
                <a:gd name="T7" fmla="*/ 0 h 2"/>
                <a:gd name="T8" fmla="*/ 8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326"/>
            <p:cNvSpPr>
              <a:spLocks noChangeArrowheads="1"/>
            </p:cNvSpPr>
            <p:nvPr/>
          </p:nvSpPr>
          <p:spPr bwMode="auto">
            <a:xfrm>
              <a:off x="3913" y="2421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327"/>
            <p:cNvSpPr>
              <a:spLocks/>
            </p:cNvSpPr>
            <p:nvPr/>
          </p:nvSpPr>
          <p:spPr bwMode="auto">
            <a:xfrm>
              <a:off x="3913" y="2404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328"/>
            <p:cNvSpPr>
              <a:spLocks/>
            </p:cNvSpPr>
            <p:nvPr/>
          </p:nvSpPr>
          <p:spPr bwMode="auto">
            <a:xfrm>
              <a:off x="3923" y="2414"/>
              <a:ext cx="11" cy="221"/>
            </a:xfrm>
            <a:custGeom>
              <a:avLst/>
              <a:gdLst>
                <a:gd name="T0" fmla="*/ 7 w 11"/>
                <a:gd name="T1" fmla="*/ 0 h 221"/>
                <a:gd name="T2" fmla="*/ 7 w 11"/>
                <a:gd name="T3" fmla="*/ 0 h 221"/>
                <a:gd name="T4" fmla="*/ 10 w 11"/>
                <a:gd name="T5" fmla="*/ 1 h 221"/>
                <a:gd name="T6" fmla="*/ 11 w 11"/>
                <a:gd name="T7" fmla="*/ 4 h 221"/>
                <a:gd name="T8" fmla="*/ 8 w 11"/>
                <a:gd name="T9" fmla="*/ 217 h 221"/>
                <a:gd name="T10" fmla="*/ 8 w 11"/>
                <a:gd name="T11" fmla="*/ 217 h 221"/>
                <a:gd name="T12" fmla="*/ 7 w 11"/>
                <a:gd name="T13" fmla="*/ 220 h 221"/>
                <a:gd name="T14" fmla="*/ 4 w 11"/>
                <a:gd name="T15" fmla="*/ 221 h 221"/>
                <a:gd name="T16" fmla="*/ 4 w 11"/>
                <a:gd name="T17" fmla="*/ 221 h 221"/>
                <a:gd name="T18" fmla="*/ 2 w 11"/>
                <a:gd name="T19" fmla="*/ 220 h 221"/>
                <a:gd name="T20" fmla="*/ 0 w 11"/>
                <a:gd name="T21" fmla="*/ 217 h 221"/>
                <a:gd name="T22" fmla="*/ 2 w 11"/>
                <a:gd name="T23" fmla="*/ 4 h 221"/>
                <a:gd name="T24" fmla="*/ 2 w 11"/>
                <a:gd name="T25" fmla="*/ 4 h 221"/>
                <a:gd name="T26" fmla="*/ 3 w 11"/>
                <a:gd name="T27" fmla="*/ 1 h 221"/>
                <a:gd name="T28" fmla="*/ 7 w 11"/>
                <a:gd name="T29" fmla="*/ 0 h 221"/>
                <a:gd name="T30" fmla="*/ 7 w 11"/>
                <a:gd name="T3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1">
                  <a:moveTo>
                    <a:pt x="7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8" y="217"/>
                  </a:lnTo>
                  <a:lnTo>
                    <a:pt x="8" y="217"/>
                  </a:lnTo>
                  <a:lnTo>
                    <a:pt x="7" y="220"/>
                  </a:lnTo>
                  <a:lnTo>
                    <a:pt x="4" y="221"/>
                  </a:lnTo>
                  <a:lnTo>
                    <a:pt x="4" y="221"/>
                  </a:lnTo>
                  <a:lnTo>
                    <a:pt x="2" y="220"/>
                  </a:lnTo>
                  <a:lnTo>
                    <a:pt x="0" y="217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Rectangle 329"/>
            <p:cNvSpPr>
              <a:spLocks noChangeArrowheads="1"/>
            </p:cNvSpPr>
            <p:nvPr/>
          </p:nvSpPr>
          <p:spPr bwMode="auto">
            <a:xfrm>
              <a:off x="3864" y="2506"/>
              <a:ext cx="119" cy="8"/>
            </a:xfrm>
            <a:prstGeom prst="rect">
              <a:avLst/>
            </a:prstGeom>
            <a:solidFill>
              <a:srgbClr val="F6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Rectangle 330"/>
            <p:cNvSpPr>
              <a:spLocks noChangeArrowheads="1"/>
            </p:cNvSpPr>
            <p:nvPr/>
          </p:nvSpPr>
          <p:spPr bwMode="auto">
            <a:xfrm>
              <a:off x="3877" y="2645"/>
              <a:ext cx="92" cy="8"/>
            </a:xfrm>
            <a:prstGeom prst="rect">
              <a:avLst/>
            </a:pr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331"/>
            <p:cNvSpPr>
              <a:spLocks/>
            </p:cNvSpPr>
            <p:nvPr/>
          </p:nvSpPr>
          <p:spPr bwMode="auto">
            <a:xfrm>
              <a:off x="3864" y="2514"/>
              <a:ext cx="119" cy="11"/>
            </a:xfrm>
            <a:custGeom>
              <a:avLst/>
              <a:gdLst>
                <a:gd name="T0" fmla="*/ 116 w 119"/>
                <a:gd name="T1" fmla="*/ 11 h 11"/>
                <a:gd name="T2" fmla="*/ 1 w 119"/>
                <a:gd name="T3" fmla="*/ 11 h 11"/>
                <a:gd name="T4" fmla="*/ 0 w 119"/>
                <a:gd name="T5" fmla="*/ 0 h 11"/>
                <a:gd name="T6" fmla="*/ 119 w 119"/>
                <a:gd name="T7" fmla="*/ 0 h 11"/>
                <a:gd name="T8" fmla="*/ 116 w 1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">
                  <a:moveTo>
                    <a:pt x="116" y="11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6" y="1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332"/>
            <p:cNvSpPr>
              <a:spLocks/>
            </p:cNvSpPr>
            <p:nvPr/>
          </p:nvSpPr>
          <p:spPr bwMode="auto">
            <a:xfrm>
              <a:off x="3865" y="2525"/>
              <a:ext cx="14" cy="120"/>
            </a:xfrm>
            <a:custGeom>
              <a:avLst/>
              <a:gdLst>
                <a:gd name="T0" fmla="*/ 12 w 14"/>
                <a:gd name="T1" fmla="*/ 120 h 120"/>
                <a:gd name="T2" fmla="*/ 0 w 14"/>
                <a:gd name="T3" fmla="*/ 0 h 120"/>
                <a:gd name="T4" fmla="*/ 3 w 14"/>
                <a:gd name="T5" fmla="*/ 0 h 120"/>
                <a:gd name="T6" fmla="*/ 14 w 14"/>
                <a:gd name="T7" fmla="*/ 120 h 120"/>
                <a:gd name="T8" fmla="*/ 12 w 1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0">
                  <a:moveTo>
                    <a:pt x="12" y="12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4" y="120"/>
                  </a:lnTo>
                  <a:lnTo>
                    <a:pt x="12" y="120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333"/>
            <p:cNvSpPr>
              <a:spLocks/>
            </p:cNvSpPr>
            <p:nvPr/>
          </p:nvSpPr>
          <p:spPr bwMode="auto">
            <a:xfrm>
              <a:off x="3967" y="2525"/>
              <a:ext cx="13" cy="121"/>
            </a:xfrm>
            <a:custGeom>
              <a:avLst/>
              <a:gdLst>
                <a:gd name="T0" fmla="*/ 2 w 13"/>
                <a:gd name="T1" fmla="*/ 121 h 121"/>
                <a:gd name="T2" fmla="*/ 0 w 13"/>
                <a:gd name="T3" fmla="*/ 120 h 121"/>
                <a:gd name="T4" fmla="*/ 12 w 13"/>
                <a:gd name="T5" fmla="*/ 0 h 121"/>
                <a:gd name="T6" fmla="*/ 13 w 13"/>
                <a:gd name="T7" fmla="*/ 0 h 121"/>
                <a:gd name="T8" fmla="*/ 2 w 13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1">
                  <a:moveTo>
                    <a:pt x="2" y="121"/>
                  </a:moveTo>
                  <a:lnTo>
                    <a:pt x="0" y="12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2" y="12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334"/>
            <p:cNvSpPr>
              <a:spLocks/>
            </p:cNvSpPr>
            <p:nvPr/>
          </p:nvSpPr>
          <p:spPr bwMode="auto">
            <a:xfrm>
              <a:off x="3869" y="2522"/>
              <a:ext cx="23" cy="35"/>
            </a:xfrm>
            <a:custGeom>
              <a:avLst/>
              <a:gdLst>
                <a:gd name="T0" fmla="*/ 0 w 23"/>
                <a:gd name="T1" fmla="*/ 35 h 35"/>
                <a:gd name="T2" fmla="*/ 0 w 23"/>
                <a:gd name="T3" fmla="*/ 34 h 35"/>
                <a:gd name="T4" fmla="*/ 22 w 23"/>
                <a:gd name="T5" fmla="*/ 0 h 35"/>
                <a:gd name="T6" fmla="*/ 23 w 23"/>
                <a:gd name="T7" fmla="*/ 1 h 35"/>
                <a:gd name="T8" fmla="*/ 0 w 2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5">
                  <a:moveTo>
                    <a:pt x="0" y="35"/>
                  </a:moveTo>
                  <a:lnTo>
                    <a:pt x="0" y="34"/>
                  </a:lnTo>
                  <a:lnTo>
                    <a:pt x="22" y="0"/>
                  </a:lnTo>
                  <a:lnTo>
                    <a:pt x="23" y="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335"/>
            <p:cNvSpPr>
              <a:spLocks/>
            </p:cNvSpPr>
            <p:nvPr/>
          </p:nvSpPr>
          <p:spPr bwMode="auto">
            <a:xfrm>
              <a:off x="3871" y="2522"/>
              <a:ext cx="37" cy="57"/>
            </a:xfrm>
            <a:custGeom>
              <a:avLst/>
              <a:gdLst>
                <a:gd name="T0" fmla="*/ 1 w 37"/>
                <a:gd name="T1" fmla="*/ 57 h 57"/>
                <a:gd name="T2" fmla="*/ 0 w 37"/>
                <a:gd name="T3" fmla="*/ 54 h 57"/>
                <a:gd name="T4" fmla="*/ 36 w 37"/>
                <a:gd name="T5" fmla="*/ 0 h 57"/>
                <a:gd name="T6" fmla="*/ 37 w 37"/>
                <a:gd name="T7" fmla="*/ 1 h 57"/>
                <a:gd name="T8" fmla="*/ 1 w 3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7">
                  <a:moveTo>
                    <a:pt x="1" y="57"/>
                  </a:moveTo>
                  <a:lnTo>
                    <a:pt x="0" y="54"/>
                  </a:lnTo>
                  <a:lnTo>
                    <a:pt x="36" y="0"/>
                  </a:lnTo>
                  <a:lnTo>
                    <a:pt x="37" y="1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336"/>
            <p:cNvSpPr>
              <a:spLocks/>
            </p:cNvSpPr>
            <p:nvPr/>
          </p:nvSpPr>
          <p:spPr bwMode="auto">
            <a:xfrm>
              <a:off x="3873" y="2522"/>
              <a:ext cx="53" cy="78"/>
            </a:xfrm>
            <a:custGeom>
              <a:avLst/>
              <a:gdLst>
                <a:gd name="T0" fmla="*/ 0 w 53"/>
                <a:gd name="T1" fmla="*/ 78 h 78"/>
                <a:gd name="T2" fmla="*/ 0 w 53"/>
                <a:gd name="T3" fmla="*/ 75 h 78"/>
                <a:gd name="T4" fmla="*/ 52 w 53"/>
                <a:gd name="T5" fmla="*/ 0 h 78"/>
                <a:gd name="T6" fmla="*/ 53 w 53"/>
                <a:gd name="T7" fmla="*/ 1 h 78"/>
                <a:gd name="T8" fmla="*/ 0 w 53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8">
                  <a:moveTo>
                    <a:pt x="0" y="78"/>
                  </a:moveTo>
                  <a:lnTo>
                    <a:pt x="0" y="75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337"/>
            <p:cNvSpPr>
              <a:spLocks/>
            </p:cNvSpPr>
            <p:nvPr/>
          </p:nvSpPr>
          <p:spPr bwMode="auto">
            <a:xfrm>
              <a:off x="3875" y="2522"/>
              <a:ext cx="66" cy="104"/>
            </a:xfrm>
            <a:custGeom>
              <a:avLst/>
              <a:gdLst>
                <a:gd name="T0" fmla="*/ 1 w 66"/>
                <a:gd name="T1" fmla="*/ 104 h 104"/>
                <a:gd name="T2" fmla="*/ 0 w 66"/>
                <a:gd name="T3" fmla="*/ 101 h 104"/>
                <a:gd name="T4" fmla="*/ 65 w 66"/>
                <a:gd name="T5" fmla="*/ 0 h 104"/>
                <a:gd name="T6" fmla="*/ 66 w 66"/>
                <a:gd name="T7" fmla="*/ 1 h 104"/>
                <a:gd name="T8" fmla="*/ 1 w 66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04">
                  <a:moveTo>
                    <a:pt x="1" y="104"/>
                  </a:moveTo>
                  <a:lnTo>
                    <a:pt x="0" y="101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1" y="10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338"/>
            <p:cNvSpPr>
              <a:spLocks/>
            </p:cNvSpPr>
            <p:nvPr/>
          </p:nvSpPr>
          <p:spPr bwMode="auto">
            <a:xfrm>
              <a:off x="3879" y="2522"/>
              <a:ext cx="82" cy="124"/>
            </a:xfrm>
            <a:custGeom>
              <a:avLst/>
              <a:gdLst>
                <a:gd name="T0" fmla="*/ 2 w 82"/>
                <a:gd name="T1" fmla="*/ 124 h 124"/>
                <a:gd name="T2" fmla="*/ 0 w 82"/>
                <a:gd name="T3" fmla="*/ 123 h 124"/>
                <a:gd name="T4" fmla="*/ 81 w 82"/>
                <a:gd name="T5" fmla="*/ 0 h 124"/>
                <a:gd name="T6" fmla="*/ 82 w 82"/>
                <a:gd name="T7" fmla="*/ 1 h 124"/>
                <a:gd name="T8" fmla="*/ 2 w 82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4">
                  <a:moveTo>
                    <a:pt x="2" y="124"/>
                  </a:moveTo>
                  <a:lnTo>
                    <a:pt x="0" y="123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2" y="1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339"/>
            <p:cNvSpPr>
              <a:spLocks/>
            </p:cNvSpPr>
            <p:nvPr/>
          </p:nvSpPr>
          <p:spPr bwMode="auto">
            <a:xfrm>
              <a:off x="3895" y="2522"/>
              <a:ext cx="82" cy="127"/>
            </a:xfrm>
            <a:custGeom>
              <a:avLst/>
              <a:gdLst>
                <a:gd name="T0" fmla="*/ 3 w 82"/>
                <a:gd name="T1" fmla="*/ 127 h 127"/>
                <a:gd name="T2" fmla="*/ 0 w 82"/>
                <a:gd name="T3" fmla="*/ 125 h 127"/>
                <a:gd name="T4" fmla="*/ 81 w 82"/>
                <a:gd name="T5" fmla="*/ 0 h 127"/>
                <a:gd name="T6" fmla="*/ 82 w 82"/>
                <a:gd name="T7" fmla="*/ 1 h 127"/>
                <a:gd name="T8" fmla="*/ 3 w 82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7">
                  <a:moveTo>
                    <a:pt x="3" y="127"/>
                  </a:moveTo>
                  <a:lnTo>
                    <a:pt x="0" y="125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3" y="12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340"/>
            <p:cNvSpPr>
              <a:spLocks/>
            </p:cNvSpPr>
            <p:nvPr/>
          </p:nvSpPr>
          <p:spPr bwMode="auto">
            <a:xfrm>
              <a:off x="3915" y="2545"/>
              <a:ext cx="62" cy="106"/>
            </a:xfrm>
            <a:custGeom>
              <a:avLst/>
              <a:gdLst>
                <a:gd name="T0" fmla="*/ 2 w 62"/>
                <a:gd name="T1" fmla="*/ 106 h 106"/>
                <a:gd name="T2" fmla="*/ 0 w 62"/>
                <a:gd name="T3" fmla="*/ 105 h 106"/>
                <a:gd name="T4" fmla="*/ 62 w 62"/>
                <a:gd name="T5" fmla="*/ 0 h 106"/>
                <a:gd name="T6" fmla="*/ 62 w 62"/>
                <a:gd name="T7" fmla="*/ 5 h 106"/>
                <a:gd name="T8" fmla="*/ 2 w 62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6">
                  <a:moveTo>
                    <a:pt x="2" y="106"/>
                  </a:moveTo>
                  <a:lnTo>
                    <a:pt x="0" y="105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2" y="10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341"/>
            <p:cNvSpPr>
              <a:spLocks/>
            </p:cNvSpPr>
            <p:nvPr/>
          </p:nvSpPr>
          <p:spPr bwMode="auto">
            <a:xfrm>
              <a:off x="3930" y="2574"/>
              <a:ext cx="45" cy="77"/>
            </a:xfrm>
            <a:custGeom>
              <a:avLst/>
              <a:gdLst>
                <a:gd name="T0" fmla="*/ 1 w 45"/>
                <a:gd name="T1" fmla="*/ 77 h 77"/>
                <a:gd name="T2" fmla="*/ 0 w 45"/>
                <a:gd name="T3" fmla="*/ 76 h 77"/>
                <a:gd name="T4" fmla="*/ 45 w 45"/>
                <a:gd name="T5" fmla="*/ 0 h 77"/>
                <a:gd name="T6" fmla="*/ 45 w 45"/>
                <a:gd name="T7" fmla="*/ 5 h 77"/>
                <a:gd name="T8" fmla="*/ 1 w 45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7">
                  <a:moveTo>
                    <a:pt x="1" y="77"/>
                  </a:moveTo>
                  <a:lnTo>
                    <a:pt x="0" y="76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1" y="7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342"/>
            <p:cNvSpPr>
              <a:spLocks/>
            </p:cNvSpPr>
            <p:nvPr/>
          </p:nvSpPr>
          <p:spPr bwMode="auto">
            <a:xfrm>
              <a:off x="3950" y="2616"/>
              <a:ext cx="22" cy="34"/>
            </a:xfrm>
            <a:custGeom>
              <a:avLst/>
              <a:gdLst>
                <a:gd name="T0" fmla="*/ 3 w 22"/>
                <a:gd name="T1" fmla="*/ 34 h 34"/>
                <a:gd name="T2" fmla="*/ 0 w 22"/>
                <a:gd name="T3" fmla="*/ 33 h 34"/>
                <a:gd name="T4" fmla="*/ 21 w 22"/>
                <a:gd name="T5" fmla="*/ 0 h 34"/>
                <a:gd name="T6" fmla="*/ 22 w 22"/>
                <a:gd name="T7" fmla="*/ 3 h 34"/>
                <a:gd name="T8" fmla="*/ 3 w 22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3" y="34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343"/>
            <p:cNvSpPr>
              <a:spLocks/>
            </p:cNvSpPr>
            <p:nvPr/>
          </p:nvSpPr>
          <p:spPr bwMode="auto">
            <a:xfrm>
              <a:off x="3880" y="2519"/>
              <a:ext cx="93" cy="66"/>
            </a:xfrm>
            <a:custGeom>
              <a:avLst/>
              <a:gdLst>
                <a:gd name="T0" fmla="*/ 93 w 93"/>
                <a:gd name="T1" fmla="*/ 66 h 66"/>
                <a:gd name="T2" fmla="*/ 0 w 93"/>
                <a:gd name="T3" fmla="*/ 3 h 66"/>
                <a:gd name="T4" fmla="*/ 0 w 93"/>
                <a:gd name="T5" fmla="*/ 0 h 66"/>
                <a:gd name="T6" fmla="*/ 93 w 93"/>
                <a:gd name="T7" fmla="*/ 64 h 66"/>
                <a:gd name="T8" fmla="*/ 93 w 93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6">
                  <a:moveTo>
                    <a:pt x="93" y="6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3" y="64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344"/>
            <p:cNvSpPr>
              <a:spLocks/>
            </p:cNvSpPr>
            <p:nvPr/>
          </p:nvSpPr>
          <p:spPr bwMode="auto">
            <a:xfrm>
              <a:off x="3913" y="2519"/>
              <a:ext cx="63" cy="45"/>
            </a:xfrm>
            <a:custGeom>
              <a:avLst/>
              <a:gdLst>
                <a:gd name="T0" fmla="*/ 63 w 63"/>
                <a:gd name="T1" fmla="*/ 45 h 45"/>
                <a:gd name="T2" fmla="*/ 0 w 63"/>
                <a:gd name="T3" fmla="*/ 3 h 45"/>
                <a:gd name="T4" fmla="*/ 1 w 63"/>
                <a:gd name="T5" fmla="*/ 0 h 45"/>
                <a:gd name="T6" fmla="*/ 63 w 63"/>
                <a:gd name="T7" fmla="*/ 42 h 45"/>
                <a:gd name="T8" fmla="*/ 63 w 6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5">
                  <a:moveTo>
                    <a:pt x="63" y="4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63" y="42"/>
                  </a:lnTo>
                  <a:lnTo>
                    <a:pt x="63" y="4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345"/>
            <p:cNvSpPr>
              <a:spLocks/>
            </p:cNvSpPr>
            <p:nvPr/>
          </p:nvSpPr>
          <p:spPr bwMode="auto">
            <a:xfrm>
              <a:off x="3949" y="2518"/>
              <a:ext cx="30" cy="24"/>
            </a:xfrm>
            <a:custGeom>
              <a:avLst/>
              <a:gdLst>
                <a:gd name="T0" fmla="*/ 28 w 30"/>
                <a:gd name="T1" fmla="*/ 24 h 24"/>
                <a:gd name="T2" fmla="*/ 0 w 30"/>
                <a:gd name="T3" fmla="*/ 2 h 24"/>
                <a:gd name="T4" fmla="*/ 1 w 30"/>
                <a:gd name="T5" fmla="*/ 0 h 24"/>
                <a:gd name="T6" fmla="*/ 30 w 30"/>
                <a:gd name="T7" fmla="*/ 21 h 24"/>
                <a:gd name="T8" fmla="*/ 28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28" y="24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30" y="21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346"/>
            <p:cNvSpPr>
              <a:spLocks/>
            </p:cNvSpPr>
            <p:nvPr/>
          </p:nvSpPr>
          <p:spPr bwMode="auto">
            <a:xfrm>
              <a:off x="3867" y="2527"/>
              <a:ext cx="105" cy="74"/>
            </a:xfrm>
            <a:custGeom>
              <a:avLst/>
              <a:gdLst>
                <a:gd name="T0" fmla="*/ 105 w 105"/>
                <a:gd name="T1" fmla="*/ 74 h 74"/>
                <a:gd name="T2" fmla="*/ 0 w 105"/>
                <a:gd name="T3" fmla="*/ 2 h 74"/>
                <a:gd name="T4" fmla="*/ 0 w 105"/>
                <a:gd name="T5" fmla="*/ 0 h 74"/>
                <a:gd name="T6" fmla="*/ 105 w 105"/>
                <a:gd name="T7" fmla="*/ 72 h 74"/>
                <a:gd name="T8" fmla="*/ 105 w 105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74">
                  <a:moveTo>
                    <a:pt x="105" y="7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05" y="72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347"/>
            <p:cNvSpPr>
              <a:spLocks/>
            </p:cNvSpPr>
            <p:nvPr/>
          </p:nvSpPr>
          <p:spPr bwMode="auto">
            <a:xfrm>
              <a:off x="3868" y="2549"/>
              <a:ext cx="103" cy="75"/>
            </a:xfrm>
            <a:custGeom>
              <a:avLst/>
              <a:gdLst>
                <a:gd name="T0" fmla="*/ 103 w 103"/>
                <a:gd name="T1" fmla="*/ 75 h 75"/>
                <a:gd name="T2" fmla="*/ 0 w 103"/>
                <a:gd name="T3" fmla="*/ 3 h 75"/>
                <a:gd name="T4" fmla="*/ 1 w 103"/>
                <a:gd name="T5" fmla="*/ 0 h 75"/>
                <a:gd name="T6" fmla="*/ 103 w 103"/>
                <a:gd name="T7" fmla="*/ 73 h 75"/>
                <a:gd name="T8" fmla="*/ 103 w 103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5">
                  <a:moveTo>
                    <a:pt x="103" y="7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03" y="73"/>
                  </a:lnTo>
                  <a:lnTo>
                    <a:pt x="103" y="7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348"/>
            <p:cNvSpPr>
              <a:spLocks/>
            </p:cNvSpPr>
            <p:nvPr/>
          </p:nvSpPr>
          <p:spPr bwMode="auto">
            <a:xfrm>
              <a:off x="3871" y="2573"/>
              <a:ext cx="97" cy="74"/>
            </a:xfrm>
            <a:custGeom>
              <a:avLst/>
              <a:gdLst>
                <a:gd name="T0" fmla="*/ 96 w 97"/>
                <a:gd name="T1" fmla="*/ 74 h 74"/>
                <a:gd name="T2" fmla="*/ 0 w 97"/>
                <a:gd name="T3" fmla="*/ 3 h 74"/>
                <a:gd name="T4" fmla="*/ 0 w 97"/>
                <a:gd name="T5" fmla="*/ 0 h 74"/>
                <a:gd name="T6" fmla="*/ 97 w 97"/>
                <a:gd name="T7" fmla="*/ 72 h 74"/>
                <a:gd name="T8" fmla="*/ 96 w 97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4">
                  <a:moveTo>
                    <a:pt x="96" y="7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7" y="72"/>
                  </a:lnTo>
                  <a:lnTo>
                    <a:pt x="96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349"/>
            <p:cNvSpPr>
              <a:spLocks/>
            </p:cNvSpPr>
            <p:nvPr/>
          </p:nvSpPr>
          <p:spPr bwMode="auto">
            <a:xfrm>
              <a:off x="3873" y="2603"/>
              <a:ext cx="72" cy="47"/>
            </a:xfrm>
            <a:custGeom>
              <a:avLst/>
              <a:gdLst>
                <a:gd name="T0" fmla="*/ 72 w 72"/>
                <a:gd name="T1" fmla="*/ 47 h 47"/>
                <a:gd name="T2" fmla="*/ 0 w 72"/>
                <a:gd name="T3" fmla="*/ 3 h 47"/>
                <a:gd name="T4" fmla="*/ 0 w 72"/>
                <a:gd name="T5" fmla="*/ 0 h 47"/>
                <a:gd name="T6" fmla="*/ 72 w 72"/>
                <a:gd name="T7" fmla="*/ 44 h 47"/>
                <a:gd name="T8" fmla="*/ 72 w 72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7">
                  <a:moveTo>
                    <a:pt x="72" y="4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2" y="44"/>
                  </a:lnTo>
                  <a:lnTo>
                    <a:pt x="72" y="4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350"/>
            <p:cNvSpPr>
              <a:spLocks/>
            </p:cNvSpPr>
            <p:nvPr/>
          </p:nvSpPr>
          <p:spPr bwMode="auto">
            <a:xfrm>
              <a:off x="3876" y="2628"/>
              <a:ext cx="31" cy="22"/>
            </a:xfrm>
            <a:custGeom>
              <a:avLst/>
              <a:gdLst>
                <a:gd name="T0" fmla="*/ 30 w 31"/>
                <a:gd name="T1" fmla="*/ 22 h 22"/>
                <a:gd name="T2" fmla="*/ 0 w 31"/>
                <a:gd name="T3" fmla="*/ 3 h 22"/>
                <a:gd name="T4" fmla="*/ 0 w 31"/>
                <a:gd name="T5" fmla="*/ 0 h 22"/>
                <a:gd name="T6" fmla="*/ 31 w 31"/>
                <a:gd name="T7" fmla="*/ 19 h 22"/>
                <a:gd name="T8" fmla="*/ 30 w 3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30" y="2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" y="19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351"/>
            <p:cNvSpPr>
              <a:spLocks noChangeArrowheads="1"/>
            </p:cNvSpPr>
            <p:nvPr/>
          </p:nvSpPr>
          <p:spPr bwMode="auto">
            <a:xfrm>
              <a:off x="2329" y="2642"/>
              <a:ext cx="381" cy="8"/>
            </a:xfrm>
            <a:prstGeom prst="rect">
              <a:avLst/>
            </a:prstGeom>
            <a:solidFill>
              <a:srgbClr val="1D7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352"/>
            <p:cNvSpPr>
              <a:spLocks noChangeArrowheads="1"/>
            </p:cNvSpPr>
            <p:nvPr/>
          </p:nvSpPr>
          <p:spPr bwMode="auto">
            <a:xfrm>
              <a:off x="2336" y="2618"/>
              <a:ext cx="363" cy="24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353"/>
            <p:cNvSpPr>
              <a:spLocks noChangeArrowheads="1"/>
            </p:cNvSpPr>
            <p:nvPr/>
          </p:nvSpPr>
          <p:spPr bwMode="auto">
            <a:xfrm>
              <a:off x="2336" y="2622"/>
              <a:ext cx="148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354"/>
            <p:cNvSpPr>
              <a:spLocks noChangeArrowheads="1"/>
            </p:cNvSpPr>
            <p:nvPr/>
          </p:nvSpPr>
          <p:spPr bwMode="auto">
            <a:xfrm>
              <a:off x="2499" y="2628"/>
              <a:ext cx="149" cy="2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355"/>
            <p:cNvSpPr>
              <a:spLocks noChangeArrowheads="1"/>
            </p:cNvSpPr>
            <p:nvPr/>
          </p:nvSpPr>
          <p:spPr bwMode="auto">
            <a:xfrm>
              <a:off x="2633" y="2619"/>
              <a:ext cx="5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356"/>
            <p:cNvSpPr>
              <a:spLocks noChangeArrowheads="1"/>
            </p:cNvSpPr>
            <p:nvPr/>
          </p:nvSpPr>
          <p:spPr bwMode="auto">
            <a:xfrm>
              <a:off x="2342" y="2637"/>
              <a:ext cx="65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357"/>
            <p:cNvSpPr>
              <a:spLocks noChangeArrowheads="1"/>
            </p:cNvSpPr>
            <p:nvPr/>
          </p:nvSpPr>
          <p:spPr bwMode="auto">
            <a:xfrm>
              <a:off x="2550" y="2638"/>
              <a:ext cx="14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358"/>
            <p:cNvSpPr>
              <a:spLocks noChangeArrowheads="1"/>
            </p:cNvSpPr>
            <p:nvPr/>
          </p:nvSpPr>
          <p:spPr bwMode="auto">
            <a:xfrm>
              <a:off x="2368" y="2620"/>
              <a:ext cx="45" cy="30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359"/>
            <p:cNvSpPr>
              <a:spLocks noChangeArrowheads="1"/>
            </p:cNvSpPr>
            <p:nvPr/>
          </p:nvSpPr>
          <p:spPr bwMode="auto">
            <a:xfrm>
              <a:off x="2438" y="2626"/>
              <a:ext cx="46" cy="2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Rectangle 360"/>
            <p:cNvSpPr>
              <a:spLocks noChangeArrowheads="1"/>
            </p:cNvSpPr>
            <p:nvPr/>
          </p:nvSpPr>
          <p:spPr bwMode="auto">
            <a:xfrm>
              <a:off x="2515" y="2631"/>
              <a:ext cx="46" cy="19"/>
            </a:xfrm>
            <a:prstGeom prst="rect">
              <a:avLst/>
            </a:prstGeom>
            <a:solidFill>
              <a:srgbClr val="EC7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Rectangle 361"/>
            <p:cNvSpPr>
              <a:spLocks noChangeArrowheads="1"/>
            </p:cNvSpPr>
            <p:nvPr/>
          </p:nvSpPr>
          <p:spPr bwMode="auto">
            <a:xfrm>
              <a:off x="2590" y="2637"/>
              <a:ext cx="44" cy="13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362"/>
            <p:cNvSpPr>
              <a:spLocks/>
            </p:cNvSpPr>
            <p:nvPr/>
          </p:nvSpPr>
          <p:spPr bwMode="auto">
            <a:xfrm>
              <a:off x="2336" y="2611"/>
              <a:ext cx="363" cy="7"/>
            </a:xfrm>
            <a:custGeom>
              <a:avLst/>
              <a:gdLst>
                <a:gd name="T0" fmla="*/ 353 w 363"/>
                <a:gd name="T1" fmla="*/ 7 h 7"/>
                <a:gd name="T2" fmla="*/ 13 w 363"/>
                <a:gd name="T3" fmla="*/ 7 h 7"/>
                <a:gd name="T4" fmla="*/ 0 w 363"/>
                <a:gd name="T5" fmla="*/ 0 h 7"/>
                <a:gd name="T6" fmla="*/ 363 w 363"/>
                <a:gd name="T7" fmla="*/ 0 h 7"/>
                <a:gd name="T8" fmla="*/ 353 w 36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7">
                  <a:moveTo>
                    <a:pt x="353" y="7"/>
                  </a:moveTo>
                  <a:lnTo>
                    <a:pt x="13" y="7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CCB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Rectangle 363"/>
            <p:cNvSpPr>
              <a:spLocks noChangeArrowheads="1"/>
            </p:cNvSpPr>
            <p:nvPr/>
          </p:nvSpPr>
          <p:spPr bwMode="auto">
            <a:xfrm>
              <a:off x="2336" y="2610"/>
              <a:ext cx="363" cy="1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9650" y="455910"/>
            <a:ext cx="2416363" cy="6214008"/>
            <a:chOff x="5006" y="505"/>
            <a:chExt cx="1368" cy="3518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60" y="1093"/>
              <a:ext cx="324" cy="406"/>
            </a:xfrm>
            <a:custGeom>
              <a:avLst/>
              <a:gdLst>
                <a:gd name="T0" fmla="*/ 84 w 324"/>
                <a:gd name="T1" fmla="*/ 116 h 406"/>
                <a:gd name="T2" fmla="*/ 80 w 324"/>
                <a:gd name="T3" fmla="*/ 152 h 406"/>
                <a:gd name="T4" fmla="*/ 64 w 324"/>
                <a:gd name="T5" fmla="*/ 196 h 406"/>
                <a:gd name="T6" fmla="*/ 50 w 324"/>
                <a:gd name="T7" fmla="*/ 214 h 406"/>
                <a:gd name="T8" fmla="*/ 28 w 324"/>
                <a:gd name="T9" fmla="*/ 230 h 406"/>
                <a:gd name="T10" fmla="*/ 0 w 324"/>
                <a:gd name="T11" fmla="*/ 238 h 406"/>
                <a:gd name="T12" fmla="*/ 6 w 324"/>
                <a:gd name="T13" fmla="*/ 264 h 406"/>
                <a:gd name="T14" fmla="*/ 24 w 324"/>
                <a:gd name="T15" fmla="*/ 324 h 406"/>
                <a:gd name="T16" fmla="*/ 42 w 324"/>
                <a:gd name="T17" fmla="*/ 354 h 406"/>
                <a:gd name="T18" fmla="*/ 64 w 324"/>
                <a:gd name="T19" fmla="*/ 382 h 406"/>
                <a:gd name="T20" fmla="*/ 96 w 324"/>
                <a:gd name="T21" fmla="*/ 400 h 406"/>
                <a:gd name="T22" fmla="*/ 136 w 324"/>
                <a:gd name="T23" fmla="*/ 406 h 406"/>
                <a:gd name="T24" fmla="*/ 156 w 324"/>
                <a:gd name="T25" fmla="*/ 404 h 406"/>
                <a:gd name="T26" fmla="*/ 196 w 324"/>
                <a:gd name="T27" fmla="*/ 392 h 406"/>
                <a:gd name="T28" fmla="*/ 232 w 324"/>
                <a:gd name="T29" fmla="*/ 368 h 406"/>
                <a:gd name="T30" fmla="*/ 260 w 324"/>
                <a:gd name="T31" fmla="*/ 340 h 406"/>
                <a:gd name="T32" fmla="*/ 296 w 324"/>
                <a:gd name="T33" fmla="*/ 296 h 406"/>
                <a:gd name="T34" fmla="*/ 324 w 324"/>
                <a:gd name="T35" fmla="*/ 244 h 406"/>
                <a:gd name="T36" fmla="*/ 322 w 324"/>
                <a:gd name="T37" fmla="*/ 244 h 406"/>
                <a:gd name="T38" fmla="*/ 300 w 324"/>
                <a:gd name="T39" fmla="*/ 238 h 406"/>
                <a:gd name="T40" fmla="*/ 280 w 324"/>
                <a:gd name="T41" fmla="*/ 222 h 406"/>
                <a:gd name="T42" fmla="*/ 268 w 324"/>
                <a:gd name="T43" fmla="*/ 204 h 406"/>
                <a:gd name="T44" fmla="*/ 260 w 324"/>
                <a:gd name="T45" fmla="*/ 176 h 406"/>
                <a:gd name="T46" fmla="*/ 256 w 324"/>
                <a:gd name="T47" fmla="*/ 138 h 406"/>
                <a:gd name="T48" fmla="*/ 258 w 324"/>
                <a:gd name="T49" fmla="*/ 116 h 406"/>
                <a:gd name="T50" fmla="*/ 254 w 324"/>
                <a:gd name="T51" fmla="*/ 78 h 406"/>
                <a:gd name="T52" fmla="*/ 244 w 324"/>
                <a:gd name="T53" fmla="*/ 46 h 406"/>
                <a:gd name="T54" fmla="*/ 230 w 324"/>
                <a:gd name="T55" fmla="*/ 24 h 406"/>
                <a:gd name="T56" fmla="*/ 210 w 324"/>
                <a:gd name="T57" fmla="*/ 10 h 406"/>
                <a:gd name="T58" fmla="*/ 180 w 324"/>
                <a:gd name="T59" fmla="*/ 0 h 406"/>
                <a:gd name="T60" fmla="*/ 162 w 324"/>
                <a:gd name="T61" fmla="*/ 0 h 406"/>
                <a:gd name="T62" fmla="*/ 130 w 324"/>
                <a:gd name="T63" fmla="*/ 6 h 406"/>
                <a:gd name="T64" fmla="*/ 108 w 324"/>
                <a:gd name="T65" fmla="*/ 20 h 406"/>
                <a:gd name="T66" fmla="*/ 94 w 324"/>
                <a:gd name="T67" fmla="*/ 38 h 406"/>
                <a:gd name="T68" fmla="*/ 86 w 324"/>
                <a:gd name="T69" fmla="*/ 58 h 406"/>
                <a:gd name="T70" fmla="*/ 82 w 324"/>
                <a:gd name="T71" fmla="*/ 98 h 406"/>
                <a:gd name="T72" fmla="*/ 84 w 324"/>
                <a:gd name="T73" fmla="*/ 11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4" h="406">
                  <a:moveTo>
                    <a:pt x="84" y="116"/>
                  </a:moveTo>
                  <a:lnTo>
                    <a:pt x="84" y="116"/>
                  </a:lnTo>
                  <a:lnTo>
                    <a:pt x="84" y="134"/>
                  </a:lnTo>
                  <a:lnTo>
                    <a:pt x="80" y="152"/>
                  </a:lnTo>
                  <a:lnTo>
                    <a:pt x="74" y="174"/>
                  </a:lnTo>
                  <a:lnTo>
                    <a:pt x="64" y="196"/>
                  </a:lnTo>
                  <a:lnTo>
                    <a:pt x="58" y="206"/>
                  </a:lnTo>
                  <a:lnTo>
                    <a:pt x="50" y="214"/>
                  </a:lnTo>
                  <a:lnTo>
                    <a:pt x="40" y="224"/>
                  </a:lnTo>
                  <a:lnTo>
                    <a:pt x="28" y="230"/>
                  </a:lnTo>
                  <a:lnTo>
                    <a:pt x="16" y="234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6" y="264"/>
                  </a:lnTo>
                  <a:lnTo>
                    <a:pt x="12" y="292"/>
                  </a:lnTo>
                  <a:lnTo>
                    <a:pt x="24" y="324"/>
                  </a:lnTo>
                  <a:lnTo>
                    <a:pt x="32" y="338"/>
                  </a:lnTo>
                  <a:lnTo>
                    <a:pt x="42" y="354"/>
                  </a:lnTo>
                  <a:lnTo>
                    <a:pt x="52" y="368"/>
                  </a:lnTo>
                  <a:lnTo>
                    <a:pt x="64" y="382"/>
                  </a:lnTo>
                  <a:lnTo>
                    <a:pt x="80" y="392"/>
                  </a:lnTo>
                  <a:lnTo>
                    <a:pt x="96" y="400"/>
                  </a:lnTo>
                  <a:lnTo>
                    <a:pt x="114" y="406"/>
                  </a:lnTo>
                  <a:lnTo>
                    <a:pt x="136" y="406"/>
                  </a:lnTo>
                  <a:lnTo>
                    <a:pt x="136" y="406"/>
                  </a:lnTo>
                  <a:lnTo>
                    <a:pt x="156" y="404"/>
                  </a:lnTo>
                  <a:lnTo>
                    <a:pt x="176" y="400"/>
                  </a:lnTo>
                  <a:lnTo>
                    <a:pt x="196" y="392"/>
                  </a:lnTo>
                  <a:lnTo>
                    <a:pt x="214" y="380"/>
                  </a:lnTo>
                  <a:lnTo>
                    <a:pt x="232" y="368"/>
                  </a:lnTo>
                  <a:lnTo>
                    <a:pt x="246" y="354"/>
                  </a:lnTo>
                  <a:lnTo>
                    <a:pt x="260" y="340"/>
                  </a:lnTo>
                  <a:lnTo>
                    <a:pt x="274" y="324"/>
                  </a:lnTo>
                  <a:lnTo>
                    <a:pt x="296" y="296"/>
                  </a:lnTo>
                  <a:lnTo>
                    <a:pt x="312" y="270"/>
                  </a:lnTo>
                  <a:lnTo>
                    <a:pt x="324" y="244"/>
                  </a:lnTo>
                  <a:lnTo>
                    <a:pt x="324" y="244"/>
                  </a:lnTo>
                  <a:lnTo>
                    <a:pt x="322" y="244"/>
                  </a:lnTo>
                  <a:lnTo>
                    <a:pt x="312" y="242"/>
                  </a:lnTo>
                  <a:lnTo>
                    <a:pt x="300" y="238"/>
                  </a:lnTo>
                  <a:lnTo>
                    <a:pt x="286" y="230"/>
                  </a:lnTo>
                  <a:lnTo>
                    <a:pt x="280" y="222"/>
                  </a:lnTo>
                  <a:lnTo>
                    <a:pt x="274" y="214"/>
                  </a:lnTo>
                  <a:lnTo>
                    <a:pt x="268" y="204"/>
                  </a:lnTo>
                  <a:lnTo>
                    <a:pt x="262" y="192"/>
                  </a:lnTo>
                  <a:lnTo>
                    <a:pt x="260" y="176"/>
                  </a:lnTo>
                  <a:lnTo>
                    <a:pt x="256" y="158"/>
                  </a:lnTo>
                  <a:lnTo>
                    <a:pt x="256" y="138"/>
                  </a:lnTo>
                  <a:lnTo>
                    <a:pt x="258" y="116"/>
                  </a:lnTo>
                  <a:lnTo>
                    <a:pt x="258" y="116"/>
                  </a:lnTo>
                  <a:lnTo>
                    <a:pt x="258" y="96"/>
                  </a:lnTo>
                  <a:lnTo>
                    <a:pt x="254" y="78"/>
                  </a:lnTo>
                  <a:lnTo>
                    <a:pt x="248" y="56"/>
                  </a:lnTo>
                  <a:lnTo>
                    <a:pt x="244" y="46"/>
                  </a:lnTo>
                  <a:lnTo>
                    <a:pt x="238" y="34"/>
                  </a:lnTo>
                  <a:lnTo>
                    <a:pt x="230" y="24"/>
                  </a:lnTo>
                  <a:lnTo>
                    <a:pt x="220" y="16"/>
                  </a:lnTo>
                  <a:lnTo>
                    <a:pt x="210" y="10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6" y="2"/>
                  </a:lnTo>
                  <a:lnTo>
                    <a:pt x="130" y="6"/>
                  </a:lnTo>
                  <a:lnTo>
                    <a:pt x="118" y="12"/>
                  </a:lnTo>
                  <a:lnTo>
                    <a:pt x="108" y="20"/>
                  </a:lnTo>
                  <a:lnTo>
                    <a:pt x="100" y="28"/>
                  </a:lnTo>
                  <a:lnTo>
                    <a:pt x="94" y="38"/>
                  </a:lnTo>
                  <a:lnTo>
                    <a:pt x="88" y="48"/>
                  </a:lnTo>
                  <a:lnTo>
                    <a:pt x="86" y="58"/>
                  </a:lnTo>
                  <a:lnTo>
                    <a:pt x="82" y="80"/>
                  </a:lnTo>
                  <a:lnTo>
                    <a:pt x="82" y="98"/>
                  </a:lnTo>
                  <a:lnTo>
                    <a:pt x="84" y="116"/>
                  </a:lnTo>
                  <a:lnTo>
                    <a:pt x="84" y="116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014" y="1503"/>
              <a:ext cx="264" cy="690"/>
            </a:xfrm>
            <a:custGeom>
              <a:avLst/>
              <a:gdLst>
                <a:gd name="T0" fmla="*/ 98 w 264"/>
                <a:gd name="T1" fmla="*/ 50 h 690"/>
                <a:gd name="T2" fmla="*/ 98 w 264"/>
                <a:gd name="T3" fmla="*/ 50 h 690"/>
                <a:gd name="T4" fmla="*/ 60 w 264"/>
                <a:gd name="T5" fmla="*/ 272 h 690"/>
                <a:gd name="T6" fmla="*/ 30 w 264"/>
                <a:gd name="T7" fmla="*/ 448 h 690"/>
                <a:gd name="T8" fmla="*/ 16 w 264"/>
                <a:gd name="T9" fmla="*/ 520 h 690"/>
                <a:gd name="T10" fmla="*/ 4 w 264"/>
                <a:gd name="T11" fmla="*/ 574 h 690"/>
                <a:gd name="T12" fmla="*/ 4 w 264"/>
                <a:gd name="T13" fmla="*/ 574 h 690"/>
                <a:gd name="T14" fmla="*/ 2 w 264"/>
                <a:gd name="T15" fmla="*/ 592 h 690"/>
                <a:gd name="T16" fmla="*/ 0 w 264"/>
                <a:gd name="T17" fmla="*/ 610 h 690"/>
                <a:gd name="T18" fmla="*/ 2 w 264"/>
                <a:gd name="T19" fmla="*/ 628 h 690"/>
                <a:gd name="T20" fmla="*/ 6 w 264"/>
                <a:gd name="T21" fmla="*/ 644 h 690"/>
                <a:gd name="T22" fmla="*/ 12 w 264"/>
                <a:gd name="T23" fmla="*/ 658 h 690"/>
                <a:gd name="T24" fmla="*/ 20 w 264"/>
                <a:gd name="T25" fmla="*/ 670 h 690"/>
                <a:gd name="T26" fmla="*/ 28 w 264"/>
                <a:gd name="T27" fmla="*/ 680 h 690"/>
                <a:gd name="T28" fmla="*/ 38 w 264"/>
                <a:gd name="T29" fmla="*/ 686 h 690"/>
                <a:gd name="T30" fmla="*/ 50 w 264"/>
                <a:gd name="T31" fmla="*/ 690 h 690"/>
                <a:gd name="T32" fmla="*/ 62 w 264"/>
                <a:gd name="T33" fmla="*/ 690 h 690"/>
                <a:gd name="T34" fmla="*/ 74 w 264"/>
                <a:gd name="T35" fmla="*/ 686 h 690"/>
                <a:gd name="T36" fmla="*/ 86 w 264"/>
                <a:gd name="T37" fmla="*/ 680 h 690"/>
                <a:gd name="T38" fmla="*/ 100 w 264"/>
                <a:gd name="T39" fmla="*/ 668 h 690"/>
                <a:gd name="T40" fmla="*/ 114 w 264"/>
                <a:gd name="T41" fmla="*/ 650 h 690"/>
                <a:gd name="T42" fmla="*/ 126 w 264"/>
                <a:gd name="T43" fmla="*/ 630 h 690"/>
                <a:gd name="T44" fmla="*/ 138 w 264"/>
                <a:gd name="T45" fmla="*/ 602 h 690"/>
                <a:gd name="T46" fmla="*/ 138 w 264"/>
                <a:gd name="T47" fmla="*/ 602 h 690"/>
                <a:gd name="T48" fmla="*/ 150 w 264"/>
                <a:gd name="T49" fmla="*/ 572 h 690"/>
                <a:gd name="T50" fmla="*/ 160 w 264"/>
                <a:gd name="T51" fmla="*/ 538 h 690"/>
                <a:gd name="T52" fmla="*/ 182 w 264"/>
                <a:gd name="T53" fmla="*/ 470 h 690"/>
                <a:gd name="T54" fmla="*/ 200 w 264"/>
                <a:gd name="T55" fmla="*/ 398 h 690"/>
                <a:gd name="T56" fmla="*/ 214 w 264"/>
                <a:gd name="T57" fmla="*/ 326 h 690"/>
                <a:gd name="T58" fmla="*/ 242 w 264"/>
                <a:gd name="T59" fmla="*/ 194 h 690"/>
                <a:gd name="T60" fmla="*/ 252 w 264"/>
                <a:gd name="T61" fmla="*/ 138 h 690"/>
                <a:gd name="T62" fmla="*/ 262 w 264"/>
                <a:gd name="T63" fmla="*/ 96 h 690"/>
                <a:gd name="T64" fmla="*/ 262 w 264"/>
                <a:gd name="T65" fmla="*/ 96 h 690"/>
                <a:gd name="T66" fmla="*/ 264 w 264"/>
                <a:gd name="T67" fmla="*/ 78 h 690"/>
                <a:gd name="T68" fmla="*/ 262 w 264"/>
                <a:gd name="T69" fmla="*/ 64 h 690"/>
                <a:gd name="T70" fmla="*/ 258 w 264"/>
                <a:gd name="T71" fmla="*/ 48 h 690"/>
                <a:gd name="T72" fmla="*/ 250 w 264"/>
                <a:gd name="T73" fmla="*/ 36 h 690"/>
                <a:gd name="T74" fmla="*/ 238 w 264"/>
                <a:gd name="T75" fmla="*/ 26 h 690"/>
                <a:gd name="T76" fmla="*/ 226 w 264"/>
                <a:gd name="T77" fmla="*/ 16 h 690"/>
                <a:gd name="T78" fmla="*/ 212 w 264"/>
                <a:gd name="T79" fmla="*/ 8 h 690"/>
                <a:gd name="T80" fmla="*/ 196 w 264"/>
                <a:gd name="T81" fmla="*/ 4 h 690"/>
                <a:gd name="T82" fmla="*/ 180 w 264"/>
                <a:gd name="T83" fmla="*/ 0 h 690"/>
                <a:gd name="T84" fmla="*/ 164 w 264"/>
                <a:gd name="T85" fmla="*/ 0 h 690"/>
                <a:gd name="T86" fmla="*/ 150 w 264"/>
                <a:gd name="T87" fmla="*/ 2 h 690"/>
                <a:gd name="T88" fmla="*/ 136 w 264"/>
                <a:gd name="T89" fmla="*/ 6 h 690"/>
                <a:gd name="T90" fmla="*/ 122 w 264"/>
                <a:gd name="T91" fmla="*/ 12 h 690"/>
                <a:gd name="T92" fmla="*/ 112 w 264"/>
                <a:gd name="T93" fmla="*/ 22 h 690"/>
                <a:gd name="T94" fmla="*/ 104 w 264"/>
                <a:gd name="T95" fmla="*/ 34 h 690"/>
                <a:gd name="T96" fmla="*/ 98 w 264"/>
                <a:gd name="T97" fmla="*/ 50 h 690"/>
                <a:gd name="T98" fmla="*/ 98 w 264"/>
                <a:gd name="T99" fmla="*/ 5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4" h="690">
                  <a:moveTo>
                    <a:pt x="98" y="50"/>
                  </a:moveTo>
                  <a:lnTo>
                    <a:pt x="98" y="50"/>
                  </a:lnTo>
                  <a:lnTo>
                    <a:pt x="60" y="272"/>
                  </a:lnTo>
                  <a:lnTo>
                    <a:pt x="30" y="448"/>
                  </a:lnTo>
                  <a:lnTo>
                    <a:pt x="16" y="520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2" y="592"/>
                  </a:lnTo>
                  <a:lnTo>
                    <a:pt x="0" y="610"/>
                  </a:lnTo>
                  <a:lnTo>
                    <a:pt x="2" y="628"/>
                  </a:lnTo>
                  <a:lnTo>
                    <a:pt x="6" y="644"/>
                  </a:lnTo>
                  <a:lnTo>
                    <a:pt x="12" y="658"/>
                  </a:lnTo>
                  <a:lnTo>
                    <a:pt x="20" y="670"/>
                  </a:lnTo>
                  <a:lnTo>
                    <a:pt x="28" y="680"/>
                  </a:lnTo>
                  <a:lnTo>
                    <a:pt x="38" y="686"/>
                  </a:lnTo>
                  <a:lnTo>
                    <a:pt x="50" y="690"/>
                  </a:lnTo>
                  <a:lnTo>
                    <a:pt x="62" y="690"/>
                  </a:lnTo>
                  <a:lnTo>
                    <a:pt x="74" y="686"/>
                  </a:lnTo>
                  <a:lnTo>
                    <a:pt x="86" y="680"/>
                  </a:lnTo>
                  <a:lnTo>
                    <a:pt x="100" y="668"/>
                  </a:lnTo>
                  <a:lnTo>
                    <a:pt x="114" y="650"/>
                  </a:lnTo>
                  <a:lnTo>
                    <a:pt x="126" y="630"/>
                  </a:lnTo>
                  <a:lnTo>
                    <a:pt x="138" y="602"/>
                  </a:lnTo>
                  <a:lnTo>
                    <a:pt x="138" y="602"/>
                  </a:lnTo>
                  <a:lnTo>
                    <a:pt x="150" y="572"/>
                  </a:lnTo>
                  <a:lnTo>
                    <a:pt x="160" y="538"/>
                  </a:lnTo>
                  <a:lnTo>
                    <a:pt x="182" y="470"/>
                  </a:lnTo>
                  <a:lnTo>
                    <a:pt x="200" y="398"/>
                  </a:lnTo>
                  <a:lnTo>
                    <a:pt x="214" y="326"/>
                  </a:lnTo>
                  <a:lnTo>
                    <a:pt x="242" y="194"/>
                  </a:lnTo>
                  <a:lnTo>
                    <a:pt x="252" y="138"/>
                  </a:lnTo>
                  <a:lnTo>
                    <a:pt x="262" y="96"/>
                  </a:lnTo>
                  <a:lnTo>
                    <a:pt x="262" y="96"/>
                  </a:lnTo>
                  <a:lnTo>
                    <a:pt x="264" y="78"/>
                  </a:lnTo>
                  <a:lnTo>
                    <a:pt x="262" y="64"/>
                  </a:lnTo>
                  <a:lnTo>
                    <a:pt x="258" y="48"/>
                  </a:lnTo>
                  <a:lnTo>
                    <a:pt x="250" y="36"/>
                  </a:lnTo>
                  <a:lnTo>
                    <a:pt x="238" y="26"/>
                  </a:lnTo>
                  <a:lnTo>
                    <a:pt x="226" y="16"/>
                  </a:lnTo>
                  <a:lnTo>
                    <a:pt x="212" y="8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4" y="0"/>
                  </a:lnTo>
                  <a:lnTo>
                    <a:pt x="150" y="2"/>
                  </a:lnTo>
                  <a:lnTo>
                    <a:pt x="136" y="6"/>
                  </a:lnTo>
                  <a:lnTo>
                    <a:pt x="122" y="12"/>
                  </a:lnTo>
                  <a:lnTo>
                    <a:pt x="112" y="22"/>
                  </a:lnTo>
                  <a:lnTo>
                    <a:pt x="104" y="34"/>
                  </a:lnTo>
                  <a:lnTo>
                    <a:pt x="98" y="50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930" y="1499"/>
              <a:ext cx="444" cy="618"/>
            </a:xfrm>
            <a:custGeom>
              <a:avLst/>
              <a:gdLst>
                <a:gd name="T0" fmla="*/ 150 w 444"/>
                <a:gd name="T1" fmla="*/ 28 h 618"/>
                <a:gd name="T2" fmla="*/ 150 w 444"/>
                <a:gd name="T3" fmla="*/ 28 h 618"/>
                <a:gd name="T4" fmla="*/ 262 w 444"/>
                <a:gd name="T5" fmla="*/ 224 h 618"/>
                <a:gd name="T6" fmla="*/ 354 w 444"/>
                <a:gd name="T7" fmla="*/ 378 h 618"/>
                <a:gd name="T8" fmla="*/ 392 w 444"/>
                <a:gd name="T9" fmla="*/ 442 h 618"/>
                <a:gd name="T10" fmla="*/ 420 w 444"/>
                <a:gd name="T11" fmla="*/ 486 h 618"/>
                <a:gd name="T12" fmla="*/ 420 w 444"/>
                <a:gd name="T13" fmla="*/ 486 h 618"/>
                <a:gd name="T14" fmla="*/ 430 w 444"/>
                <a:gd name="T15" fmla="*/ 504 h 618"/>
                <a:gd name="T16" fmla="*/ 438 w 444"/>
                <a:gd name="T17" fmla="*/ 520 h 618"/>
                <a:gd name="T18" fmla="*/ 442 w 444"/>
                <a:gd name="T19" fmla="*/ 538 h 618"/>
                <a:gd name="T20" fmla="*/ 444 w 444"/>
                <a:gd name="T21" fmla="*/ 554 h 618"/>
                <a:gd name="T22" fmla="*/ 444 w 444"/>
                <a:gd name="T23" fmla="*/ 568 h 618"/>
                <a:gd name="T24" fmla="*/ 440 w 444"/>
                <a:gd name="T25" fmla="*/ 582 h 618"/>
                <a:gd name="T26" fmla="*/ 436 w 444"/>
                <a:gd name="T27" fmla="*/ 594 h 618"/>
                <a:gd name="T28" fmla="*/ 428 w 444"/>
                <a:gd name="T29" fmla="*/ 604 h 618"/>
                <a:gd name="T30" fmla="*/ 420 w 444"/>
                <a:gd name="T31" fmla="*/ 612 h 618"/>
                <a:gd name="T32" fmla="*/ 408 w 444"/>
                <a:gd name="T33" fmla="*/ 616 h 618"/>
                <a:gd name="T34" fmla="*/ 396 w 444"/>
                <a:gd name="T35" fmla="*/ 618 h 618"/>
                <a:gd name="T36" fmla="*/ 380 w 444"/>
                <a:gd name="T37" fmla="*/ 616 h 618"/>
                <a:gd name="T38" fmla="*/ 364 w 444"/>
                <a:gd name="T39" fmla="*/ 608 h 618"/>
                <a:gd name="T40" fmla="*/ 346 w 444"/>
                <a:gd name="T41" fmla="*/ 598 h 618"/>
                <a:gd name="T42" fmla="*/ 326 w 444"/>
                <a:gd name="T43" fmla="*/ 582 h 618"/>
                <a:gd name="T44" fmla="*/ 306 w 444"/>
                <a:gd name="T45" fmla="*/ 560 h 618"/>
                <a:gd name="T46" fmla="*/ 306 w 444"/>
                <a:gd name="T47" fmla="*/ 560 h 618"/>
                <a:gd name="T48" fmla="*/ 284 w 444"/>
                <a:gd name="T49" fmla="*/ 536 h 618"/>
                <a:gd name="T50" fmla="*/ 262 w 444"/>
                <a:gd name="T51" fmla="*/ 510 h 618"/>
                <a:gd name="T52" fmla="*/ 220 w 444"/>
                <a:gd name="T53" fmla="*/ 452 h 618"/>
                <a:gd name="T54" fmla="*/ 178 w 444"/>
                <a:gd name="T55" fmla="*/ 390 h 618"/>
                <a:gd name="T56" fmla="*/ 136 w 444"/>
                <a:gd name="T57" fmla="*/ 328 h 618"/>
                <a:gd name="T58" fmla="*/ 66 w 444"/>
                <a:gd name="T59" fmla="*/ 214 h 618"/>
                <a:gd name="T60" fmla="*/ 36 w 444"/>
                <a:gd name="T61" fmla="*/ 166 h 618"/>
                <a:gd name="T62" fmla="*/ 12 w 444"/>
                <a:gd name="T63" fmla="*/ 130 h 618"/>
                <a:gd name="T64" fmla="*/ 12 w 444"/>
                <a:gd name="T65" fmla="*/ 130 h 618"/>
                <a:gd name="T66" fmla="*/ 4 w 444"/>
                <a:gd name="T67" fmla="*/ 114 h 618"/>
                <a:gd name="T68" fmla="*/ 0 w 444"/>
                <a:gd name="T69" fmla="*/ 100 h 618"/>
                <a:gd name="T70" fmla="*/ 0 w 444"/>
                <a:gd name="T71" fmla="*/ 84 h 618"/>
                <a:gd name="T72" fmla="*/ 4 w 444"/>
                <a:gd name="T73" fmla="*/ 70 h 618"/>
                <a:gd name="T74" fmla="*/ 10 w 444"/>
                <a:gd name="T75" fmla="*/ 56 h 618"/>
                <a:gd name="T76" fmla="*/ 18 w 444"/>
                <a:gd name="T77" fmla="*/ 42 h 618"/>
                <a:gd name="T78" fmla="*/ 30 w 444"/>
                <a:gd name="T79" fmla="*/ 30 h 618"/>
                <a:gd name="T80" fmla="*/ 42 w 444"/>
                <a:gd name="T81" fmla="*/ 20 h 618"/>
                <a:gd name="T82" fmla="*/ 56 w 444"/>
                <a:gd name="T83" fmla="*/ 12 h 618"/>
                <a:gd name="T84" fmla="*/ 70 w 444"/>
                <a:gd name="T85" fmla="*/ 6 h 618"/>
                <a:gd name="T86" fmla="*/ 86 w 444"/>
                <a:gd name="T87" fmla="*/ 2 h 618"/>
                <a:gd name="T88" fmla="*/ 100 w 444"/>
                <a:gd name="T89" fmla="*/ 0 h 618"/>
                <a:gd name="T90" fmla="*/ 114 w 444"/>
                <a:gd name="T91" fmla="*/ 2 h 618"/>
                <a:gd name="T92" fmla="*/ 128 w 444"/>
                <a:gd name="T93" fmla="*/ 8 h 618"/>
                <a:gd name="T94" fmla="*/ 140 w 444"/>
                <a:gd name="T95" fmla="*/ 16 h 618"/>
                <a:gd name="T96" fmla="*/ 150 w 444"/>
                <a:gd name="T97" fmla="*/ 28 h 618"/>
                <a:gd name="T98" fmla="*/ 150 w 444"/>
                <a:gd name="T99" fmla="*/ 2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4" h="618">
                  <a:moveTo>
                    <a:pt x="150" y="28"/>
                  </a:moveTo>
                  <a:lnTo>
                    <a:pt x="150" y="28"/>
                  </a:lnTo>
                  <a:lnTo>
                    <a:pt x="262" y="224"/>
                  </a:lnTo>
                  <a:lnTo>
                    <a:pt x="354" y="378"/>
                  </a:lnTo>
                  <a:lnTo>
                    <a:pt x="392" y="442"/>
                  </a:lnTo>
                  <a:lnTo>
                    <a:pt x="420" y="486"/>
                  </a:lnTo>
                  <a:lnTo>
                    <a:pt x="420" y="486"/>
                  </a:lnTo>
                  <a:lnTo>
                    <a:pt x="430" y="504"/>
                  </a:lnTo>
                  <a:lnTo>
                    <a:pt x="438" y="520"/>
                  </a:lnTo>
                  <a:lnTo>
                    <a:pt x="442" y="538"/>
                  </a:lnTo>
                  <a:lnTo>
                    <a:pt x="444" y="554"/>
                  </a:lnTo>
                  <a:lnTo>
                    <a:pt x="444" y="568"/>
                  </a:lnTo>
                  <a:lnTo>
                    <a:pt x="440" y="582"/>
                  </a:lnTo>
                  <a:lnTo>
                    <a:pt x="436" y="594"/>
                  </a:lnTo>
                  <a:lnTo>
                    <a:pt x="428" y="604"/>
                  </a:lnTo>
                  <a:lnTo>
                    <a:pt x="420" y="612"/>
                  </a:lnTo>
                  <a:lnTo>
                    <a:pt x="408" y="616"/>
                  </a:lnTo>
                  <a:lnTo>
                    <a:pt x="396" y="618"/>
                  </a:lnTo>
                  <a:lnTo>
                    <a:pt x="380" y="616"/>
                  </a:lnTo>
                  <a:lnTo>
                    <a:pt x="364" y="608"/>
                  </a:lnTo>
                  <a:lnTo>
                    <a:pt x="346" y="598"/>
                  </a:lnTo>
                  <a:lnTo>
                    <a:pt x="326" y="582"/>
                  </a:lnTo>
                  <a:lnTo>
                    <a:pt x="306" y="560"/>
                  </a:lnTo>
                  <a:lnTo>
                    <a:pt x="306" y="560"/>
                  </a:lnTo>
                  <a:lnTo>
                    <a:pt x="284" y="536"/>
                  </a:lnTo>
                  <a:lnTo>
                    <a:pt x="262" y="510"/>
                  </a:lnTo>
                  <a:lnTo>
                    <a:pt x="220" y="452"/>
                  </a:lnTo>
                  <a:lnTo>
                    <a:pt x="178" y="390"/>
                  </a:lnTo>
                  <a:lnTo>
                    <a:pt x="136" y="328"/>
                  </a:lnTo>
                  <a:lnTo>
                    <a:pt x="66" y="214"/>
                  </a:lnTo>
                  <a:lnTo>
                    <a:pt x="36" y="166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4" y="114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42" y="20"/>
                  </a:lnTo>
                  <a:lnTo>
                    <a:pt x="56" y="12"/>
                  </a:lnTo>
                  <a:lnTo>
                    <a:pt x="70" y="6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4" y="2"/>
                  </a:lnTo>
                  <a:lnTo>
                    <a:pt x="128" y="8"/>
                  </a:lnTo>
                  <a:lnTo>
                    <a:pt x="140" y="16"/>
                  </a:lnTo>
                  <a:lnTo>
                    <a:pt x="150" y="28"/>
                  </a:lnTo>
                  <a:lnTo>
                    <a:pt x="150" y="28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190" y="3875"/>
              <a:ext cx="418" cy="148"/>
            </a:xfrm>
            <a:custGeom>
              <a:avLst/>
              <a:gdLst>
                <a:gd name="T0" fmla="*/ 0 w 418"/>
                <a:gd name="T1" fmla="*/ 104 h 148"/>
                <a:gd name="T2" fmla="*/ 0 w 418"/>
                <a:gd name="T3" fmla="*/ 104 h 148"/>
                <a:gd name="T4" fmla="*/ 0 w 418"/>
                <a:gd name="T5" fmla="*/ 110 h 148"/>
                <a:gd name="T6" fmla="*/ 2 w 418"/>
                <a:gd name="T7" fmla="*/ 118 h 148"/>
                <a:gd name="T8" fmla="*/ 6 w 418"/>
                <a:gd name="T9" fmla="*/ 126 h 148"/>
                <a:gd name="T10" fmla="*/ 14 w 418"/>
                <a:gd name="T11" fmla="*/ 134 h 148"/>
                <a:gd name="T12" fmla="*/ 24 w 418"/>
                <a:gd name="T13" fmla="*/ 142 h 148"/>
                <a:gd name="T14" fmla="*/ 38 w 418"/>
                <a:gd name="T15" fmla="*/ 146 h 148"/>
                <a:gd name="T16" fmla="*/ 56 w 418"/>
                <a:gd name="T17" fmla="*/ 148 h 148"/>
                <a:gd name="T18" fmla="*/ 56 w 418"/>
                <a:gd name="T19" fmla="*/ 148 h 148"/>
                <a:gd name="T20" fmla="*/ 82 w 418"/>
                <a:gd name="T21" fmla="*/ 146 h 148"/>
                <a:gd name="T22" fmla="*/ 114 w 418"/>
                <a:gd name="T23" fmla="*/ 142 h 148"/>
                <a:gd name="T24" fmla="*/ 180 w 418"/>
                <a:gd name="T25" fmla="*/ 126 h 148"/>
                <a:gd name="T26" fmla="*/ 236 w 418"/>
                <a:gd name="T27" fmla="*/ 110 h 148"/>
                <a:gd name="T28" fmla="*/ 258 w 418"/>
                <a:gd name="T29" fmla="*/ 104 h 148"/>
                <a:gd name="T30" fmla="*/ 306 w 418"/>
                <a:gd name="T31" fmla="*/ 82 h 148"/>
                <a:gd name="T32" fmla="*/ 328 w 418"/>
                <a:gd name="T33" fmla="*/ 82 h 148"/>
                <a:gd name="T34" fmla="*/ 408 w 418"/>
                <a:gd name="T35" fmla="*/ 60 h 148"/>
                <a:gd name="T36" fmla="*/ 408 w 418"/>
                <a:gd name="T37" fmla="*/ 60 h 148"/>
                <a:gd name="T38" fmla="*/ 412 w 418"/>
                <a:gd name="T39" fmla="*/ 56 h 148"/>
                <a:gd name="T40" fmla="*/ 416 w 418"/>
                <a:gd name="T41" fmla="*/ 44 h 148"/>
                <a:gd name="T42" fmla="*/ 418 w 418"/>
                <a:gd name="T43" fmla="*/ 36 h 148"/>
                <a:gd name="T44" fmla="*/ 418 w 418"/>
                <a:gd name="T45" fmla="*/ 28 h 148"/>
                <a:gd name="T46" fmla="*/ 414 w 418"/>
                <a:gd name="T47" fmla="*/ 20 h 148"/>
                <a:gd name="T48" fmla="*/ 408 w 418"/>
                <a:gd name="T49" fmla="*/ 10 h 148"/>
                <a:gd name="T50" fmla="*/ 408 w 418"/>
                <a:gd name="T51" fmla="*/ 10 h 148"/>
                <a:gd name="T52" fmla="*/ 400 w 418"/>
                <a:gd name="T53" fmla="*/ 4 h 148"/>
                <a:gd name="T54" fmla="*/ 392 w 418"/>
                <a:gd name="T55" fmla="*/ 2 h 148"/>
                <a:gd name="T56" fmla="*/ 382 w 418"/>
                <a:gd name="T57" fmla="*/ 0 h 148"/>
                <a:gd name="T58" fmla="*/ 374 w 418"/>
                <a:gd name="T59" fmla="*/ 2 h 148"/>
                <a:gd name="T60" fmla="*/ 360 w 418"/>
                <a:gd name="T61" fmla="*/ 8 h 148"/>
                <a:gd name="T62" fmla="*/ 356 w 418"/>
                <a:gd name="T63" fmla="*/ 10 h 148"/>
                <a:gd name="T64" fmla="*/ 116 w 418"/>
                <a:gd name="T65" fmla="*/ 74 h 148"/>
                <a:gd name="T66" fmla="*/ 0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0" y="104"/>
                  </a:moveTo>
                  <a:lnTo>
                    <a:pt x="0" y="104"/>
                  </a:lnTo>
                  <a:lnTo>
                    <a:pt x="0" y="110"/>
                  </a:lnTo>
                  <a:lnTo>
                    <a:pt x="2" y="118"/>
                  </a:lnTo>
                  <a:lnTo>
                    <a:pt x="6" y="126"/>
                  </a:lnTo>
                  <a:lnTo>
                    <a:pt x="14" y="134"/>
                  </a:lnTo>
                  <a:lnTo>
                    <a:pt x="24" y="142"/>
                  </a:lnTo>
                  <a:lnTo>
                    <a:pt x="38" y="146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82" y="146"/>
                  </a:lnTo>
                  <a:lnTo>
                    <a:pt x="114" y="142"/>
                  </a:lnTo>
                  <a:lnTo>
                    <a:pt x="180" y="126"/>
                  </a:lnTo>
                  <a:lnTo>
                    <a:pt x="236" y="110"/>
                  </a:lnTo>
                  <a:lnTo>
                    <a:pt x="258" y="104"/>
                  </a:lnTo>
                  <a:lnTo>
                    <a:pt x="306" y="82"/>
                  </a:lnTo>
                  <a:lnTo>
                    <a:pt x="328" y="8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12" y="56"/>
                  </a:lnTo>
                  <a:lnTo>
                    <a:pt x="416" y="44"/>
                  </a:lnTo>
                  <a:lnTo>
                    <a:pt x="418" y="36"/>
                  </a:lnTo>
                  <a:lnTo>
                    <a:pt x="418" y="28"/>
                  </a:lnTo>
                  <a:lnTo>
                    <a:pt x="414" y="20"/>
                  </a:lnTo>
                  <a:lnTo>
                    <a:pt x="408" y="10"/>
                  </a:lnTo>
                  <a:lnTo>
                    <a:pt x="408" y="10"/>
                  </a:lnTo>
                  <a:lnTo>
                    <a:pt x="400" y="4"/>
                  </a:lnTo>
                  <a:lnTo>
                    <a:pt x="392" y="2"/>
                  </a:lnTo>
                  <a:lnTo>
                    <a:pt x="382" y="0"/>
                  </a:lnTo>
                  <a:lnTo>
                    <a:pt x="374" y="2"/>
                  </a:lnTo>
                  <a:lnTo>
                    <a:pt x="360" y="8"/>
                  </a:lnTo>
                  <a:lnTo>
                    <a:pt x="356" y="10"/>
                  </a:lnTo>
                  <a:lnTo>
                    <a:pt x="116" y="7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190" y="3837"/>
              <a:ext cx="408" cy="170"/>
            </a:xfrm>
            <a:custGeom>
              <a:avLst/>
              <a:gdLst>
                <a:gd name="T0" fmla="*/ 228 w 408"/>
                <a:gd name="T1" fmla="*/ 10 h 170"/>
                <a:gd name="T2" fmla="*/ 228 w 408"/>
                <a:gd name="T3" fmla="*/ 10 h 170"/>
                <a:gd name="T4" fmla="*/ 192 w 408"/>
                <a:gd name="T5" fmla="*/ 20 h 170"/>
                <a:gd name="T6" fmla="*/ 156 w 408"/>
                <a:gd name="T7" fmla="*/ 30 h 170"/>
                <a:gd name="T8" fmla="*/ 114 w 408"/>
                <a:gd name="T9" fmla="*/ 46 h 170"/>
                <a:gd name="T10" fmla="*/ 92 w 408"/>
                <a:gd name="T11" fmla="*/ 54 h 170"/>
                <a:gd name="T12" fmla="*/ 72 w 408"/>
                <a:gd name="T13" fmla="*/ 64 h 170"/>
                <a:gd name="T14" fmla="*/ 52 w 408"/>
                <a:gd name="T15" fmla="*/ 76 h 170"/>
                <a:gd name="T16" fmla="*/ 34 w 408"/>
                <a:gd name="T17" fmla="*/ 86 h 170"/>
                <a:gd name="T18" fmla="*/ 20 w 408"/>
                <a:gd name="T19" fmla="*/ 100 h 170"/>
                <a:gd name="T20" fmla="*/ 10 w 408"/>
                <a:gd name="T21" fmla="*/ 112 h 170"/>
                <a:gd name="T22" fmla="*/ 2 w 408"/>
                <a:gd name="T23" fmla="*/ 126 h 170"/>
                <a:gd name="T24" fmla="*/ 0 w 408"/>
                <a:gd name="T25" fmla="*/ 134 h 170"/>
                <a:gd name="T26" fmla="*/ 0 w 408"/>
                <a:gd name="T27" fmla="*/ 142 h 170"/>
                <a:gd name="T28" fmla="*/ 0 w 408"/>
                <a:gd name="T29" fmla="*/ 142 h 170"/>
                <a:gd name="T30" fmla="*/ 4 w 408"/>
                <a:gd name="T31" fmla="*/ 148 h 170"/>
                <a:gd name="T32" fmla="*/ 10 w 408"/>
                <a:gd name="T33" fmla="*/ 156 h 170"/>
                <a:gd name="T34" fmla="*/ 20 w 408"/>
                <a:gd name="T35" fmla="*/ 162 h 170"/>
                <a:gd name="T36" fmla="*/ 34 w 408"/>
                <a:gd name="T37" fmla="*/ 168 h 170"/>
                <a:gd name="T38" fmla="*/ 54 w 408"/>
                <a:gd name="T39" fmla="*/ 170 h 170"/>
                <a:gd name="T40" fmla="*/ 80 w 408"/>
                <a:gd name="T41" fmla="*/ 170 h 170"/>
                <a:gd name="T42" fmla="*/ 114 w 408"/>
                <a:gd name="T43" fmla="*/ 164 h 170"/>
                <a:gd name="T44" fmla="*/ 114 w 408"/>
                <a:gd name="T45" fmla="*/ 164 h 170"/>
                <a:gd name="T46" fmla="*/ 152 w 408"/>
                <a:gd name="T47" fmla="*/ 154 h 170"/>
                <a:gd name="T48" fmla="*/ 194 w 408"/>
                <a:gd name="T49" fmla="*/ 142 h 170"/>
                <a:gd name="T50" fmla="*/ 270 w 408"/>
                <a:gd name="T51" fmla="*/ 114 h 170"/>
                <a:gd name="T52" fmla="*/ 328 w 408"/>
                <a:gd name="T53" fmla="*/ 92 h 170"/>
                <a:gd name="T54" fmla="*/ 352 w 408"/>
                <a:gd name="T55" fmla="*/ 84 h 170"/>
                <a:gd name="T56" fmla="*/ 352 w 408"/>
                <a:gd name="T57" fmla="*/ 84 h 170"/>
                <a:gd name="T58" fmla="*/ 362 w 408"/>
                <a:gd name="T59" fmla="*/ 80 h 170"/>
                <a:gd name="T60" fmla="*/ 382 w 408"/>
                <a:gd name="T61" fmla="*/ 72 h 170"/>
                <a:gd name="T62" fmla="*/ 392 w 408"/>
                <a:gd name="T63" fmla="*/ 68 h 170"/>
                <a:gd name="T64" fmla="*/ 402 w 408"/>
                <a:gd name="T65" fmla="*/ 62 h 170"/>
                <a:gd name="T66" fmla="*/ 408 w 408"/>
                <a:gd name="T67" fmla="*/ 54 h 170"/>
                <a:gd name="T68" fmla="*/ 408 w 408"/>
                <a:gd name="T69" fmla="*/ 52 h 170"/>
                <a:gd name="T70" fmla="*/ 408 w 408"/>
                <a:gd name="T71" fmla="*/ 48 h 170"/>
                <a:gd name="T72" fmla="*/ 408 w 408"/>
                <a:gd name="T73" fmla="*/ 48 h 170"/>
                <a:gd name="T74" fmla="*/ 404 w 408"/>
                <a:gd name="T75" fmla="*/ 34 h 170"/>
                <a:gd name="T76" fmla="*/ 394 w 408"/>
                <a:gd name="T77" fmla="*/ 18 h 170"/>
                <a:gd name="T78" fmla="*/ 382 w 408"/>
                <a:gd name="T79" fmla="*/ 0 h 170"/>
                <a:gd name="T80" fmla="*/ 228 w 408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8" h="170">
                  <a:moveTo>
                    <a:pt x="228" y="10"/>
                  </a:moveTo>
                  <a:lnTo>
                    <a:pt x="228" y="10"/>
                  </a:lnTo>
                  <a:lnTo>
                    <a:pt x="192" y="20"/>
                  </a:lnTo>
                  <a:lnTo>
                    <a:pt x="156" y="30"/>
                  </a:lnTo>
                  <a:lnTo>
                    <a:pt x="114" y="46"/>
                  </a:lnTo>
                  <a:lnTo>
                    <a:pt x="92" y="54"/>
                  </a:lnTo>
                  <a:lnTo>
                    <a:pt x="72" y="64"/>
                  </a:lnTo>
                  <a:lnTo>
                    <a:pt x="52" y="76"/>
                  </a:lnTo>
                  <a:lnTo>
                    <a:pt x="34" y="86"/>
                  </a:lnTo>
                  <a:lnTo>
                    <a:pt x="20" y="100"/>
                  </a:lnTo>
                  <a:lnTo>
                    <a:pt x="10" y="112"/>
                  </a:lnTo>
                  <a:lnTo>
                    <a:pt x="2" y="126"/>
                  </a:lnTo>
                  <a:lnTo>
                    <a:pt x="0" y="13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8"/>
                  </a:lnTo>
                  <a:lnTo>
                    <a:pt x="10" y="156"/>
                  </a:lnTo>
                  <a:lnTo>
                    <a:pt x="20" y="162"/>
                  </a:lnTo>
                  <a:lnTo>
                    <a:pt x="34" y="168"/>
                  </a:lnTo>
                  <a:lnTo>
                    <a:pt x="54" y="170"/>
                  </a:lnTo>
                  <a:lnTo>
                    <a:pt x="80" y="170"/>
                  </a:lnTo>
                  <a:lnTo>
                    <a:pt x="114" y="164"/>
                  </a:lnTo>
                  <a:lnTo>
                    <a:pt x="114" y="164"/>
                  </a:lnTo>
                  <a:lnTo>
                    <a:pt x="152" y="154"/>
                  </a:lnTo>
                  <a:lnTo>
                    <a:pt x="194" y="142"/>
                  </a:lnTo>
                  <a:lnTo>
                    <a:pt x="270" y="114"/>
                  </a:lnTo>
                  <a:lnTo>
                    <a:pt x="328" y="92"/>
                  </a:lnTo>
                  <a:lnTo>
                    <a:pt x="352" y="84"/>
                  </a:lnTo>
                  <a:lnTo>
                    <a:pt x="352" y="84"/>
                  </a:lnTo>
                  <a:lnTo>
                    <a:pt x="362" y="80"/>
                  </a:lnTo>
                  <a:lnTo>
                    <a:pt x="382" y="72"/>
                  </a:lnTo>
                  <a:lnTo>
                    <a:pt x="392" y="68"/>
                  </a:lnTo>
                  <a:lnTo>
                    <a:pt x="402" y="62"/>
                  </a:lnTo>
                  <a:lnTo>
                    <a:pt x="408" y="54"/>
                  </a:lnTo>
                  <a:lnTo>
                    <a:pt x="408" y="52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04" y="34"/>
                  </a:lnTo>
                  <a:lnTo>
                    <a:pt x="394" y="18"/>
                  </a:lnTo>
                  <a:lnTo>
                    <a:pt x="382" y="0"/>
                  </a:lnTo>
                  <a:lnTo>
                    <a:pt x="228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436" y="3831"/>
              <a:ext cx="136" cy="42"/>
            </a:xfrm>
            <a:custGeom>
              <a:avLst/>
              <a:gdLst>
                <a:gd name="T0" fmla="*/ 18 w 136"/>
                <a:gd name="T1" fmla="*/ 0 h 42"/>
                <a:gd name="T2" fmla="*/ 18 w 136"/>
                <a:gd name="T3" fmla="*/ 0 h 42"/>
                <a:gd name="T4" fmla="*/ 10 w 136"/>
                <a:gd name="T5" fmla="*/ 8 h 42"/>
                <a:gd name="T6" fmla="*/ 4 w 136"/>
                <a:gd name="T7" fmla="*/ 16 h 42"/>
                <a:gd name="T8" fmla="*/ 0 w 136"/>
                <a:gd name="T9" fmla="*/ 24 h 42"/>
                <a:gd name="T10" fmla="*/ 0 w 136"/>
                <a:gd name="T11" fmla="*/ 28 h 42"/>
                <a:gd name="T12" fmla="*/ 2 w 136"/>
                <a:gd name="T13" fmla="*/ 32 h 42"/>
                <a:gd name="T14" fmla="*/ 4 w 136"/>
                <a:gd name="T15" fmla="*/ 36 h 42"/>
                <a:gd name="T16" fmla="*/ 10 w 136"/>
                <a:gd name="T17" fmla="*/ 38 h 42"/>
                <a:gd name="T18" fmla="*/ 18 w 136"/>
                <a:gd name="T19" fmla="*/ 40 h 42"/>
                <a:gd name="T20" fmla="*/ 28 w 136"/>
                <a:gd name="T21" fmla="*/ 42 h 42"/>
                <a:gd name="T22" fmla="*/ 60 w 136"/>
                <a:gd name="T23" fmla="*/ 40 h 42"/>
                <a:gd name="T24" fmla="*/ 60 w 136"/>
                <a:gd name="T25" fmla="*/ 40 h 42"/>
                <a:gd name="T26" fmla="*/ 92 w 136"/>
                <a:gd name="T27" fmla="*/ 34 h 42"/>
                <a:gd name="T28" fmla="*/ 114 w 136"/>
                <a:gd name="T29" fmla="*/ 28 h 42"/>
                <a:gd name="T30" fmla="*/ 128 w 136"/>
                <a:gd name="T31" fmla="*/ 20 h 42"/>
                <a:gd name="T32" fmla="*/ 134 w 136"/>
                <a:gd name="T33" fmla="*/ 14 h 42"/>
                <a:gd name="T34" fmla="*/ 136 w 136"/>
                <a:gd name="T35" fmla="*/ 8 h 42"/>
                <a:gd name="T36" fmla="*/ 136 w 136"/>
                <a:gd name="T37" fmla="*/ 4 h 42"/>
                <a:gd name="T38" fmla="*/ 132 w 136"/>
                <a:gd name="T39" fmla="*/ 0 h 42"/>
                <a:gd name="T40" fmla="*/ 18 w 136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" h="42">
                  <a:moveTo>
                    <a:pt x="18" y="0"/>
                  </a:moveTo>
                  <a:lnTo>
                    <a:pt x="18" y="0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10" y="38"/>
                  </a:lnTo>
                  <a:lnTo>
                    <a:pt x="18" y="40"/>
                  </a:lnTo>
                  <a:lnTo>
                    <a:pt x="28" y="42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92" y="34"/>
                  </a:lnTo>
                  <a:lnTo>
                    <a:pt x="114" y="28"/>
                  </a:lnTo>
                  <a:lnTo>
                    <a:pt x="128" y="20"/>
                  </a:lnTo>
                  <a:lnTo>
                    <a:pt x="134" y="14"/>
                  </a:lnTo>
                  <a:lnTo>
                    <a:pt x="136" y="8"/>
                  </a:lnTo>
                  <a:lnTo>
                    <a:pt x="136" y="4"/>
                  </a:lnTo>
                  <a:lnTo>
                    <a:pt x="13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326" y="2565"/>
              <a:ext cx="298" cy="1282"/>
            </a:xfrm>
            <a:custGeom>
              <a:avLst/>
              <a:gdLst>
                <a:gd name="T0" fmla="*/ 2 w 298"/>
                <a:gd name="T1" fmla="*/ 136 h 1282"/>
                <a:gd name="T2" fmla="*/ 2 w 298"/>
                <a:gd name="T3" fmla="*/ 136 h 1282"/>
                <a:gd name="T4" fmla="*/ 38 w 298"/>
                <a:gd name="T5" fmla="*/ 370 h 1282"/>
                <a:gd name="T6" fmla="*/ 68 w 298"/>
                <a:gd name="T7" fmla="*/ 558 h 1282"/>
                <a:gd name="T8" fmla="*/ 78 w 298"/>
                <a:gd name="T9" fmla="*/ 640 h 1282"/>
                <a:gd name="T10" fmla="*/ 86 w 298"/>
                <a:gd name="T11" fmla="*/ 700 h 1282"/>
                <a:gd name="T12" fmla="*/ 128 w 298"/>
                <a:gd name="T13" fmla="*/ 1266 h 1282"/>
                <a:gd name="T14" fmla="*/ 128 w 298"/>
                <a:gd name="T15" fmla="*/ 1266 h 1282"/>
                <a:gd name="T16" fmla="*/ 132 w 298"/>
                <a:gd name="T17" fmla="*/ 1272 h 1282"/>
                <a:gd name="T18" fmla="*/ 138 w 298"/>
                <a:gd name="T19" fmla="*/ 1276 h 1282"/>
                <a:gd name="T20" fmla="*/ 150 w 298"/>
                <a:gd name="T21" fmla="*/ 1280 h 1282"/>
                <a:gd name="T22" fmla="*/ 164 w 298"/>
                <a:gd name="T23" fmla="*/ 1282 h 1282"/>
                <a:gd name="T24" fmla="*/ 184 w 298"/>
                <a:gd name="T25" fmla="*/ 1282 h 1282"/>
                <a:gd name="T26" fmla="*/ 210 w 298"/>
                <a:gd name="T27" fmla="*/ 1276 h 1282"/>
                <a:gd name="T28" fmla="*/ 242 w 298"/>
                <a:gd name="T29" fmla="*/ 1266 h 1282"/>
                <a:gd name="T30" fmla="*/ 242 w 298"/>
                <a:gd name="T31" fmla="*/ 1266 h 1282"/>
                <a:gd name="T32" fmla="*/ 246 w 298"/>
                <a:gd name="T33" fmla="*/ 1192 h 1282"/>
                <a:gd name="T34" fmla="*/ 248 w 298"/>
                <a:gd name="T35" fmla="*/ 1116 h 1282"/>
                <a:gd name="T36" fmla="*/ 252 w 298"/>
                <a:gd name="T37" fmla="*/ 1022 h 1282"/>
                <a:gd name="T38" fmla="*/ 252 w 298"/>
                <a:gd name="T39" fmla="*/ 926 h 1282"/>
                <a:gd name="T40" fmla="*/ 250 w 298"/>
                <a:gd name="T41" fmla="*/ 832 h 1282"/>
                <a:gd name="T42" fmla="*/ 248 w 298"/>
                <a:gd name="T43" fmla="*/ 790 h 1282"/>
                <a:gd name="T44" fmla="*/ 244 w 298"/>
                <a:gd name="T45" fmla="*/ 752 h 1282"/>
                <a:gd name="T46" fmla="*/ 240 w 298"/>
                <a:gd name="T47" fmla="*/ 718 h 1282"/>
                <a:gd name="T48" fmla="*/ 234 w 298"/>
                <a:gd name="T49" fmla="*/ 694 h 1282"/>
                <a:gd name="T50" fmla="*/ 234 w 298"/>
                <a:gd name="T51" fmla="*/ 694 h 1282"/>
                <a:gd name="T52" fmla="*/ 242 w 298"/>
                <a:gd name="T53" fmla="*/ 636 h 1282"/>
                <a:gd name="T54" fmla="*/ 264 w 298"/>
                <a:gd name="T55" fmla="*/ 500 h 1282"/>
                <a:gd name="T56" fmla="*/ 274 w 298"/>
                <a:gd name="T57" fmla="*/ 416 h 1282"/>
                <a:gd name="T58" fmla="*/ 284 w 298"/>
                <a:gd name="T59" fmla="*/ 332 h 1282"/>
                <a:gd name="T60" fmla="*/ 292 w 298"/>
                <a:gd name="T61" fmla="*/ 252 h 1282"/>
                <a:gd name="T62" fmla="*/ 296 w 298"/>
                <a:gd name="T63" fmla="*/ 186 h 1282"/>
                <a:gd name="T64" fmla="*/ 296 w 298"/>
                <a:gd name="T65" fmla="*/ 186 h 1282"/>
                <a:gd name="T66" fmla="*/ 298 w 298"/>
                <a:gd name="T67" fmla="*/ 26 h 1282"/>
                <a:gd name="T68" fmla="*/ 298 w 298"/>
                <a:gd name="T69" fmla="*/ 26 h 1282"/>
                <a:gd name="T70" fmla="*/ 284 w 298"/>
                <a:gd name="T71" fmla="*/ 22 h 1282"/>
                <a:gd name="T72" fmla="*/ 246 w 298"/>
                <a:gd name="T73" fmla="*/ 14 h 1282"/>
                <a:gd name="T74" fmla="*/ 222 w 298"/>
                <a:gd name="T75" fmla="*/ 8 h 1282"/>
                <a:gd name="T76" fmla="*/ 196 w 298"/>
                <a:gd name="T77" fmla="*/ 4 h 1282"/>
                <a:gd name="T78" fmla="*/ 166 w 298"/>
                <a:gd name="T79" fmla="*/ 2 h 1282"/>
                <a:gd name="T80" fmla="*/ 136 w 298"/>
                <a:gd name="T81" fmla="*/ 0 h 1282"/>
                <a:gd name="T82" fmla="*/ 108 w 298"/>
                <a:gd name="T83" fmla="*/ 2 h 1282"/>
                <a:gd name="T84" fmla="*/ 80 w 298"/>
                <a:gd name="T85" fmla="*/ 8 h 1282"/>
                <a:gd name="T86" fmla="*/ 68 w 298"/>
                <a:gd name="T87" fmla="*/ 10 h 1282"/>
                <a:gd name="T88" fmla="*/ 54 w 298"/>
                <a:gd name="T89" fmla="*/ 16 h 1282"/>
                <a:gd name="T90" fmla="*/ 44 w 298"/>
                <a:gd name="T91" fmla="*/ 22 h 1282"/>
                <a:gd name="T92" fmla="*/ 34 w 298"/>
                <a:gd name="T93" fmla="*/ 28 h 1282"/>
                <a:gd name="T94" fmla="*/ 24 w 298"/>
                <a:gd name="T95" fmla="*/ 36 h 1282"/>
                <a:gd name="T96" fmla="*/ 16 w 298"/>
                <a:gd name="T97" fmla="*/ 46 h 1282"/>
                <a:gd name="T98" fmla="*/ 10 w 298"/>
                <a:gd name="T99" fmla="*/ 58 h 1282"/>
                <a:gd name="T100" fmla="*/ 4 w 298"/>
                <a:gd name="T101" fmla="*/ 70 h 1282"/>
                <a:gd name="T102" fmla="*/ 0 w 298"/>
                <a:gd name="T103" fmla="*/ 84 h 1282"/>
                <a:gd name="T104" fmla="*/ 0 w 298"/>
                <a:gd name="T105" fmla="*/ 100 h 1282"/>
                <a:gd name="T106" fmla="*/ 0 w 298"/>
                <a:gd name="T107" fmla="*/ 116 h 1282"/>
                <a:gd name="T108" fmla="*/ 2 w 298"/>
                <a:gd name="T109" fmla="*/ 136 h 1282"/>
                <a:gd name="T110" fmla="*/ 2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" y="136"/>
                  </a:moveTo>
                  <a:lnTo>
                    <a:pt x="2" y="136"/>
                  </a:lnTo>
                  <a:lnTo>
                    <a:pt x="38" y="370"/>
                  </a:lnTo>
                  <a:lnTo>
                    <a:pt x="68" y="558"/>
                  </a:lnTo>
                  <a:lnTo>
                    <a:pt x="78" y="640"/>
                  </a:lnTo>
                  <a:lnTo>
                    <a:pt x="86" y="700"/>
                  </a:lnTo>
                  <a:lnTo>
                    <a:pt x="128" y="1266"/>
                  </a:lnTo>
                  <a:lnTo>
                    <a:pt x="128" y="1266"/>
                  </a:lnTo>
                  <a:lnTo>
                    <a:pt x="132" y="1272"/>
                  </a:lnTo>
                  <a:lnTo>
                    <a:pt x="138" y="1276"/>
                  </a:lnTo>
                  <a:lnTo>
                    <a:pt x="150" y="1280"/>
                  </a:lnTo>
                  <a:lnTo>
                    <a:pt x="164" y="1282"/>
                  </a:lnTo>
                  <a:lnTo>
                    <a:pt x="184" y="1282"/>
                  </a:lnTo>
                  <a:lnTo>
                    <a:pt x="210" y="1276"/>
                  </a:lnTo>
                  <a:lnTo>
                    <a:pt x="242" y="1266"/>
                  </a:lnTo>
                  <a:lnTo>
                    <a:pt x="242" y="1266"/>
                  </a:lnTo>
                  <a:lnTo>
                    <a:pt x="246" y="1192"/>
                  </a:lnTo>
                  <a:lnTo>
                    <a:pt x="248" y="1116"/>
                  </a:lnTo>
                  <a:lnTo>
                    <a:pt x="252" y="1022"/>
                  </a:lnTo>
                  <a:lnTo>
                    <a:pt x="252" y="926"/>
                  </a:lnTo>
                  <a:lnTo>
                    <a:pt x="250" y="832"/>
                  </a:lnTo>
                  <a:lnTo>
                    <a:pt x="248" y="790"/>
                  </a:lnTo>
                  <a:lnTo>
                    <a:pt x="244" y="752"/>
                  </a:lnTo>
                  <a:lnTo>
                    <a:pt x="240" y="718"/>
                  </a:lnTo>
                  <a:lnTo>
                    <a:pt x="234" y="694"/>
                  </a:lnTo>
                  <a:lnTo>
                    <a:pt x="234" y="694"/>
                  </a:lnTo>
                  <a:lnTo>
                    <a:pt x="242" y="636"/>
                  </a:lnTo>
                  <a:lnTo>
                    <a:pt x="264" y="500"/>
                  </a:lnTo>
                  <a:lnTo>
                    <a:pt x="274" y="416"/>
                  </a:lnTo>
                  <a:lnTo>
                    <a:pt x="284" y="332"/>
                  </a:lnTo>
                  <a:lnTo>
                    <a:pt x="292" y="252"/>
                  </a:lnTo>
                  <a:lnTo>
                    <a:pt x="296" y="186"/>
                  </a:lnTo>
                  <a:lnTo>
                    <a:pt x="296" y="186"/>
                  </a:lnTo>
                  <a:lnTo>
                    <a:pt x="298" y="26"/>
                  </a:lnTo>
                  <a:lnTo>
                    <a:pt x="298" y="26"/>
                  </a:lnTo>
                  <a:lnTo>
                    <a:pt x="284" y="22"/>
                  </a:lnTo>
                  <a:lnTo>
                    <a:pt x="246" y="14"/>
                  </a:lnTo>
                  <a:lnTo>
                    <a:pt x="222" y="8"/>
                  </a:lnTo>
                  <a:lnTo>
                    <a:pt x="196" y="4"/>
                  </a:lnTo>
                  <a:lnTo>
                    <a:pt x="166" y="2"/>
                  </a:lnTo>
                  <a:lnTo>
                    <a:pt x="136" y="0"/>
                  </a:lnTo>
                  <a:lnTo>
                    <a:pt x="108" y="2"/>
                  </a:lnTo>
                  <a:lnTo>
                    <a:pt x="80" y="8"/>
                  </a:lnTo>
                  <a:lnTo>
                    <a:pt x="68" y="10"/>
                  </a:lnTo>
                  <a:lnTo>
                    <a:pt x="54" y="16"/>
                  </a:lnTo>
                  <a:lnTo>
                    <a:pt x="44" y="22"/>
                  </a:lnTo>
                  <a:lnTo>
                    <a:pt x="34" y="28"/>
                  </a:lnTo>
                  <a:lnTo>
                    <a:pt x="24" y="36"/>
                  </a:lnTo>
                  <a:lnTo>
                    <a:pt x="16" y="46"/>
                  </a:lnTo>
                  <a:lnTo>
                    <a:pt x="10" y="58"/>
                  </a:lnTo>
                  <a:lnTo>
                    <a:pt x="4" y="70"/>
                  </a:lnTo>
                  <a:lnTo>
                    <a:pt x="0" y="84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2" y="136"/>
                  </a:lnTo>
                  <a:lnTo>
                    <a:pt x="2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630" y="3875"/>
              <a:ext cx="418" cy="148"/>
            </a:xfrm>
            <a:custGeom>
              <a:avLst/>
              <a:gdLst>
                <a:gd name="T0" fmla="*/ 418 w 418"/>
                <a:gd name="T1" fmla="*/ 104 h 148"/>
                <a:gd name="T2" fmla="*/ 418 w 418"/>
                <a:gd name="T3" fmla="*/ 104 h 148"/>
                <a:gd name="T4" fmla="*/ 416 w 418"/>
                <a:gd name="T5" fmla="*/ 110 h 148"/>
                <a:gd name="T6" fmla="*/ 414 w 418"/>
                <a:gd name="T7" fmla="*/ 118 h 148"/>
                <a:gd name="T8" fmla="*/ 410 w 418"/>
                <a:gd name="T9" fmla="*/ 126 h 148"/>
                <a:gd name="T10" fmla="*/ 404 w 418"/>
                <a:gd name="T11" fmla="*/ 134 h 148"/>
                <a:gd name="T12" fmla="*/ 394 w 418"/>
                <a:gd name="T13" fmla="*/ 142 h 148"/>
                <a:gd name="T14" fmla="*/ 380 w 418"/>
                <a:gd name="T15" fmla="*/ 146 h 148"/>
                <a:gd name="T16" fmla="*/ 360 w 418"/>
                <a:gd name="T17" fmla="*/ 148 h 148"/>
                <a:gd name="T18" fmla="*/ 360 w 418"/>
                <a:gd name="T19" fmla="*/ 148 h 148"/>
                <a:gd name="T20" fmla="*/ 334 w 418"/>
                <a:gd name="T21" fmla="*/ 146 h 148"/>
                <a:gd name="T22" fmla="*/ 304 w 418"/>
                <a:gd name="T23" fmla="*/ 142 h 148"/>
                <a:gd name="T24" fmla="*/ 238 w 418"/>
                <a:gd name="T25" fmla="*/ 126 h 148"/>
                <a:gd name="T26" fmla="*/ 182 w 418"/>
                <a:gd name="T27" fmla="*/ 110 h 148"/>
                <a:gd name="T28" fmla="*/ 158 w 418"/>
                <a:gd name="T29" fmla="*/ 104 h 148"/>
                <a:gd name="T30" fmla="*/ 112 w 418"/>
                <a:gd name="T31" fmla="*/ 82 h 148"/>
                <a:gd name="T32" fmla="*/ 90 w 418"/>
                <a:gd name="T33" fmla="*/ 82 h 148"/>
                <a:gd name="T34" fmla="*/ 8 w 418"/>
                <a:gd name="T35" fmla="*/ 60 h 148"/>
                <a:gd name="T36" fmla="*/ 8 w 418"/>
                <a:gd name="T37" fmla="*/ 60 h 148"/>
                <a:gd name="T38" fmla="*/ 6 w 418"/>
                <a:gd name="T39" fmla="*/ 56 h 148"/>
                <a:gd name="T40" fmla="*/ 0 w 418"/>
                <a:gd name="T41" fmla="*/ 44 h 148"/>
                <a:gd name="T42" fmla="*/ 0 w 418"/>
                <a:gd name="T43" fmla="*/ 36 h 148"/>
                <a:gd name="T44" fmla="*/ 0 w 418"/>
                <a:gd name="T45" fmla="*/ 28 h 148"/>
                <a:gd name="T46" fmla="*/ 2 w 418"/>
                <a:gd name="T47" fmla="*/ 20 h 148"/>
                <a:gd name="T48" fmla="*/ 8 w 418"/>
                <a:gd name="T49" fmla="*/ 10 h 148"/>
                <a:gd name="T50" fmla="*/ 8 w 418"/>
                <a:gd name="T51" fmla="*/ 10 h 148"/>
                <a:gd name="T52" fmla="*/ 16 w 418"/>
                <a:gd name="T53" fmla="*/ 4 h 148"/>
                <a:gd name="T54" fmla="*/ 26 w 418"/>
                <a:gd name="T55" fmla="*/ 2 h 148"/>
                <a:gd name="T56" fmla="*/ 34 w 418"/>
                <a:gd name="T57" fmla="*/ 0 h 148"/>
                <a:gd name="T58" fmla="*/ 44 w 418"/>
                <a:gd name="T59" fmla="*/ 2 h 148"/>
                <a:gd name="T60" fmla="*/ 56 w 418"/>
                <a:gd name="T61" fmla="*/ 8 h 148"/>
                <a:gd name="T62" fmla="*/ 62 w 418"/>
                <a:gd name="T63" fmla="*/ 10 h 148"/>
                <a:gd name="T64" fmla="*/ 302 w 418"/>
                <a:gd name="T65" fmla="*/ 74 h 148"/>
                <a:gd name="T66" fmla="*/ 418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418" y="104"/>
                  </a:moveTo>
                  <a:lnTo>
                    <a:pt x="418" y="104"/>
                  </a:lnTo>
                  <a:lnTo>
                    <a:pt x="416" y="110"/>
                  </a:lnTo>
                  <a:lnTo>
                    <a:pt x="414" y="118"/>
                  </a:lnTo>
                  <a:lnTo>
                    <a:pt x="410" y="126"/>
                  </a:lnTo>
                  <a:lnTo>
                    <a:pt x="404" y="134"/>
                  </a:lnTo>
                  <a:lnTo>
                    <a:pt x="394" y="142"/>
                  </a:lnTo>
                  <a:lnTo>
                    <a:pt x="380" y="146"/>
                  </a:lnTo>
                  <a:lnTo>
                    <a:pt x="360" y="148"/>
                  </a:lnTo>
                  <a:lnTo>
                    <a:pt x="360" y="148"/>
                  </a:lnTo>
                  <a:lnTo>
                    <a:pt x="334" y="146"/>
                  </a:lnTo>
                  <a:lnTo>
                    <a:pt x="304" y="142"/>
                  </a:lnTo>
                  <a:lnTo>
                    <a:pt x="238" y="126"/>
                  </a:lnTo>
                  <a:lnTo>
                    <a:pt x="182" y="110"/>
                  </a:lnTo>
                  <a:lnTo>
                    <a:pt x="158" y="104"/>
                  </a:lnTo>
                  <a:lnTo>
                    <a:pt x="112" y="82"/>
                  </a:lnTo>
                  <a:lnTo>
                    <a:pt x="90" y="8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6" y="56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6" y="8"/>
                  </a:lnTo>
                  <a:lnTo>
                    <a:pt x="62" y="10"/>
                  </a:lnTo>
                  <a:lnTo>
                    <a:pt x="302" y="74"/>
                  </a:lnTo>
                  <a:lnTo>
                    <a:pt x="418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38" y="3837"/>
              <a:ext cx="410" cy="170"/>
            </a:xfrm>
            <a:custGeom>
              <a:avLst/>
              <a:gdLst>
                <a:gd name="T0" fmla="*/ 182 w 410"/>
                <a:gd name="T1" fmla="*/ 10 h 170"/>
                <a:gd name="T2" fmla="*/ 182 w 410"/>
                <a:gd name="T3" fmla="*/ 10 h 170"/>
                <a:gd name="T4" fmla="*/ 218 w 410"/>
                <a:gd name="T5" fmla="*/ 20 h 170"/>
                <a:gd name="T6" fmla="*/ 254 w 410"/>
                <a:gd name="T7" fmla="*/ 30 h 170"/>
                <a:gd name="T8" fmla="*/ 296 w 410"/>
                <a:gd name="T9" fmla="*/ 46 h 170"/>
                <a:gd name="T10" fmla="*/ 318 w 410"/>
                <a:gd name="T11" fmla="*/ 54 h 170"/>
                <a:gd name="T12" fmla="*/ 338 w 410"/>
                <a:gd name="T13" fmla="*/ 64 h 170"/>
                <a:gd name="T14" fmla="*/ 358 w 410"/>
                <a:gd name="T15" fmla="*/ 76 h 170"/>
                <a:gd name="T16" fmla="*/ 374 w 410"/>
                <a:gd name="T17" fmla="*/ 86 h 170"/>
                <a:gd name="T18" fmla="*/ 388 w 410"/>
                <a:gd name="T19" fmla="*/ 100 h 170"/>
                <a:gd name="T20" fmla="*/ 400 w 410"/>
                <a:gd name="T21" fmla="*/ 112 h 170"/>
                <a:gd name="T22" fmla="*/ 406 w 410"/>
                <a:gd name="T23" fmla="*/ 126 h 170"/>
                <a:gd name="T24" fmla="*/ 408 w 410"/>
                <a:gd name="T25" fmla="*/ 134 h 170"/>
                <a:gd name="T26" fmla="*/ 410 w 410"/>
                <a:gd name="T27" fmla="*/ 142 h 170"/>
                <a:gd name="T28" fmla="*/ 410 w 410"/>
                <a:gd name="T29" fmla="*/ 142 h 170"/>
                <a:gd name="T30" fmla="*/ 406 w 410"/>
                <a:gd name="T31" fmla="*/ 148 h 170"/>
                <a:gd name="T32" fmla="*/ 400 w 410"/>
                <a:gd name="T33" fmla="*/ 156 h 170"/>
                <a:gd name="T34" fmla="*/ 390 w 410"/>
                <a:gd name="T35" fmla="*/ 162 h 170"/>
                <a:gd name="T36" fmla="*/ 376 w 410"/>
                <a:gd name="T37" fmla="*/ 168 h 170"/>
                <a:gd name="T38" fmla="*/ 356 w 410"/>
                <a:gd name="T39" fmla="*/ 170 h 170"/>
                <a:gd name="T40" fmla="*/ 328 w 410"/>
                <a:gd name="T41" fmla="*/ 170 h 170"/>
                <a:gd name="T42" fmla="*/ 296 w 410"/>
                <a:gd name="T43" fmla="*/ 164 h 170"/>
                <a:gd name="T44" fmla="*/ 296 w 410"/>
                <a:gd name="T45" fmla="*/ 164 h 170"/>
                <a:gd name="T46" fmla="*/ 256 w 410"/>
                <a:gd name="T47" fmla="*/ 154 h 170"/>
                <a:gd name="T48" fmla="*/ 216 w 410"/>
                <a:gd name="T49" fmla="*/ 142 h 170"/>
                <a:gd name="T50" fmla="*/ 138 w 410"/>
                <a:gd name="T51" fmla="*/ 114 h 170"/>
                <a:gd name="T52" fmla="*/ 80 w 410"/>
                <a:gd name="T53" fmla="*/ 92 h 170"/>
                <a:gd name="T54" fmla="*/ 58 w 410"/>
                <a:gd name="T55" fmla="*/ 84 h 170"/>
                <a:gd name="T56" fmla="*/ 58 w 410"/>
                <a:gd name="T57" fmla="*/ 84 h 170"/>
                <a:gd name="T58" fmla="*/ 48 w 410"/>
                <a:gd name="T59" fmla="*/ 80 h 170"/>
                <a:gd name="T60" fmla="*/ 28 w 410"/>
                <a:gd name="T61" fmla="*/ 72 h 170"/>
                <a:gd name="T62" fmla="*/ 18 w 410"/>
                <a:gd name="T63" fmla="*/ 68 h 170"/>
                <a:gd name="T64" fmla="*/ 8 w 410"/>
                <a:gd name="T65" fmla="*/ 62 h 170"/>
                <a:gd name="T66" fmla="*/ 2 w 410"/>
                <a:gd name="T67" fmla="*/ 54 h 170"/>
                <a:gd name="T68" fmla="*/ 0 w 410"/>
                <a:gd name="T69" fmla="*/ 52 h 170"/>
                <a:gd name="T70" fmla="*/ 0 w 410"/>
                <a:gd name="T71" fmla="*/ 48 h 170"/>
                <a:gd name="T72" fmla="*/ 0 w 410"/>
                <a:gd name="T73" fmla="*/ 48 h 170"/>
                <a:gd name="T74" fmla="*/ 6 w 410"/>
                <a:gd name="T75" fmla="*/ 34 h 170"/>
                <a:gd name="T76" fmla="*/ 16 w 410"/>
                <a:gd name="T77" fmla="*/ 18 h 170"/>
                <a:gd name="T78" fmla="*/ 26 w 410"/>
                <a:gd name="T79" fmla="*/ 0 h 170"/>
                <a:gd name="T80" fmla="*/ 182 w 410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0" h="170">
                  <a:moveTo>
                    <a:pt x="182" y="10"/>
                  </a:moveTo>
                  <a:lnTo>
                    <a:pt x="182" y="10"/>
                  </a:lnTo>
                  <a:lnTo>
                    <a:pt x="218" y="20"/>
                  </a:lnTo>
                  <a:lnTo>
                    <a:pt x="254" y="30"/>
                  </a:lnTo>
                  <a:lnTo>
                    <a:pt x="296" y="46"/>
                  </a:lnTo>
                  <a:lnTo>
                    <a:pt x="318" y="54"/>
                  </a:lnTo>
                  <a:lnTo>
                    <a:pt x="338" y="64"/>
                  </a:lnTo>
                  <a:lnTo>
                    <a:pt x="358" y="76"/>
                  </a:lnTo>
                  <a:lnTo>
                    <a:pt x="374" y="86"/>
                  </a:lnTo>
                  <a:lnTo>
                    <a:pt x="388" y="100"/>
                  </a:lnTo>
                  <a:lnTo>
                    <a:pt x="400" y="112"/>
                  </a:lnTo>
                  <a:lnTo>
                    <a:pt x="406" y="126"/>
                  </a:lnTo>
                  <a:lnTo>
                    <a:pt x="408" y="134"/>
                  </a:lnTo>
                  <a:lnTo>
                    <a:pt x="410" y="142"/>
                  </a:lnTo>
                  <a:lnTo>
                    <a:pt x="410" y="142"/>
                  </a:lnTo>
                  <a:lnTo>
                    <a:pt x="406" y="148"/>
                  </a:lnTo>
                  <a:lnTo>
                    <a:pt x="400" y="156"/>
                  </a:lnTo>
                  <a:lnTo>
                    <a:pt x="390" y="162"/>
                  </a:lnTo>
                  <a:lnTo>
                    <a:pt x="376" y="168"/>
                  </a:lnTo>
                  <a:lnTo>
                    <a:pt x="356" y="170"/>
                  </a:lnTo>
                  <a:lnTo>
                    <a:pt x="328" y="170"/>
                  </a:lnTo>
                  <a:lnTo>
                    <a:pt x="296" y="164"/>
                  </a:lnTo>
                  <a:lnTo>
                    <a:pt x="296" y="164"/>
                  </a:lnTo>
                  <a:lnTo>
                    <a:pt x="256" y="154"/>
                  </a:lnTo>
                  <a:lnTo>
                    <a:pt x="216" y="142"/>
                  </a:lnTo>
                  <a:lnTo>
                    <a:pt x="138" y="114"/>
                  </a:lnTo>
                  <a:lnTo>
                    <a:pt x="80" y="92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48" y="80"/>
                  </a:lnTo>
                  <a:lnTo>
                    <a:pt x="28" y="72"/>
                  </a:lnTo>
                  <a:lnTo>
                    <a:pt x="18" y="68"/>
                  </a:lnTo>
                  <a:lnTo>
                    <a:pt x="8" y="62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6" y="34"/>
                  </a:lnTo>
                  <a:lnTo>
                    <a:pt x="16" y="18"/>
                  </a:lnTo>
                  <a:lnTo>
                    <a:pt x="26" y="0"/>
                  </a:lnTo>
                  <a:lnTo>
                    <a:pt x="182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5664" y="3831"/>
              <a:ext cx="138" cy="42"/>
            </a:xfrm>
            <a:custGeom>
              <a:avLst/>
              <a:gdLst>
                <a:gd name="T0" fmla="*/ 120 w 138"/>
                <a:gd name="T1" fmla="*/ 0 h 42"/>
                <a:gd name="T2" fmla="*/ 120 w 138"/>
                <a:gd name="T3" fmla="*/ 0 h 42"/>
                <a:gd name="T4" fmla="*/ 128 w 138"/>
                <a:gd name="T5" fmla="*/ 8 h 42"/>
                <a:gd name="T6" fmla="*/ 134 w 138"/>
                <a:gd name="T7" fmla="*/ 16 h 42"/>
                <a:gd name="T8" fmla="*/ 136 w 138"/>
                <a:gd name="T9" fmla="*/ 24 h 42"/>
                <a:gd name="T10" fmla="*/ 138 w 138"/>
                <a:gd name="T11" fmla="*/ 28 h 42"/>
                <a:gd name="T12" fmla="*/ 136 w 138"/>
                <a:gd name="T13" fmla="*/ 32 h 42"/>
                <a:gd name="T14" fmla="*/ 132 w 138"/>
                <a:gd name="T15" fmla="*/ 36 h 42"/>
                <a:gd name="T16" fmla="*/ 128 w 138"/>
                <a:gd name="T17" fmla="*/ 38 h 42"/>
                <a:gd name="T18" fmla="*/ 120 w 138"/>
                <a:gd name="T19" fmla="*/ 40 h 42"/>
                <a:gd name="T20" fmla="*/ 108 w 138"/>
                <a:gd name="T21" fmla="*/ 42 h 42"/>
                <a:gd name="T22" fmla="*/ 78 w 138"/>
                <a:gd name="T23" fmla="*/ 40 h 42"/>
                <a:gd name="T24" fmla="*/ 78 w 138"/>
                <a:gd name="T25" fmla="*/ 40 h 42"/>
                <a:gd name="T26" fmla="*/ 46 w 138"/>
                <a:gd name="T27" fmla="*/ 34 h 42"/>
                <a:gd name="T28" fmla="*/ 24 w 138"/>
                <a:gd name="T29" fmla="*/ 28 h 42"/>
                <a:gd name="T30" fmla="*/ 10 w 138"/>
                <a:gd name="T31" fmla="*/ 20 h 42"/>
                <a:gd name="T32" fmla="*/ 4 w 138"/>
                <a:gd name="T33" fmla="*/ 14 h 42"/>
                <a:gd name="T34" fmla="*/ 0 w 138"/>
                <a:gd name="T35" fmla="*/ 8 h 42"/>
                <a:gd name="T36" fmla="*/ 2 w 138"/>
                <a:gd name="T37" fmla="*/ 4 h 42"/>
                <a:gd name="T38" fmla="*/ 4 w 138"/>
                <a:gd name="T39" fmla="*/ 0 h 42"/>
                <a:gd name="T40" fmla="*/ 120 w 138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42">
                  <a:moveTo>
                    <a:pt x="120" y="0"/>
                  </a:moveTo>
                  <a:lnTo>
                    <a:pt x="120" y="0"/>
                  </a:lnTo>
                  <a:lnTo>
                    <a:pt x="128" y="8"/>
                  </a:lnTo>
                  <a:lnTo>
                    <a:pt x="134" y="16"/>
                  </a:lnTo>
                  <a:lnTo>
                    <a:pt x="136" y="24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2" y="36"/>
                  </a:lnTo>
                  <a:lnTo>
                    <a:pt x="128" y="38"/>
                  </a:lnTo>
                  <a:lnTo>
                    <a:pt x="120" y="40"/>
                  </a:lnTo>
                  <a:lnTo>
                    <a:pt x="108" y="42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46" y="34"/>
                  </a:lnTo>
                  <a:lnTo>
                    <a:pt x="24" y="28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614" y="2565"/>
              <a:ext cx="298" cy="1282"/>
            </a:xfrm>
            <a:custGeom>
              <a:avLst/>
              <a:gdLst>
                <a:gd name="T0" fmla="*/ 296 w 298"/>
                <a:gd name="T1" fmla="*/ 136 h 1282"/>
                <a:gd name="T2" fmla="*/ 296 w 298"/>
                <a:gd name="T3" fmla="*/ 136 h 1282"/>
                <a:gd name="T4" fmla="*/ 258 w 298"/>
                <a:gd name="T5" fmla="*/ 370 h 1282"/>
                <a:gd name="T6" fmla="*/ 230 w 298"/>
                <a:gd name="T7" fmla="*/ 558 h 1282"/>
                <a:gd name="T8" fmla="*/ 218 w 298"/>
                <a:gd name="T9" fmla="*/ 640 h 1282"/>
                <a:gd name="T10" fmla="*/ 210 w 298"/>
                <a:gd name="T11" fmla="*/ 700 h 1282"/>
                <a:gd name="T12" fmla="*/ 170 w 298"/>
                <a:gd name="T13" fmla="*/ 1266 h 1282"/>
                <a:gd name="T14" fmla="*/ 170 w 298"/>
                <a:gd name="T15" fmla="*/ 1266 h 1282"/>
                <a:gd name="T16" fmla="*/ 164 w 298"/>
                <a:gd name="T17" fmla="*/ 1272 h 1282"/>
                <a:gd name="T18" fmla="*/ 158 w 298"/>
                <a:gd name="T19" fmla="*/ 1276 h 1282"/>
                <a:gd name="T20" fmla="*/ 148 w 298"/>
                <a:gd name="T21" fmla="*/ 1280 h 1282"/>
                <a:gd name="T22" fmla="*/ 134 w 298"/>
                <a:gd name="T23" fmla="*/ 1282 h 1282"/>
                <a:gd name="T24" fmla="*/ 114 w 298"/>
                <a:gd name="T25" fmla="*/ 1282 h 1282"/>
                <a:gd name="T26" fmla="*/ 88 w 298"/>
                <a:gd name="T27" fmla="*/ 1276 h 1282"/>
                <a:gd name="T28" fmla="*/ 54 w 298"/>
                <a:gd name="T29" fmla="*/ 1266 h 1282"/>
                <a:gd name="T30" fmla="*/ 54 w 298"/>
                <a:gd name="T31" fmla="*/ 1266 h 1282"/>
                <a:gd name="T32" fmla="*/ 52 w 298"/>
                <a:gd name="T33" fmla="*/ 1192 h 1282"/>
                <a:gd name="T34" fmla="*/ 48 w 298"/>
                <a:gd name="T35" fmla="*/ 1116 h 1282"/>
                <a:gd name="T36" fmla="*/ 46 w 298"/>
                <a:gd name="T37" fmla="*/ 1022 h 1282"/>
                <a:gd name="T38" fmla="*/ 46 w 298"/>
                <a:gd name="T39" fmla="*/ 926 h 1282"/>
                <a:gd name="T40" fmla="*/ 48 w 298"/>
                <a:gd name="T41" fmla="*/ 832 h 1282"/>
                <a:gd name="T42" fmla="*/ 50 w 298"/>
                <a:gd name="T43" fmla="*/ 790 h 1282"/>
                <a:gd name="T44" fmla="*/ 54 w 298"/>
                <a:gd name="T45" fmla="*/ 752 h 1282"/>
                <a:gd name="T46" fmla="*/ 58 w 298"/>
                <a:gd name="T47" fmla="*/ 718 h 1282"/>
                <a:gd name="T48" fmla="*/ 64 w 298"/>
                <a:gd name="T49" fmla="*/ 694 h 1282"/>
                <a:gd name="T50" fmla="*/ 64 w 298"/>
                <a:gd name="T51" fmla="*/ 694 h 1282"/>
                <a:gd name="T52" fmla="*/ 54 w 298"/>
                <a:gd name="T53" fmla="*/ 636 h 1282"/>
                <a:gd name="T54" fmla="*/ 34 w 298"/>
                <a:gd name="T55" fmla="*/ 500 h 1282"/>
                <a:gd name="T56" fmla="*/ 22 w 298"/>
                <a:gd name="T57" fmla="*/ 416 h 1282"/>
                <a:gd name="T58" fmla="*/ 12 w 298"/>
                <a:gd name="T59" fmla="*/ 332 h 1282"/>
                <a:gd name="T60" fmla="*/ 4 w 298"/>
                <a:gd name="T61" fmla="*/ 252 h 1282"/>
                <a:gd name="T62" fmla="*/ 2 w 298"/>
                <a:gd name="T63" fmla="*/ 186 h 1282"/>
                <a:gd name="T64" fmla="*/ 2 w 298"/>
                <a:gd name="T65" fmla="*/ 186 h 1282"/>
                <a:gd name="T66" fmla="*/ 0 w 298"/>
                <a:gd name="T67" fmla="*/ 26 h 1282"/>
                <a:gd name="T68" fmla="*/ 0 w 298"/>
                <a:gd name="T69" fmla="*/ 26 h 1282"/>
                <a:gd name="T70" fmla="*/ 14 w 298"/>
                <a:gd name="T71" fmla="*/ 22 h 1282"/>
                <a:gd name="T72" fmla="*/ 50 w 298"/>
                <a:gd name="T73" fmla="*/ 14 h 1282"/>
                <a:gd name="T74" fmla="*/ 74 w 298"/>
                <a:gd name="T75" fmla="*/ 8 h 1282"/>
                <a:gd name="T76" fmla="*/ 102 w 298"/>
                <a:gd name="T77" fmla="*/ 4 h 1282"/>
                <a:gd name="T78" fmla="*/ 130 w 298"/>
                <a:gd name="T79" fmla="*/ 2 h 1282"/>
                <a:gd name="T80" fmla="*/ 160 w 298"/>
                <a:gd name="T81" fmla="*/ 0 h 1282"/>
                <a:gd name="T82" fmla="*/ 190 w 298"/>
                <a:gd name="T83" fmla="*/ 2 h 1282"/>
                <a:gd name="T84" fmla="*/ 218 w 298"/>
                <a:gd name="T85" fmla="*/ 8 h 1282"/>
                <a:gd name="T86" fmla="*/ 230 w 298"/>
                <a:gd name="T87" fmla="*/ 10 h 1282"/>
                <a:gd name="T88" fmla="*/ 242 w 298"/>
                <a:gd name="T89" fmla="*/ 16 h 1282"/>
                <a:gd name="T90" fmla="*/ 254 w 298"/>
                <a:gd name="T91" fmla="*/ 22 h 1282"/>
                <a:gd name="T92" fmla="*/ 264 w 298"/>
                <a:gd name="T93" fmla="*/ 28 h 1282"/>
                <a:gd name="T94" fmla="*/ 274 w 298"/>
                <a:gd name="T95" fmla="*/ 36 h 1282"/>
                <a:gd name="T96" fmla="*/ 282 w 298"/>
                <a:gd name="T97" fmla="*/ 46 h 1282"/>
                <a:gd name="T98" fmla="*/ 288 w 298"/>
                <a:gd name="T99" fmla="*/ 58 h 1282"/>
                <a:gd name="T100" fmla="*/ 292 w 298"/>
                <a:gd name="T101" fmla="*/ 70 h 1282"/>
                <a:gd name="T102" fmla="*/ 296 w 298"/>
                <a:gd name="T103" fmla="*/ 84 h 1282"/>
                <a:gd name="T104" fmla="*/ 298 w 298"/>
                <a:gd name="T105" fmla="*/ 100 h 1282"/>
                <a:gd name="T106" fmla="*/ 298 w 298"/>
                <a:gd name="T107" fmla="*/ 116 h 1282"/>
                <a:gd name="T108" fmla="*/ 296 w 298"/>
                <a:gd name="T109" fmla="*/ 136 h 1282"/>
                <a:gd name="T110" fmla="*/ 296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96" y="136"/>
                  </a:moveTo>
                  <a:lnTo>
                    <a:pt x="296" y="136"/>
                  </a:lnTo>
                  <a:lnTo>
                    <a:pt x="258" y="370"/>
                  </a:lnTo>
                  <a:lnTo>
                    <a:pt x="230" y="558"/>
                  </a:lnTo>
                  <a:lnTo>
                    <a:pt x="218" y="640"/>
                  </a:lnTo>
                  <a:lnTo>
                    <a:pt x="210" y="700"/>
                  </a:lnTo>
                  <a:lnTo>
                    <a:pt x="170" y="1266"/>
                  </a:lnTo>
                  <a:lnTo>
                    <a:pt x="170" y="1266"/>
                  </a:lnTo>
                  <a:lnTo>
                    <a:pt x="164" y="1272"/>
                  </a:lnTo>
                  <a:lnTo>
                    <a:pt x="158" y="1276"/>
                  </a:lnTo>
                  <a:lnTo>
                    <a:pt x="148" y="1280"/>
                  </a:lnTo>
                  <a:lnTo>
                    <a:pt x="134" y="1282"/>
                  </a:lnTo>
                  <a:lnTo>
                    <a:pt x="114" y="1282"/>
                  </a:lnTo>
                  <a:lnTo>
                    <a:pt x="88" y="1276"/>
                  </a:lnTo>
                  <a:lnTo>
                    <a:pt x="54" y="1266"/>
                  </a:lnTo>
                  <a:lnTo>
                    <a:pt x="54" y="1266"/>
                  </a:lnTo>
                  <a:lnTo>
                    <a:pt x="52" y="1192"/>
                  </a:lnTo>
                  <a:lnTo>
                    <a:pt x="48" y="1116"/>
                  </a:lnTo>
                  <a:lnTo>
                    <a:pt x="46" y="1022"/>
                  </a:lnTo>
                  <a:lnTo>
                    <a:pt x="46" y="926"/>
                  </a:lnTo>
                  <a:lnTo>
                    <a:pt x="48" y="832"/>
                  </a:lnTo>
                  <a:lnTo>
                    <a:pt x="50" y="790"/>
                  </a:lnTo>
                  <a:lnTo>
                    <a:pt x="54" y="752"/>
                  </a:lnTo>
                  <a:lnTo>
                    <a:pt x="58" y="718"/>
                  </a:lnTo>
                  <a:lnTo>
                    <a:pt x="64" y="694"/>
                  </a:lnTo>
                  <a:lnTo>
                    <a:pt x="64" y="694"/>
                  </a:lnTo>
                  <a:lnTo>
                    <a:pt x="54" y="636"/>
                  </a:lnTo>
                  <a:lnTo>
                    <a:pt x="34" y="500"/>
                  </a:lnTo>
                  <a:lnTo>
                    <a:pt x="22" y="416"/>
                  </a:lnTo>
                  <a:lnTo>
                    <a:pt x="12" y="332"/>
                  </a:lnTo>
                  <a:lnTo>
                    <a:pt x="4" y="252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4" y="22"/>
                  </a:lnTo>
                  <a:lnTo>
                    <a:pt x="50" y="14"/>
                  </a:lnTo>
                  <a:lnTo>
                    <a:pt x="74" y="8"/>
                  </a:lnTo>
                  <a:lnTo>
                    <a:pt x="102" y="4"/>
                  </a:lnTo>
                  <a:lnTo>
                    <a:pt x="130" y="2"/>
                  </a:lnTo>
                  <a:lnTo>
                    <a:pt x="160" y="0"/>
                  </a:lnTo>
                  <a:lnTo>
                    <a:pt x="190" y="2"/>
                  </a:lnTo>
                  <a:lnTo>
                    <a:pt x="218" y="8"/>
                  </a:lnTo>
                  <a:lnTo>
                    <a:pt x="230" y="10"/>
                  </a:lnTo>
                  <a:lnTo>
                    <a:pt x="242" y="16"/>
                  </a:lnTo>
                  <a:lnTo>
                    <a:pt x="254" y="22"/>
                  </a:lnTo>
                  <a:lnTo>
                    <a:pt x="264" y="28"/>
                  </a:lnTo>
                  <a:lnTo>
                    <a:pt x="274" y="36"/>
                  </a:lnTo>
                  <a:lnTo>
                    <a:pt x="282" y="46"/>
                  </a:lnTo>
                  <a:lnTo>
                    <a:pt x="288" y="58"/>
                  </a:lnTo>
                  <a:lnTo>
                    <a:pt x="292" y="70"/>
                  </a:lnTo>
                  <a:lnTo>
                    <a:pt x="296" y="84"/>
                  </a:lnTo>
                  <a:lnTo>
                    <a:pt x="298" y="100"/>
                  </a:lnTo>
                  <a:lnTo>
                    <a:pt x="298" y="116"/>
                  </a:lnTo>
                  <a:lnTo>
                    <a:pt x="296" y="136"/>
                  </a:lnTo>
                  <a:lnTo>
                    <a:pt x="296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596" y="1443"/>
              <a:ext cx="470" cy="1276"/>
            </a:xfrm>
            <a:custGeom>
              <a:avLst/>
              <a:gdLst>
                <a:gd name="T0" fmla="*/ 302 w 470"/>
                <a:gd name="T1" fmla="*/ 0 h 1276"/>
                <a:gd name="T2" fmla="*/ 302 w 470"/>
                <a:gd name="T3" fmla="*/ 0 h 1276"/>
                <a:gd name="T4" fmla="*/ 328 w 470"/>
                <a:gd name="T5" fmla="*/ 6 h 1276"/>
                <a:gd name="T6" fmla="*/ 354 w 470"/>
                <a:gd name="T7" fmla="*/ 14 h 1276"/>
                <a:gd name="T8" fmla="*/ 384 w 470"/>
                <a:gd name="T9" fmla="*/ 24 h 1276"/>
                <a:gd name="T10" fmla="*/ 416 w 470"/>
                <a:gd name="T11" fmla="*/ 38 h 1276"/>
                <a:gd name="T12" fmla="*/ 442 w 470"/>
                <a:gd name="T13" fmla="*/ 52 h 1276"/>
                <a:gd name="T14" fmla="*/ 452 w 470"/>
                <a:gd name="T15" fmla="*/ 60 h 1276"/>
                <a:gd name="T16" fmla="*/ 462 w 470"/>
                <a:gd name="T17" fmla="*/ 68 h 1276"/>
                <a:gd name="T18" fmla="*/ 466 w 470"/>
                <a:gd name="T19" fmla="*/ 76 h 1276"/>
                <a:gd name="T20" fmla="*/ 470 w 470"/>
                <a:gd name="T21" fmla="*/ 84 h 1276"/>
                <a:gd name="T22" fmla="*/ 470 w 470"/>
                <a:gd name="T23" fmla="*/ 84 h 1276"/>
                <a:gd name="T24" fmla="*/ 468 w 470"/>
                <a:gd name="T25" fmla="*/ 98 h 1276"/>
                <a:gd name="T26" fmla="*/ 466 w 470"/>
                <a:gd name="T27" fmla="*/ 122 h 1276"/>
                <a:gd name="T28" fmla="*/ 454 w 470"/>
                <a:gd name="T29" fmla="*/ 192 h 1276"/>
                <a:gd name="T30" fmla="*/ 420 w 470"/>
                <a:gd name="T31" fmla="*/ 398 h 1276"/>
                <a:gd name="T32" fmla="*/ 384 w 470"/>
                <a:gd name="T33" fmla="*/ 624 h 1276"/>
                <a:gd name="T34" fmla="*/ 370 w 470"/>
                <a:gd name="T35" fmla="*/ 722 h 1276"/>
                <a:gd name="T36" fmla="*/ 362 w 470"/>
                <a:gd name="T37" fmla="*/ 796 h 1276"/>
                <a:gd name="T38" fmla="*/ 362 w 470"/>
                <a:gd name="T39" fmla="*/ 796 h 1276"/>
                <a:gd name="T40" fmla="*/ 366 w 470"/>
                <a:gd name="T41" fmla="*/ 860 h 1276"/>
                <a:gd name="T42" fmla="*/ 374 w 470"/>
                <a:gd name="T43" fmla="*/ 1004 h 1276"/>
                <a:gd name="T44" fmla="*/ 378 w 470"/>
                <a:gd name="T45" fmla="*/ 1082 h 1276"/>
                <a:gd name="T46" fmla="*/ 380 w 470"/>
                <a:gd name="T47" fmla="*/ 1152 h 1276"/>
                <a:gd name="T48" fmla="*/ 380 w 470"/>
                <a:gd name="T49" fmla="*/ 1204 h 1276"/>
                <a:gd name="T50" fmla="*/ 378 w 470"/>
                <a:gd name="T51" fmla="*/ 1222 h 1276"/>
                <a:gd name="T52" fmla="*/ 374 w 470"/>
                <a:gd name="T53" fmla="*/ 1232 h 1276"/>
                <a:gd name="T54" fmla="*/ 374 w 470"/>
                <a:gd name="T55" fmla="*/ 1232 h 1276"/>
                <a:gd name="T56" fmla="*/ 342 w 470"/>
                <a:gd name="T57" fmla="*/ 1244 h 1276"/>
                <a:gd name="T58" fmla="*/ 304 w 470"/>
                <a:gd name="T59" fmla="*/ 1254 h 1276"/>
                <a:gd name="T60" fmla="*/ 256 w 470"/>
                <a:gd name="T61" fmla="*/ 1264 h 1276"/>
                <a:gd name="T62" fmla="*/ 228 w 470"/>
                <a:gd name="T63" fmla="*/ 1268 h 1276"/>
                <a:gd name="T64" fmla="*/ 198 w 470"/>
                <a:gd name="T65" fmla="*/ 1272 h 1276"/>
                <a:gd name="T66" fmla="*/ 168 w 470"/>
                <a:gd name="T67" fmla="*/ 1274 h 1276"/>
                <a:gd name="T68" fmla="*/ 134 w 470"/>
                <a:gd name="T69" fmla="*/ 1276 h 1276"/>
                <a:gd name="T70" fmla="*/ 102 w 470"/>
                <a:gd name="T71" fmla="*/ 1274 h 1276"/>
                <a:gd name="T72" fmla="*/ 68 w 470"/>
                <a:gd name="T73" fmla="*/ 1272 h 1276"/>
                <a:gd name="T74" fmla="*/ 34 w 470"/>
                <a:gd name="T75" fmla="*/ 1266 h 1276"/>
                <a:gd name="T76" fmla="*/ 0 w 470"/>
                <a:gd name="T77" fmla="*/ 1258 h 1276"/>
                <a:gd name="T78" fmla="*/ 0 w 470"/>
                <a:gd name="T79" fmla="*/ 738 h 1276"/>
                <a:gd name="T80" fmla="*/ 302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302" y="0"/>
                  </a:moveTo>
                  <a:lnTo>
                    <a:pt x="302" y="0"/>
                  </a:lnTo>
                  <a:lnTo>
                    <a:pt x="328" y="6"/>
                  </a:lnTo>
                  <a:lnTo>
                    <a:pt x="354" y="14"/>
                  </a:lnTo>
                  <a:lnTo>
                    <a:pt x="384" y="24"/>
                  </a:lnTo>
                  <a:lnTo>
                    <a:pt x="416" y="38"/>
                  </a:lnTo>
                  <a:lnTo>
                    <a:pt x="442" y="52"/>
                  </a:lnTo>
                  <a:lnTo>
                    <a:pt x="452" y="60"/>
                  </a:lnTo>
                  <a:lnTo>
                    <a:pt x="462" y="68"/>
                  </a:lnTo>
                  <a:lnTo>
                    <a:pt x="466" y="76"/>
                  </a:lnTo>
                  <a:lnTo>
                    <a:pt x="470" y="84"/>
                  </a:lnTo>
                  <a:lnTo>
                    <a:pt x="470" y="84"/>
                  </a:lnTo>
                  <a:lnTo>
                    <a:pt x="468" y="98"/>
                  </a:lnTo>
                  <a:lnTo>
                    <a:pt x="466" y="122"/>
                  </a:lnTo>
                  <a:lnTo>
                    <a:pt x="454" y="192"/>
                  </a:lnTo>
                  <a:lnTo>
                    <a:pt x="420" y="398"/>
                  </a:lnTo>
                  <a:lnTo>
                    <a:pt x="384" y="624"/>
                  </a:lnTo>
                  <a:lnTo>
                    <a:pt x="370" y="722"/>
                  </a:lnTo>
                  <a:lnTo>
                    <a:pt x="362" y="796"/>
                  </a:lnTo>
                  <a:lnTo>
                    <a:pt x="362" y="796"/>
                  </a:lnTo>
                  <a:lnTo>
                    <a:pt x="366" y="860"/>
                  </a:lnTo>
                  <a:lnTo>
                    <a:pt x="374" y="1004"/>
                  </a:lnTo>
                  <a:lnTo>
                    <a:pt x="378" y="1082"/>
                  </a:lnTo>
                  <a:lnTo>
                    <a:pt x="380" y="1152"/>
                  </a:lnTo>
                  <a:lnTo>
                    <a:pt x="380" y="1204"/>
                  </a:lnTo>
                  <a:lnTo>
                    <a:pt x="378" y="1222"/>
                  </a:lnTo>
                  <a:lnTo>
                    <a:pt x="374" y="1232"/>
                  </a:lnTo>
                  <a:lnTo>
                    <a:pt x="374" y="1232"/>
                  </a:lnTo>
                  <a:lnTo>
                    <a:pt x="342" y="1244"/>
                  </a:lnTo>
                  <a:lnTo>
                    <a:pt x="304" y="1254"/>
                  </a:lnTo>
                  <a:lnTo>
                    <a:pt x="256" y="1264"/>
                  </a:lnTo>
                  <a:lnTo>
                    <a:pt x="228" y="1268"/>
                  </a:lnTo>
                  <a:lnTo>
                    <a:pt x="198" y="1272"/>
                  </a:lnTo>
                  <a:lnTo>
                    <a:pt x="168" y="1274"/>
                  </a:lnTo>
                  <a:lnTo>
                    <a:pt x="134" y="1276"/>
                  </a:lnTo>
                  <a:lnTo>
                    <a:pt x="102" y="1274"/>
                  </a:lnTo>
                  <a:lnTo>
                    <a:pt x="68" y="1272"/>
                  </a:lnTo>
                  <a:lnTo>
                    <a:pt x="34" y="1266"/>
                  </a:lnTo>
                  <a:lnTo>
                    <a:pt x="0" y="1258"/>
                  </a:lnTo>
                  <a:lnTo>
                    <a:pt x="0" y="73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126" y="1443"/>
              <a:ext cx="470" cy="1276"/>
            </a:xfrm>
            <a:custGeom>
              <a:avLst/>
              <a:gdLst>
                <a:gd name="T0" fmla="*/ 166 w 470"/>
                <a:gd name="T1" fmla="*/ 0 h 1276"/>
                <a:gd name="T2" fmla="*/ 166 w 470"/>
                <a:gd name="T3" fmla="*/ 0 h 1276"/>
                <a:gd name="T4" fmla="*/ 140 w 470"/>
                <a:gd name="T5" fmla="*/ 6 h 1276"/>
                <a:gd name="T6" fmla="*/ 114 w 470"/>
                <a:gd name="T7" fmla="*/ 14 h 1276"/>
                <a:gd name="T8" fmla="*/ 84 w 470"/>
                <a:gd name="T9" fmla="*/ 24 h 1276"/>
                <a:gd name="T10" fmla="*/ 54 w 470"/>
                <a:gd name="T11" fmla="*/ 38 h 1276"/>
                <a:gd name="T12" fmla="*/ 26 w 470"/>
                <a:gd name="T13" fmla="*/ 52 h 1276"/>
                <a:gd name="T14" fmla="*/ 16 w 470"/>
                <a:gd name="T15" fmla="*/ 60 h 1276"/>
                <a:gd name="T16" fmla="*/ 6 w 470"/>
                <a:gd name="T17" fmla="*/ 68 h 1276"/>
                <a:gd name="T18" fmla="*/ 2 w 470"/>
                <a:gd name="T19" fmla="*/ 76 h 1276"/>
                <a:gd name="T20" fmla="*/ 0 w 470"/>
                <a:gd name="T21" fmla="*/ 84 h 1276"/>
                <a:gd name="T22" fmla="*/ 0 w 470"/>
                <a:gd name="T23" fmla="*/ 84 h 1276"/>
                <a:gd name="T24" fmla="*/ 0 w 470"/>
                <a:gd name="T25" fmla="*/ 98 h 1276"/>
                <a:gd name="T26" fmla="*/ 2 w 470"/>
                <a:gd name="T27" fmla="*/ 122 h 1276"/>
                <a:gd name="T28" fmla="*/ 14 w 470"/>
                <a:gd name="T29" fmla="*/ 192 h 1276"/>
                <a:gd name="T30" fmla="*/ 48 w 470"/>
                <a:gd name="T31" fmla="*/ 398 h 1276"/>
                <a:gd name="T32" fmla="*/ 86 w 470"/>
                <a:gd name="T33" fmla="*/ 624 h 1276"/>
                <a:gd name="T34" fmla="*/ 100 w 470"/>
                <a:gd name="T35" fmla="*/ 722 h 1276"/>
                <a:gd name="T36" fmla="*/ 108 w 470"/>
                <a:gd name="T37" fmla="*/ 796 h 1276"/>
                <a:gd name="T38" fmla="*/ 108 w 470"/>
                <a:gd name="T39" fmla="*/ 796 h 1276"/>
                <a:gd name="T40" fmla="*/ 102 w 470"/>
                <a:gd name="T41" fmla="*/ 860 h 1276"/>
                <a:gd name="T42" fmla="*/ 94 w 470"/>
                <a:gd name="T43" fmla="*/ 1004 h 1276"/>
                <a:gd name="T44" fmla="*/ 90 w 470"/>
                <a:gd name="T45" fmla="*/ 1082 h 1276"/>
                <a:gd name="T46" fmla="*/ 88 w 470"/>
                <a:gd name="T47" fmla="*/ 1152 h 1276"/>
                <a:gd name="T48" fmla="*/ 88 w 470"/>
                <a:gd name="T49" fmla="*/ 1204 h 1276"/>
                <a:gd name="T50" fmla="*/ 90 w 470"/>
                <a:gd name="T51" fmla="*/ 1222 h 1276"/>
                <a:gd name="T52" fmla="*/ 94 w 470"/>
                <a:gd name="T53" fmla="*/ 1232 h 1276"/>
                <a:gd name="T54" fmla="*/ 94 w 470"/>
                <a:gd name="T55" fmla="*/ 1232 h 1276"/>
                <a:gd name="T56" fmla="*/ 126 w 470"/>
                <a:gd name="T57" fmla="*/ 1244 h 1276"/>
                <a:gd name="T58" fmla="*/ 164 w 470"/>
                <a:gd name="T59" fmla="*/ 1254 h 1276"/>
                <a:gd name="T60" fmla="*/ 212 w 470"/>
                <a:gd name="T61" fmla="*/ 1264 h 1276"/>
                <a:gd name="T62" fmla="*/ 240 w 470"/>
                <a:gd name="T63" fmla="*/ 1268 h 1276"/>
                <a:gd name="T64" fmla="*/ 270 w 470"/>
                <a:gd name="T65" fmla="*/ 1272 h 1276"/>
                <a:gd name="T66" fmla="*/ 302 w 470"/>
                <a:gd name="T67" fmla="*/ 1274 h 1276"/>
                <a:gd name="T68" fmla="*/ 334 w 470"/>
                <a:gd name="T69" fmla="*/ 1276 h 1276"/>
                <a:gd name="T70" fmla="*/ 366 w 470"/>
                <a:gd name="T71" fmla="*/ 1274 h 1276"/>
                <a:gd name="T72" fmla="*/ 400 w 470"/>
                <a:gd name="T73" fmla="*/ 1272 h 1276"/>
                <a:gd name="T74" fmla="*/ 434 w 470"/>
                <a:gd name="T75" fmla="*/ 1266 h 1276"/>
                <a:gd name="T76" fmla="*/ 470 w 470"/>
                <a:gd name="T77" fmla="*/ 1258 h 1276"/>
                <a:gd name="T78" fmla="*/ 470 w 470"/>
                <a:gd name="T79" fmla="*/ 738 h 1276"/>
                <a:gd name="T80" fmla="*/ 166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166" y="0"/>
                  </a:moveTo>
                  <a:lnTo>
                    <a:pt x="166" y="0"/>
                  </a:lnTo>
                  <a:lnTo>
                    <a:pt x="140" y="6"/>
                  </a:lnTo>
                  <a:lnTo>
                    <a:pt x="114" y="14"/>
                  </a:lnTo>
                  <a:lnTo>
                    <a:pt x="84" y="24"/>
                  </a:lnTo>
                  <a:lnTo>
                    <a:pt x="54" y="38"/>
                  </a:lnTo>
                  <a:lnTo>
                    <a:pt x="26" y="52"/>
                  </a:lnTo>
                  <a:lnTo>
                    <a:pt x="16" y="60"/>
                  </a:lnTo>
                  <a:lnTo>
                    <a:pt x="6" y="68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98"/>
                  </a:lnTo>
                  <a:lnTo>
                    <a:pt x="2" y="122"/>
                  </a:lnTo>
                  <a:lnTo>
                    <a:pt x="14" y="192"/>
                  </a:lnTo>
                  <a:lnTo>
                    <a:pt x="48" y="398"/>
                  </a:lnTo>
                  <a:lnTo>
                    <a:pt x="86" y="624"/>
                  </a:lnTo>
                  <a:lnTo>
                    <a:pt x="100" y="722"/>
                  </a:lnTo>
                  <a:lnTo>
                    <a:pt x="108" y="796"/>
                  </a:lnTo>
                  <a:lnTo>
                    <a:pt x="108" y="796"/>
                  </a:lnTo>
                  <a:lnTo>
                    <a:pt x="102" y="860"/>
                  </a:lnTo>
                  <a:lnTo>
                    <a:pt x="94" y="1004"/>
                  </a:lnTo>
                  <a:lnTo>
                    <a:pt x="90" y="1082"/>
                  </a:lnTo>
                  <a:lnTo>
                    <a:pt x="88" y="1152"/>
                  </a:lnTo>
                  <a:lnTo>
                    <a:pt x="88" y="1204"/>
                  </a:lnTo>
                  <a:lnTo>
                    <a:pt x="90" y="1222"/>
                  </a:lnTo>
                  <a:lnTo>
                    <a:pt x="94" y="1232"/>
                  </a:lnTo>
                  <a:lnTo>
                    <a:pt x="94" y="1232"/>
                  </a:lnTo>
                  <a:lnTo>
                    <a:pt x="126" y="1244"/>
                  </a:lnTo>
                  <a:lnTo>
                    <a:pt x="164" y="1254"/>
                  </a:lnTo>
                  <a:lnTo>
                    <a:pt x="212" y="1264"/>
                  </a:lnTo>
                  <a:lnTo>
                    <a:pt x="240" y="1268"/>
                  </a:lnTo>
                  <a:lnTo>
                    <a:pt x="270" y="1272"/>
                  </a:lnTo>
                  <a:lnTo>
                    <a:pt x="302" y="1274"/>
                  </a:lnTo>
                  <a:lnTo>
                    <a:pt x="334" y="1276"/>
                  </a:lnTo>
                  <a:lnTo>
                    <a:pt x="366" y="1274"/>
                  </a:lnTo>
                  <a:lnTo>
                    <a:pt x="400" y="1272"/>
                  </a:lnTo>
                  <a:lnTo>
                    <a:pt x="434" y="1266"/>
                  </a:lnTo>
                  <a:lnTo>
                    <a:pt x="470" y="1258"/>
                  </a:lnTo>
                  <a:lnTo>
                    <a:pt x="470" y="73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360" y="1311"/>
              <a:ext cx="510" cy="858"/>
            </a:xfrm>
            <a:custGeom>
              <a:avLst/>
              <a:gdLst>
                <a:gd name="T0" fmla="*/ 0 w 510"/>
                <a:gd name="T1" fmla="*/ 106 h 858"/>
                <a:gd name="T2" fmla="*/ 40 w 510"/>
                <a:gd name="T3" fmla="*/ 96 h 858"/>
                <a:gd name="T4" fmla="*/ 78 w 510"/>
                <a:gd name="T5" fmla="*/ 8 h 858"/>
                <a:gd name="T6" fmla="*/ 78 w 510"/>
                <a:gd name="T7" fmla="*/ 8 h 858"/>
                <a:gd name="T8" fmla="*/ 82 w 510"/>
                <a:gd name="T9" fmla="*/ 4 h 858"/>
                <a:gd name="T10" fmla="*/ 86 w 510"/>
                <a:gd name="T11" fmla="*/ 0 h 858"/>
                <a:gd name="T12" fmla="*/ 92 w 510"/>
                <a:gd name="T13" fmla="*/ 0 h 858"/>
                <a:gd name="T14" fmla="*/ 98 w 510"/>
                <a:gd name="T15" fmla="*/ 2 h 858"/>
                <a:gd name="T16" fmla="*/ 106 w 510"/>
                <a:gd name="T17" fmla="*/ 8 h 858"/>
                <a:gd name="T18" fmla="*/ 116 w 510"/>
                <a:gd name="T19" fmla="*/ 20 h 858"/>
                <a:gd name="T20" fmla="*/ 126 w 510"/>
                <a:gd name="T21" fmla="*/ 40 h 858"/>
                <a:gd name="T22" fmla="*/ 126 w 510"/>
                <a:gd name="T23" fmla="*/ 40 h 858"/>
                <a:gd name="T24" fmla="*/ 154 w 510"/>
                <a:gd name="T25" fmla="*/ 104 h 858"/>
                <a:gd name="T26" fmla="*/ 154 w 510"/>
                <a:gd name="T27" fmla="*/ 104 h 858"/>
                <a:gd name="T28" fmla="*/ 158 w 510"/>
                <a:gd name="T29" fmla="*/ 108 h 858"/>
                <a:gd name="T30" fmla="*/ 170 w 510"/>
                <a:gd name="T31" fmla="*/ 120 h 858"/>
                <a:gd name="T32" fmla="*/ 188 w 510"/>
                <a:gd name="T33" fmla="*/ 132 h 858"/>
                <a:gd name="T34" fmla="*/ 200 w 510"/>
                <a:gd name="T35" fmla="*/ 140 h 858"/>
                <a:gd name="T36" fmla="*/ 212 w 510"/>
                <a:gd name="T37" fmla="*/ 144 h 858"/>
                <a:gd name="T38" fmla="*/ 226 w 510"/>
                <a:gd name="T39" fmla="*/ 150 h 858"/>
                <a:gd name="T40" fmla="*/ 242 w 510"/>
                <a:gd name="T41" fmla="*/ 152 h 858"/>
                <a:gd name="T42" fmla="*/ 258 w 510"/>
                <a:gd name="T43" fmla="*/ 152 h 858"/>
                <a:gd name="T44" fmla="*/ 276 w 510"/>
                <a:gd name="T45" fmla="*/ 150 h 858"/>
                <a:gd name="T46" fmla="*/ 294 w 510"/>
                <a:gd name="T47" fmla="*/ 146 h 858"/>
                <a:gd name="T48" fmla="*/ 314 w 510"/>
                <a:gd name="T49" fmla="*/ 136 h 858"/>
                <a:gd name="T50" fmla="*/ 334 w 510"/>
                <a:gd name="T51" fmla="*/ 124 h 858"/>
                <a:gd name="T52" fmla="*/ 356 w 510"/>
                <a:gd name="T53" fmla="*/ 106 h 858"/>
                <a:gd name="T54" fmla="*/ 378 w 510"/>
                <a:gd name="T55" fmla="*/ 52 h 858"/>
                <a:gd name="T56" fmla="*/ 378 w 510"/>
                <a:gd name="T57" fmla="*/ 52 h 858"/>
                <a:gd name="T58" fmla="*/ 382 w 510"/>
                <a:gd name="T59" fmla="*/ 38 h 858"/>
                <a:gd name="T60" fmla="*/ 388 w 510"/>
                <a:gd name="T61" fmla="*/ 26 h 858"/>
                <a:gd name="T62" fmla="*/ 396 w 510"/>
                <a:gd name="T63" fmla="*/ 16 h 858"/>
                <a:gd name="T64" fmla="*/ 404 w 510"/>
                <a:gd name="T65" fmla="*/ 6 h 858"/>
                <a:gd name="T66" fmla="*/ 408 w 510"/>
                <a:gd name="T67" fmla="*/ 4 h 858"/>
                <a:gd name="T68" fmla="*/ 414 w 510"/>
                <a:gd name="T69" fmla="*/ 4 h 858"/>
                <a:gd name="T70" fmla="*/ 420 w 510"/>
                <a:gd name="T71" fmla="*/ 6 h 858"/>
                <a:gd name="T72" fmla="*/ 424 w 510"/>
                <a:gd name="T73" fmla="*/ 10 h 858"/>
                <a:gd name="T74" fmla="*/ 430 w 510"/>
                <a:gd name="T75" fmla="*/ 18 h 858"/>
                <a:gd name="T76" fmla="*/ 436 w 510"/>
                <a:gd name="T77" fmla="*/ 28 h 858"/>
                <a:gd name="T78" fmla="*/ 436 w 510"/>
                <a:gd name="T79" fmla="*/ 28 h 858"/>
                <a:gd name="T80" fmla="*/ 454 w 510"/>
                <a:gd name="T81" fmla="*/ 66 h 858"/>
                <a:gd name="T82" fmla="*/ 464 w 510"/>
                <a:gd name="T83" fmla="*/ 82 h 858"/>
                <a:gd name="T84" fmla="*/ 470 w 510"/>
                <a:gd name="T85" fmla="*/ 88 h 858"/>
                <a:gd name="T86" fmla="*/ 470 w 510"/>
                <a:gd name="T87" fmla="*/ 88 h 858"/>
                <a:gd name="T88" fmla="*/ 510 w 510"/>
                <a:gd name="T89" fmla="*/ 110 h 858"/>
                <a:gd name="T90" fmla="*/ 236 w 510"/>
                <a:gd name="T91" fmla="*/ 858 h 858"/>
                <a:gd name="T92" fmla="*/ 0 w 510"/>
                <a:gd name="T93" fmla="*/ 106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0" h="858">
                  <a:moveTo>
                    <a:pt x="0" y="106"/>
                  </a:moveTo>
                  <a:lnTo>
                    <a:pt x="40" y="96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82" y="4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8" y="2"/>
                  </a:lnTo>
                  <a:lnTo>
                    <a:pt x="106" y="8"/>
                  </a:lnTo>
                  <a:lnTo>
                    <a:pt x="116" y="20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54" y="104"/>
                  </a:lnTo>
                  <a:lnTo>
                    <a:pt x="154" y="104"/>
                  </a:lnTo>
                  <a:lnTo>
                    <a:pt x="158" y="108"/>
                  </a:lnTo>
                  <a:lnTo>
                    <a:pt x="170" y="120"/>
                  </a:lnTo>
                  <a:lnTo>
                    <a:pt x="188" y="132"/>
                  </a:lnTo>
                  <a:lnTo>
                    <a:pt x="200" y="140"/>
                  </a:lnTo>
                  <a:lnTo>
                    <a:pt x="212" y="144"/>
                  </a:lnTo>
                  <a:lnTo>
                    <a:pt x="226" y="150"/>
                  </a:lnTo>
                  <a:lnTo>
                    <a:pt x="242" y="152"/>
                  </a:lnTo>
                  <a:lnTo>
                    <a:pt x="258" y="152"/>
                  </a:lnTo>
                  <a:lnTo>
                    <a:pt x="276" y="150"/>
                  </a:lnTo>
                  <a:lnTo>
                    <a:pt x="294" y="146"/>
                  </a:lnTo>
                  <a:lnTo>
                    <a:pt x="314" y="136"/>
                  </a:lnTo>
                  <a:lnTo>
                    <a:pt x="334" y="124"/>
                  </a:lnTo>
                  <a:lnTo>
                    <a:pt x="356" y="106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2" y="38"/>
                  </a:lnTo>
                  <a:lnTo>
                    <a:pt x="388" y="26"/>
                  </a:lnTo>
                  <a:lnTo>
                    <a:pt x="396" y="16"/>
                  </a:lnTo>
                  <a:lnTo>
                    <a:pt x="404" y="6"/>
                  </a:lnTo>
                  <a:lnTo>
                    <a:pt x="408" y="4"/>
                  </a:lnTo>
                  <a:lnTo>
                    <a:pt x="414" y="4"/>
                  </a:lnTo>
                  <a:lnTo>
                    <a:pt x="420" y="6"/>
                  </a:lnTo>
                  <a:lnTo>
                    <a:pt x="424" y="10"/>
                  </a:lnTo>
                  <a:lnTo>
                    <a:pt x="430" y="18"/>
                  </a:lnTo>
                  <a:lnTo>
                    <a:pt x="436" y="28"/>
                  </a:lnTo>
                  <a:lnTo>
                    <a:pt x="436" y="28"/>
                  </a:lnTo>
                  <a:lnTo>
                    <a:pt x="454" y="66"/>
                  </a:lnTo>
                  <a:lnTo>
                    <a:pt x="464" y="82"/>
                  </a:lnTo>
                  <a:lnTo>
                    <a:pt x="470" y="88"/>
                  </a:lnTo>
                  <a:lnTo>
                    <a:pt x="470" y="88"/>
                  </a:lnTo>
                  <a:lnTo>
                    <a:pt x="510" y="110"/>
                  </a:lnTo>
                  <a:lnTo>
                    <a:pt x="236" y="858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C1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546" y="1461"/>
              <a:ext cx="138" cy="130"/>
            </a:xfrm>
            <a:custGeom>
              <a:avLst/>
              <a:gdLst>
                <a:gd name="T0" fmla="*/ 0 w 138"/>
                <a:gd name="T1" fmla="*/ 0 h 130"/>
                <a:gd name="T2" fmla="*/ 0 w 138"/>
                <a:gd name="T3" fmla="*/ 0 h 130"/>
                <a:gd name="T4" fmla="*/ 10 w 138"/>
                <a:gd name="T5" fmla="*/ 2 h 130"/>
                <a:gd name="T6" fmla="*/ 40 w 138"/>
                <a:gd name="T7" fmla="*/ 4 h 130"/>
                <a:gd name="T8" fmla="*/ 60 w 138"/>
                <a:gd name="T9" fmla="*/ 6 h 130"/>
                <a:gd name="T10" fmla="*/ 84 w 138"/>
                <a:gd name="T11" fmla="*/ 6 h 130"/>
                <a:gd name="T12" fmla="*/ 110 w 138"/>
                <a:gd name="T13" fmla="*/ 4 h 130"/>
                <a:gd name="T14" fmla="*/ 138 w 138"/>
                <a:gd name="T15" fmla="*/ 0 h 130"/>
                <a:gd name="T16" fmla="*/ 138 w 138"/>
                <a:gd name="T17" fmla="*/ 0 h 130"/>
                <a:gd name="T18" fmla="*/ 138 w 138"/>
                <a:gd name="T19" fmla="*/ 20 h 130"/>
                <a:gd name="T20" fmla="*/ 138 w 138"/>
                <a:gd name="T21" fmla="*/ 42 h 130"/>
                <a:gd name="T22" fmla="*/ 136 w 138"/>
                <a:gd name="T23" fmla="*/ 66 h 130"/>
                <a:gd name="T24" fmla="*/ 130 w 138"/>
                <a:gd name="T25" fmla="*/ 90 h 130"/>
                <a:gd name="T26" fmla="*/ 126 w 138"/>
                <a:gd name="T27" fmla="*/ 102 h 130"/>
                <a:gd name="T28" fmla="*/ 120 w 138"/>
                <a:gd name="T29" fmla="*/ 112 h 130"/>
                <a:gd name="T30" fmla="*/ 114 w 138"/>
                <a:gd name="T31" fmla="*/ 120 h 130"/>
                <a:gd name="T32" fmla="*/ 106 w 138"/>
                <a:gd name="T33" fmla="*/ 126 h 130"/>
                <a:gd name="T34" fmla="*/ 96 w 138"/>
                <a:gd name="T35" fmla="*/ 130 h 130"/>
                <a:gd name="T36" fmla="*/ 84 w 138"/>
                <a:gd name="T37" fmla="*/ 130 h 130"/>
                <a:gd name="T38" fmla="*/ 84 w 138"/>
                <a:gd name="T39" fmla="*/ 130 h 130"/>
                <a:gd name="T40" fmla="*/ 72 w 138"/>
                <a:gd name="T41" fmla="*/ 130 h 130"/>
                <a:gd name="T42" fmla="*/ 62 w 138"/>
                <a:gd name="T43" fmla="*/ 126 h 130"/>
                <a:gd name="T44" fmla="*/ 52 w 138"/>
                <a:gd name="T45" fmla="*/ 120 h 130"/>
                <a:gd name="T46" fmla="*/ 44 w 138"/>
                <a:gd name="T47" fmla="*/ 114 h 130"/>
                <a:gd name="T48" fmla="*/ 34 w 138"/>
                <a:gd name="T49" fmla="*/ 106 h 130"/>
                <a:gd name="T50" fmla="*/ 28 w 138"/>
                <a:gd name="T51" fmla="*/ 98 h 130"/>
                <a:gd name="T52" fmla="*/ 16 w 138"/>
                <a:gd name="T53" fmla="*/ 78 h 130"/>
                <a:gd name="T54" fmla="*/ 6 w 138"/>
                <a:gd name="T55" fmla="*/ 56 h 130"/>
                <a:gd name="T56" fmla="*/ 2 w 138"/>
                <a:gd name="T57" fmla="*/ 36 h 130"/>
                <a:gd name="T58" fmla="*/ 0 w 138"/>
                <a:gd name="T59" fmla="*/ 16 h 130"/>
                <a:gd name="T60" fmla="*/ 0 w 138"/>
                <a:gd name="T61" fmla="*/ 0 h 130"/>
                <a:gd name="T62" fmla="*/ 0 w 138"/>
                <a:gd name="T6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0">
                  <a:moveTo>
                    <a:pt x="0" y="0"/>
                  </a:moveTo>
                  <a:lnTo>
                    <a:pt x="0" y="0"/>
                  </a:lnTo>
                  <a:lnTo>
                    <a:pt x="10" y="2"/>
                  </a:lnTo>
                  <a:lnTo>
                    <a:pt x="40" y="4"/>
                  </a:lnTo>
                  <a:lnTo>
                    <a:pt x="60" y="6"/>
                  </a:lnTo>
                  <a:lnTo>
                    <a:pt x="84" y="6"/>
                  </a:lnTo>
                  <a:lnTo>
                    <a:pt x="110" y="4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20"/>
                  </a:lnTo>
                  <a:lnTo>
                    <a:pt x="138" y="42"/>
                  </a:lnTo>
                  <a:lnTo>
                    <a:pt x="136" y="66"/>
                  </a:lnTo>
                  <a:lnTo>
                    <a:pt x="130" y="90"/>
                  </a:lnTo>
                  <a:lnTo>
                    <a:pt x="126" y="102"/>
                  </a:lnTo>
                  <a:lnTo>
                    <a:pt x="120" y="112"/>
                  </a:lnTo>
                  <a:lnTo>
                    <a:pt x="114" y="120"/>
                  </a:lnTo>
                  <a:lnTo>
                    <a:pt x="106" y="126"/>
                  </a:lnTo>
                  <a:lnTo>
                    <a:pt x="96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72" y="130"/>
                  </a:lnTo>
                  <a:lnTo>
                    <a:pt x="62" y="126"/>
                  </a:lnTo>
                  <a:lnTo>
                    <a:pt x="52" y="120"/>
                  </a:lnTo>
                  <a:lnTo>
                    <a:pt x="44" y="114"/>
                  </a:lnTo>
                  <a:lnTo>
                    <a:pt x="34" y="106"/>
                  </a:lnTo>
                  <a:lnTo>
                    <a:pt x="28" y="98"/>
                  </a:lnTo>
                  <a:lnTo>
                    <a:pt x="16" y="78"/>
                  </a:lnTo>
                  <a:lnTo>
                    <a:pt x="6" y="56"/>
                  </a:lnTo>
                  <a:lnTo>
                    <a:pt x="2" y="3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400" y="1307"/>
              <a:ext cx="178" cy="308"/>
            </a:xfrm>
            <a:custGeom>
              <a:avLst/>
              <a:gdLst>
                <a:gd name="T0" fmla="*/ 38 w 178"/>
                <a:gd name="T1" fmla="*/ 12 h 308"/>
                <a:gd name="T2" fmla="*/ 0 w 178"/>
                <a:gd name="T3" fmla="*/ 100 h 308"/>
                <a:gd name="T4" fmla="*/ 0 w 178"/>
                <a:gd name="T5" fmla="*/ 100 h 308"/>
                <a:gd name="T6" fmla="*/ 8 w 178"/>
                <a:gd name="T7" fmla="*/ 136 h 308"/>
                <a:gd name="T8" fmla="*/ 16 w 178"/>
                <a:gd name="T9" fmla="*/ 172 h 308"/>
                <a:gd name="T10" fmla="*/ 26 w 178"/>
                <a:gd name="T11" fmla="*/ 212 h 308"/>
                <a:gd name="T12" fmla="*/ 38 w 178"/>
                <a:gd name="T13" fmla="*/ 252 h 308"/>
                <a:gd name="T14" fmla="*/ 50 w 178"/>
                <a:gd name="T15" fmla="*/ 284 h 308"/>
                <a:gd name="T16" fmla="*/ 58 w 178"/>
                <a:gd name="T17" fmla="*/ 296 h 308"/>
                <a:gd name="T18" fmla="*/ 64 w 178"/>
                <a:gd name="T19" fmla="*/ 304 h 308"/>
                <a:gd name="T20" fmla="*/ 70 w 178"/>
                <a:gd name="T21" fmla="*/ 308 h 308"/>
                <a:gd name="T22" fmla="*/ 74 w 178"/>
                <a:gd name="T23" fmla="*/ 308 h 308"/>
                <a:gd name="T24" fmla="*/ 76 w 178"/>
                <a:gd name="T25" fmla="*/ 306 h 308"/>
                <a:gd name="T26" fmla="*/ 76 w 178"/>
                <a:gd name="T27" fmla="*/ 306 h 308"/>
                <a:gd name="T28" fmla="*/ 90 w 178"/>
                <a:gd name="T29" fmla="*/ 292 h 308"/>
                <a:gd name="T30" fmla="*/ 106 w 178"/>
                <a:gd name="T31" fmla="*/ 272 h 308"/>
                <a:gd name="T32" fmla="*/ 122 w 178"/>
                <a:gd name="T33" fmla="*/ 246 h 308"/>
                <a:gd name="T34" fmla="*/ 140 w 178"/>
                <a:gd name="T35" fmla="*/ 218 h 308"/>
                <a:gd name="T36" fmla="*/ 166 w 178"/>
                <a:gd name="T37" fmla="*/ 172 h 308"/>
                <a:gd name="T38" fmla="*/ 178 w 178"/>
                <a:gd name="T39" fmla="*/ 150 h 308"/>
                <a:gd name="T40" fmla="*/ 178 w 178"/>
                <a:gd name="T41" fmla="*/ 150 h 308"/>
                <a:gd name="T42" fmla="*/ 164 w 178"/>
                <a:gd name="T43" fmla="*/ 142 h 308"/>
                <a:gd name="T44" fmla="*/ 150 w 178"/>
                <a:gd name="T45" fmla="*/ 130 h 308"/>
                <a:gd name="T46" fmla="*/ 132 w 178"/>
                <a:gd name="T47" fmla="*/ 116 h 308"/>
                <a:gd name="T48" fmla="*/ 114 w 178"/>
                <a:gd name="T49" fmla="*/ 96 h 308"/>
                <a:gd name="T50" fmla="*/ 98 w 178"/>
                <a:gd name="T51" fmla="*/ 72 h 308"/>
                <a:gd name="T52" fmla="*/ 90 w 178"/>
                <a:gd name="T53" fmla="*/ 58 h 308"/>
                <a:gd name="T54" fmla="*/ 84 w 178"/>
                <a:gd name="T55" fmla="*/ 44 h 308"/>
                <a:gd name="T56" fmla="*/ 78 w 178"/>
                <a:gd name="T57" fmla="*/ 28 h 308"/>
                <a:gd name="T58" fmla="*/ 74 w 178"/>
                <a:gd name="T59" fmla="*/ 12 h 308"/>
                <a:gd name="T60" fmla="*/ 74 w 178"/>
                <a:gd name="T61" fmla="*/ 12 h 308"/>
                <a:gd name="T62" fmla="*/ 70 w 178"/>
                <a:gd name="T63" fmla="*/ 8 h 308"/>
                <a:gd name="T64" fmla="*/ 62 w 178"/>
                <a:gd name="T65" fmla="*/ 2 h 308"/>
                <a:gd name="T66" fmla="*/ 56 w 178"/>
                <a:gd name="T67" fmla="*/ 0 h 308"/>
                <a:gd name="T68" fmla="*/ 50 w 178"/>
                <a:gd name="T69" fmla="*/ 0 h 308"/>
                <a:gd name="T70" fmla="*/ 44 w 178"/>
                <a:gd name="T71" fmla="*/ 4 h 308"/>
                <a:gd name="T72" fmla="*/ 38 w 178"/>
                <a:gd name="T73" fmla="*/ 12 h 308"/>
                <a:gd name="T74" fmla="*/ 38 w 178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8" h="308">
                  <a:moveTo>
                    <a:pt x="38" y="12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8" y="136"/>
                  </a:lnTo>
                  <a:lnTo>
                    <a:pt x="16" y="172"/>
                  </a:lnTo>
                  <a:lnTo>
                    <a:pt x="26" y="212"/>
                  </a:lnTo>
                  <a:lnTo>
                    <a:pt x="38" y="252"/>
                  </a:lnTo>
                  <a:lnTo>
                    <a:pt x="50" y="284"/>
                  </a:lnTo>
                  <a:lnTo>
                    <a:pt x="58" y="296"/>
                  </a:lnTo>
                  <a:lnTo>
                    <a:pt x="64" y="304"/>
                  </a:lnTo>
                  <a:lnTo>
                    <a:pt x="70" y="308"/>
                  </a:lnTo>
                  <a:lnTo>
                    <a:pt x="74" y="308"/>
                  </a:lnTo>
                  <a:lnTo>
                    <a:pt x="76" y="306"/>
                  </a:lnTo>
                  <a:lnTo>
                    <a:pt x="76" y="306"/>
                  </a:lnTo>
                  <a:lnTo>
                    <a:pt x="90" y="292"/>
                  </a:lnTo>
                  <a:lnTo>
                    <a:pt x="106" y="272"/>
                  </a:lnTo>
                  <a:lnTo>
                    <a:pt x="122" y="246"/>
                  </a:lnTo>
                  <a:lnTo>
                    <a:pt x="140" y="218"/>
                  </a:lnTo>
                  <a:lnTo>
                    <a:pt x="166" y="172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64" y="142"/>
                  </a:lnTo>
                  <a:lnTo>
                    <a:pt x="150" y="130"/>
                  </a:lnTo>
                  <a:lnTo>
                    <a:pt x="132" y="116"/>
                  </a:lnTo>
                  <a:lnTo>
                    <a:pt x="114" y="96"/>
                  </a:lnTo>
                  <a:lnTo>
                    <a:pt x="98" y="72"/>
                  </a:lnTo>
                  <a:lnTo>
                    <a:pt x="90" y="58"/>
                  </a:lnTo>
                  <a:lnTo>
                    <a:pt x="84" y="44"/>
                  </a:lnTo>
                  <a:lnTo>
                    <a:pt x="78" y="28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0" y="8"/>
                  </a:lnTo>
                  <a:lnTo>
                    <a:pt x="62" y="2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4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654" y="1307"/>
              <a:ext cx="176" cy="308"/>
            </a:xfrm>
            <a:custGeom>
              <a:avLst/>
              <a:gdLst>
                <a:gd name="T0" fmla="*/ 138 w 176"/>
                <a:gd name="T1" fmla="*/ 12 h 308"/>
                <a:gd name="T2" fmla="*/ 176 w 176"/>
                <a:gd name="T3" fmla="*/ 100 h 308"/>
                <a:gd name="T4" fmla="*/ 176 w 176"/>
                <a:gd name="T5" fmla="*/ 100 h 308"/>
                <a:gd name="T6" fmla="*/ 170 w 176"/>
                <a:gd name="T7" fmla="*/ 136 h 308"/>
                <a:gd name="T8" fmla="*/ 162 w 176"/>
                <a:gd name="T9" fmla="*/ 172 h 308"/>
                <a:gd name="T10" fmla="*/ 150 w 176"/>
                <a:gd name="T11" fmla="*/ 212 h 308"/>
                <a:gd name="T12" fmla="*/ 140 w 176"/>
                <a:gd name="T13" fmla="*/ 252 h 308"/>
                <a:gd name="T14" fmla="*/ 126 w 176"/>
                <a:gd name="T15" fmla="*/ 284 h 308"/>
                <a:gd name="T16" fmla="*/ 120 w 176"/>
                <a:gd name="T17" fmla="*/ 296 h 308"/>
                <a:gd name="T18" fmla="*/ 114 w 176"/>
                <a:gd name="T19" fmla="*/ 304 h 308"/>
                <a:gd name="T20" fmla="*/ 108 w 176"/>
                <a:gd name="T21" fmla="*/ 308 h 308"/>
                <a:gd name="T22" fmla="*/ 104 w 176"/>
                <a:gd name="T23" fmla="*/ 308 h 308"/>
                <a:gd name="T24" fmla="*/ 100 w 176"/>
                <a:gd name="T25" fmla="*/ 306 h 308"/>
                <a:gd name="T26" fmla="*/ 100 w 176"/>
                <a:gd name="T27" fmla="*/ 306 h 308"/>
                <a:gd name="T28" fmla="*/ 88 w 176"/>
                <a:gd name="T29" fmla="*/ 292 h 308"/>
                <a:gd name="T30" fmla="*/ 72 w 176"/>
                <a:gd name="T31" fmla="*/ 272 h 308"/>
                <a:gd name="T32" fmla="*/ 54 w 176"/>
                <a:gd name="T33" fmla="*/ 246 h 308"/>
                <a:gd name="T34" fmla="*/ 38 w 176"/>
                <a:gd name="T35" fmla="*/ 218 h 308"/>
                <a:gd name="T36" fmla="*/ 10 w 176"/>
                <a:gd name="T37" fmla="*/ 172 h 308"/>
                <a:gd name="T38" fmla="*/ 0 w 176"/>
                <a:gd name="T39" fmla="*/ 150 h 308"/>
                <a:gd name="T40" fmla="*/ 0 w 176"/>
                <a:gd name="T41" fmla="*/ 150 h 308"/>
                <a:gd name="T42" fmla="*/ 14 w 176"/>
                <a:gd name="T43" fmla="*/ 142 h 308"/>
                <a:gd name="T44" fmla="*/ 28 w 176"/>
                <a:gd name="T45" fmla="*/ 130 h 308"/>
                <a:gd name="T46" fmla="*/ 46 w 176"/>
                <a:gd name="T47" fmla="*/ 116 h 308"/>
                <a:gd name="T48" fmla="*/ 64 w 176"/>
                <a:gd name="T49" fmla="*/ 96 h 308"/>
                <a:gd name="T50" fmla="*/ 80 w 176"/>
                <a:gd name="T51" fmla="*/ 72 h 308"/>
                <a:gd name="T52" fmla="*/ 88 w 176"/>
                <a:gd name="T53" fmla="*/ 58 h 308"/>
                <a:gd name="T54" fmla="*/ 94 w 176"/>
                <a:gd name="T55" fmla="*/ 44 h 308"/>
                <a:gd name="T56" fmla="*/ 98 w 176"/>
                <a:gd name="T57" fmla="*/ 28 h 308"/>
                <a:gd name="T58" fmla="*/ 102 w 176"/>
                <a:gd name="T59" fmla="*/ 12 h 308"/>
                <a:gd name="T60" fmla="*/ 102 w 176"/>
                <a:gd name="T61" fmla="*/ 12 h 308"/>
                <a:gd name="T62" fmla="*/ 106 w 176"/>
                <a:gd name="T63" fmla="*/ 8 h 308"/>
                <a:gd name="T64" fmla="*/ 116 w 176"/>
                <a:gd name="T65" fmla="*/ 2 h 308"/>
                <a:gd name="T66" fmla="*/ 122 w 176"/>
                <a:gd name="T67" fmla="*/ 0 h 308"/>
                <a:gd name="T68" fmla="*/ 128 w 176"/>
                <a:gd name="T69" fmla="*/ 0 h 308"/>
                <a:gd name="T70" fmla="*/ 134 w 176"/>
                <a:gd name="T71" fmla="*/ 4 h 308"/>
                <a:gd name="T72" fmla="*/ 138 w 176"/>
                <a:gd name="T73" fmla="*/ 12 h 308"/>
                <a:gd name="T74" fmla="*/ 138 w 176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308">
                  <a:moveTo>
                    <a:pt x="138" y="12"/>
                  </a:moveTo>
                  <a:lnTo>
                    <a:pt x="176" y="100"/>
                  </a:lnTo>
                  <a:lnTo>
                    <a:pt x="176" y="100"/>
                  </a:lnTo>
                  <a:lnTo>
                    <a:pt x="170" y="136"/>
                  </a:lnTo>
                  <a:lnTo>
                    <a:pt x="162" y="172"/>
                  </a:lnTo>
                  <a:lnTo>
                    <a:pt x="150" y="212"/>
                  </a:lnTo>
                  <a:lnTo>
                    <a:pt x="140" y="252"/>
                  </a:lnTo>
                  <a:lnTo>
                    <a:pt x="126" y="284"/>
                  </a:lnTo>
                  <a:lnTo>
                    <a:pt x="120" y="296"/>
                  </a:lnTo>
                  <a:lnTo>
                    <a:pt x="114" y="304"/>
                  </a:lnTo>
                  <a:lnTo>
                    <a:pt x="108" y="308"/>
                  </a:lnTo>
                  <a:lnTo>
                    <a:pt x="104" y="308"/>
                  </a:lnTo>
                  <a:lnTo>
                    <a:pt x="100" y="306"/>
                  </a:lnTo>
                  <a:lnTo>
                    <a:pt x="100" y="306"/>
                  </a:lnTo>
                  <a:lnTo>
                    <a:pt x="88" y="292"/>
                  </a:lnTo>
                  <a:lnTo>
                    <a:pt x="72" y="272"/>
                  </a:lnTo>
                  <a:lnTo>
                    <a:pt x="54" y="246"/>
                  </a:lnTo>
                  <a:lnTo>
                    <a:pt x="38" y="218"/>
                  </a:lnTo>
                  <a:lnTo>
                    <a:pt x="10" y="17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4" y="142"/>
                  </a:lnTo>
                  <a:lnTo>
                    <a:pt x="28" y="130"/>
                  </a:lnTo>
                  <a:lnTo>
                    <a:pt x="46" y="116"/>
                  </a:lnTo>
                  <a:lnTo>
                    <a:pt x="64" y="96"/>
                  </a:lnTo>
                  <a:lnTo>
                    <a:pt x="80" y="72"/>
                  </a:lnTo>
                  <a:lnTo>
                    <a:pt x="88" y="58"/>
                  </a:lnTo>
                  <a:lnTo>
                    <a:pt x="94" y="44"/>
                  </a:lnTo>
                  <a:lnTo>
                    <a:pt x="98" y="28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6" y="8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4"/>
                  </a:lnTo>
                  <a:lnTo>
                    <a:pt x="138" y="12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526" y="1523"/>
              <a:ext cx="150" cy="598"/>
            </a:xfrm>
            <a:custGeom>
              <a:avLst/>
              <a:gdLst>
                <a:gd name="T0" fmla="*/ 58 w 150"/>
                <a:gd name="T1" fmla="*/ 48 h 598"/>
                <a:gd name="T2" fmla="*/ 0 w 150"/>
                <a:gd name="T3" fmla="*/ 384 h 598"/>
                <a:gd name="T4" fmla="*/ 0 w 150"/>
                <a:gd name="T5" fmla="*/ 384 h 598"/>
                <a:gd name="T6" fmla="*/ 4 w 150"/>
                <a:gd name="T7" fmla="*/ 408 h 598"/>
                <a:gd name="T8" fmla="*/ 12 w 150"/>
                <a:gd name="T9" fmla="*/ 464 h 598"/>
                <a:gd name="T10" fmla="*/ 26 w 150"/>
                <a:gd name="T11" fmla="*/ 528 h 598"/>
                <a:gd name="T12" fmla="*/ 34 w 150"/>
                <a:gd name="T13" fmla="*/ 556 h 598"/>
                <a:gd name="T14" fmla="*/ 42 w 150"/>
                <a:gd name="T15" fmla="*/ 578 h 598"/>
                <a:gd name="T16" fmla="*/ 42 w 150"/>
                <a:gd name="T17" fmla="*/ 578 h 598"/>
                <a:gd name="T18" fmla="*/ 46 w 150"/>
                <a:gd name="T19" fmla="*/ 586 h 598"/>
                <a:gd name="T20" fmla="*/ 50 w 150"/>
                <a:gd name="T21" fmla="*/ 592 h 598"/>
                <a:gd name="T22" fmla="*/ 56 w 150"/>
                <a:gd name="T23" fmla="*/ 596 h 598"/>
                <a:gd name="T24" fmla="*/ 62 w 150"/>
                <a:gd name="T25" fmla="*/ 598 h 598"/>
                <a:gd name="T26" fmla="*/ 66 w 150"/>
                <a:gd name="T27" fmla="*/ 598 h 598"/>
                <a:gd name="T28" fmla="*/ 72 w 150"/>
                <a:gd name="T29" fmla="*/ 598 h 598"/>
                <a:gd name="T30" fmla="*/ 84 w 150"/>
                <a:gd name="T31" fmla="*/ 594 h 598"/>
                <a:gd name="T32" fmla="*/ 96 w 150"/>
                <a:gd name="T33" fmla="*/ 586 h 598"/>
                <a:gd name="T34" fmla="*/ 108 w 150"/>
                <a:gd name="T35" fmla="*/ 576 h 598"/>
                <a:gd name="T36" fmla="*/ 118 w 150"/>
                <a:gd name="T37" fmla="*/ 562 h 598"/>
                <a:gd name="T38" fmla="*/ 128 w 150"/>
                <a:gd name="T39" fmla="*/ 548 h 598"/>
                <a:gd name="T40" fmla="*/ 128 w 150"/>
                <a:gd name="T41" fmla="*/ 548 h 598"/>
                <a:gd name="T42" fmla="*/ 132 w 150"/>
                <a:gd name="T43" fmla="*/ 538 h 598"/>
                <a:gd name="T44" fmla="*/ 136 w 150"/>
                <a:gd name="T45" fmla="*/ 520 h 598"/>
                <a:gd name="T46" fmla="*/ 142 w 150"/>
                <a:gd name="T47" fmla="*/ 468 h 598"/>
                <a:gd name="T48" fmla="*/ 146 w 150"/>
                <a:gd name="T49" fmla="*/ 398 h 598"/>
                <a:gd name="T50" fmla="*/ 150 w 150"/>
                <a:gd name="T51" fmla="*/ 320 h 598"/>
                <a:gd name="T52" fmla="*/ 150 w 150"/>
                <a:gd name="T53" fmla="*/ 238 h 598"/>
                <a:gd name="T54" fmla="*/ 150 w 150"/>
                <a:gd name="T55" fmla="*/ 160 h 598"/>
                <a:gd name="T56" fmla="*/ 146 w 150"/>
                <a:gd name="T57" fmla="*/ 94 h 598"/>
                <a:gd name="T58" fmla="*/ 144 w 150"/>
                <a:gd name="T59" fmla="*/ 68 h 598"/>
                <a:gd name="T60" fmla="*/ 140 w 150"/>
                <a:gd name="T61" fmla="*/ 48 h 598"/>
                <a:gd name="T62" fmla="*/ 140 w 150"/>
                <a:gd name="T63" fmla="*/ 48 h 598"/>
                <a:gd name="T64" fmla="*/ 138 w 150"/>
                <a:gd name="T65" fmla="*/ 32 h 598"/>
                <a:gd name="T66" fmla="*/ 132 w 150"/>
                <a:gd name="T67" fmla="*/ 20 h 598"/>
                <a:gd name="T68" fmla="*/ 128 w 150"/>
                <a:gd name="T69" fmla="*/ 12 h 598"/>
                <a:gd name="T70" fmla="*/ 122 w 150"/>
                <a:gd name="T71" fmla="*/ 6 h 598"/>
                <a:gd name="T72" fmla="*/ 116 w 150"/>
                <a:gd name="T73" fmla="*/ 2 h 598"/>
                <a:gd name="T74" fmla="*/ 110 w 150"/>
                <a:gd name="T75" fmla="*/ 0 h 598"/>
                <a:gd name="T76" fmla="*/ 104 w 150"/>
                <a:gd name="T77" fmla="*/ 0 h 598"/>
                <a:gd name="T78" fmla="*/ 98 w 150"/>
                <a:gd name="T79" fmla="*/ 4 h 598"/>
                <a:gd name="T80" fmla="*/ 86 w 150"/>
                <a:gd name="T81" fmla="*/ 12 h 598"/>
                <a:gd name="T82" fmla="*/ 74 w 150"/>
                <a:gd name="T83" fmla="*/ 24 h 598"/>
                <a:gd name="T84" fmla="*/ 64 w 150"/>
                <a:gd name="T85" fmla="*/ 36 h 598"/>
                <a:gd name="T86" fmla="*/ 58 w 150"/>
                <a:gd name="T87" fmla="*/ 48 h 598"/>
                <a:gd name="T88" fmla="*/ 58 w 150"/>
                <a:gd name="T89" fmla="*/ 4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0" h="598">
                  <a:moveTo>
                    <a:pt x="58" y="48"/>
                  </a:moveTo>
                  <a:lnTo>
                    <a:pt x="0" y="384"/>
                  </a:lnTo>
                  <a:lnTo>
                    <a:pt x="0" y="384"/>
                  </a:lnTo>
                  <a:lnTo>
                    <a:pt x="4" y="408"/>
                  </a:lnTo>
                  <a:lnTo>
                    <a:pt x="12" y="464"/>
                  </a:lnTo>
                  <a:lnTo>
                    <a:pt x="26" y="528"/>
                  </a:lnTo>
                  <a:lnTo>
                    <a:pt x="34" y="556"/>
                  </a:lnTo>
                  <a:lnTo>
                    <a:pt x="42" y="578"/>
                  </a:lnTo>
                  <a:lnTo>
                    <a:pt x="42" y="578"/>
                  </a:lnTo>
                  <a:lnTo>
                    <a:pt x="46" y="586"/>
                  </a:lnTo>
                  <a:lnTo>
                    <a:pt x="50" y="592"/>
                  </a:lnTo>
                  <a:lnTo>
                    <a:pt x="56" y="596"/>
                  </a:lnTo>
                  <a:lnTo>
                    <a:pt x="62" y="598"/>
                  </a:lnTo>
                  <a:lnTo>
                    <a:pt x="66" y="598"/>
                  </a:lnTo>
                  <a:lnTo>
                    <a:pt x="72" y="598"/>
                  </a:lnTo>
                  <a:lnTo>
                    <a:pt x="84" y="594"/>
                  </a:lnTo>
                  <a:lnTo>
                    <a:pt x="96" y="586"/>
                  </a:lnTo>
                  <a:lnTo>
                    <a:pt x="108" y="576"/>
                  </a:lnTo>
                  <a:lnTo>
                    <a:pt x="118" y="562"/>
                  </a:lnTo>
                  <a:lnTo>
                    <a:pt x="128" y="548"/>
                  </a:lnTo>
                  <a:lnTo>
                    <a:pt x="128" y="548"/>
                  </a:lnTo>
                  <a:lnTo>
                    <a:pt x="132" y="538"/>
                  </a:lnTo>
                  <a:lnTo>
                    <a:pt x="136" y="520"/>
                  </a:lnTo>
                  <a:lnTo>
                    <a:pt x="142" y="468"/>
                  </a:lnTo>
                  <a:lnTo>
                    <a:pt x="146" y="398"/>
                  </a:lnTo>
                  <a:lnTo>
                    <a:pt x="150" y="320"/>
                  </a:lnTo>
                  <a:lnTo>
                    <a:pt x="150" y="238"/>
                  </a:lnTo>
                  <a:lnTo>
                    <a:pt x="150" y="160"/>
                  </a:lnTo>
                  <a:lnTo>
                    <a:pt x="146" y="94"/>
                  </a:lnTo>
                  <a:lnTo>
                    <a:pt x="144" y="6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38" y="32"/>
                  </a:lnTo>
                  <a:lnTo>
                    <a:pt x="132" y="20"/>
                  </a:lnTo>
                  <a:lnTo>
                    <a:pt x="128" y="12"/>
                  </a:lnTo>
                  <a:lnTo>
                    <a:pt x="122" y="6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8" y="4"/>
                  </a:lnTo>
                  <a:lnTo>
                    <a:pt x="86" y="12"/>
                  </a:lnTo>
                  <a:lnTo>
                    <a:pt x="74" y="24"/>
                  </a:lnTo>
                  <a:lnTo>
                    <a:pt x="64" y="36"/>
                  </a:lnTo>
                  <a:lnTo>
                    <a:pt x="58" y="48"/>
                  </a:lnTo>
                  <a:lnTo>
                    <a:pt x="58" y="48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578" y="1407"/>
              <a:ext cx="436" cy="1294"/>
            </a:xfrm>
            <a:custGeom>
              <a:avLst/>
              <a:gdLst>
                <a:gd name="T0" fmla="*/ 276 w 436"/>
                <a:gd name="T1" fmla="*/ 0 h 1294"/>
                <a:gd name="T2" fmla="*/ 276 w 436"/>
                <a:gd name="T3" fmla="*/ 0 h 1294"/>
                <a:gd name="T4" fmla="*/ 336 w 436"/>
                <a:gd name="T5" fmla="*/ 18 h 1294"/>
                <a:gd name="T6" fmla="*/ 380 w 436"/>
                <a:gd name="T7" fmla="*/ 34 h 1294"/>
                <a:gd name="T8" fmla="*/ 398 w 436"/>
                <a:gd name="T9" fmla="*/ 42 h 1294"/>
                <a:gd name="T10" fmla="*/ 406 w 436"/>
                <a:gd name="T11" fmla="*/ 50 h 1294"/>
                <a:gd name="T12" fmla="*/ 436 w 436"/>
                <a:gd name="T13" fmla="*/ 258 h 1294"/>
                <a:gd name="T14" fmla="*/ 292 w 436"/>
                <a:gd name="T15" fmla="*/ 252 h 1294"/>
                <a:gd name="T16" fmla="*/ 362 w 436"/>
                <a:gd name="T17" fmla="*/ 336 h 1294"/>
                <a:gd name="T18" fmla="*/ 18 w 436"/>
                <a:gd name="T19" fmla="*/ 816 h 1294"/>
                <a:gd name="T20" fmla="*/ 18 w 436"/>
                <a:gd name="T21" fmla="*/ 1294 h 1294"/>
                <a:gd name="T22" fmla="*/ 0 w 436"/>
                <a:gd name="T23" fmla="*/ 774 h 1294"/>
                <a:gd name="T24" fmla="*/ 276 w 436"/>
                <a:gd name="T25" fmla="*/ 0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6" h="1294">
                  <a:moveTo>
                    <a:pt x="276" y="0"/>
                  </a:moveTo>
                  <a:lnTo>
                    <a:pt x="276" y="0"/>
                  </a:lnTo>
                  <a:lnTo>
                    <a:pt x="336" y="18"/>
                  </a:lnTo>
                  <a:lnTo>
                    <a:pt x="380" y="34"/>
                  </a:lnTo>
                  <a:lnTo>
                    <a:pt x="398" y="42"/>
                  </a:lnTo>
                  <a:lnTo>
                    <a:pt x="406" y="50"/>
                  </a:lnTo>
                  <a:lnTo>
                    <a:pt x="436" y="258"/>
                  </a:lnTo>
                  <a:lnTo>
                    <a:pt x="292" y="252"/>
                  </a:lnTo>
                  <a:lnTo>
                    <a:pt x="362" y="336"/>
                  </a:lnTo>
                  <a:lnTo>
                    <a:pt x="18" y="816"/>
                  </a:lnTo>
                  <a:lnTo>
                    <a:pt x="18" y="1294"/>
                  </a:lnTo>
                  <a:lnTo>
                    <a:pt x="0" y="774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218" y="1407"/>
              <a:ext cx="390" cy="762"/>
            </a:xfrm>
            <a:custGeom>
              <a:avLst/>
              <a:gdLst>
                <a:gd name="T0" fmla="*/ 154 w 390"/>
                <a:gd name="T1" fmla="*/ 0 h 762"/>
                <a:gd name="T2" fmla="*/ 390 w 390"/>
                <a:gd name="T3" fmla="*/ 762 h 762"/>
                <a:gd name="T4" fmla="*/ 64 w 390"/>
                <a:gd name="T5" fmla="*/ 340 h 762"/>
                <a:gd name="T6" fmla="*/ 146 w 390"/>
                <a:gd name="T7" fmla="*/ 252 h 762"/>
                <a:gd name="T8" fmla="*/ 0 w 390"/>
                <a:gd name="T9" fmla="*/ 258 h 762"/>
                <a:gd name="T10" fmla="*/ 24 w 390"/>
                <a:gd name="T11" fmla="*/ 48 h 762"/>
                <a:gd name="T12" fmla="*/ 154 w 390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762">
                  <a:moveTo>
                    <a:pt x="154" y="0"/>
                  </a:moveTo>
                  <a:lnTo>
                    <a:pt x="390" y="762"/>
                  </a:lnTo>
                  <a:lnTo>
                    <a:pt x="64" y="340"/>
                  </a:lnTo>
                  <a:lnTo>
                    <a:pt x="146" y="252"/>
                  </a:lnTo>
                  <a:lnTo>
                    <a:pt x="0" y="258"/>
                  </a:lnTo>
                  <a:lnTo>
                    <a:pt x="24" y="48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5260" y="2021"/>
              <a:ext cx="478" cy="564"/>
            </a:xfrm>
            <a:custGeom>
              <a:avLst/>
              <a:gdLst>
                <a:gd name="T0" fmla="*/ 156 w 478"/>
                <a:gd name="T1" fmla="*/ 0 h 564"/>
                <a:gd name="T2" fmla="*/ 478 w 478"/>
                <a:gd name="T3" fmla="*/ 172 h 564"/>
                <a:gd name="T4" fmla="*/ 296 w 478"/>
                <a:gd name="T5" fmla="*/ 564 h 564"/>
                <a:gd name="T6" fmla="*/ 0 w 478"/>
                <a:gd name="T7" fmla="*/ 396 h 564"/>
                <a:gd name="T8" fmla="*/ 156 w 478"/>
                <a:gd name="T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64">
                  <a:moveTo>
                    <a:pt x="156" y="0"/>
                  </a:moveTo>
                  <a:lnTo>
                    <a:pt x="478" y="172"/>
                  </a:lnTo>
                  <a:lnTo>
                    <a:pt x="296" y="564"/>
                  </a:lnTo>
                  <a:lnTo>
                    <a:pt x="0" y="39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755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5426" y="2303"/>
              <a:ext cx="242" cy="192"/>
            </a:xfrm>
            <a:custGeom>
              <a:avLst/>
              <a:gdLst>
                <a:gd name="T0" fmla="*/ 62 w 242"/>
                <a:gd name="T1" fmla="*/ 8 h 192"/>
                <a:gd name="T2" fmla="*/ 100 w 242"/>
                <a:gd name="T3" fmla="*/ 0 h 192"/>
                <a:gd name="T4" fmla="*/ 114 w 242"/>
                <a:gd name="T5" fmla="*/ 2 h 192"/>
                <a:gd name="T6" fmla="*/ 140 w 242"/>
                <a:gd name="T7" fmla="*/ 14 h 192"/>
                <a:gd name="T8" fmla="*/ 186 w 242"/>
                <a:gd name="T9" fmla="*/ 26 h 192"/>
                <a:gd name="T10" fmla="*/ 182 w 242"/>
                <a:gd name="T11" fmla="*/ 38 h 192"/>
                <a:gd name="T12" fmla="*/ 174 w 242"/>
                <a:gd name="T13" fmla="*/ 42 h 192"/>
                <a:gd name="T14" fmla="*/ 166 w 242"/>
                <a:gd name="T15" fmla="*/ 44 h 192"/>
                <a:gd name="T16" fmla="*/ 152 w 242"/>
                <a:gd name="T17" fmla="*/ 42 h 192"/>
                <a:gd name="T18" fmla="*/ 160 w 242"/>
                <a:gd name="T19" fmla="*/ 48 h 192"/>
                <a:gd name="T20" fmla="*/ 192 w 242"/>
                <a:gd name="T21" fmla="*/ 68 h 192"/>
                <a:gd name="T22" fmla="*/ 220 w 242"/>
                <a:gd name="T23" fmla="*/ 80 h 192"/>
                <a:gd name="T24" fmla="*/ 236 w 242"/>
                <a:gd name="T25" fmla="*/ 82 h 192"/>
                <a:gd name="T26" fmla="*/ 240 w 242"/>
                <a:gd name="T27" fmla="*/ 88 h 192"/>
                <a:gd name="T28" fmla="*/ 240 w 242"/>
                <a:gd name="T29" fmla="*/ 98 h 192"/>
                <a:gd name="T30" fmla="*/ 230 w 242"/>
                <a:gd name="T31" fmla="*/ 106 h 192"/>
                <a:gd name="T32" fmla="*/ 216 w 242"/>
                <a:gd name="T33" fmla="*/ 108 h 192"/>
                <a:gd name="T34" fmla="*/ 234 w 242"/>
                <a:gd name="T35" fmla="*/ 118 h 192"/>
                <a:gd name="T36" fmla="*/ 238 w 242"/>
                <a:gd name="T37" fmla="*/ 124 h 192"/>
                <a:gd name="T38" fmla="*/ 236 w 242"/>
                <a:gd name="T39" fmla="*/ 130 h 192"/>
                <a:gd name="T40" fmla="*/ 218 w 242"/>
                <a:gd name="T41" fmla="*/ 138 h 192"/>
                <a:gd name="T42" fmla="*/ 206 w 242"/>
                <a:gd name="T43" fmla="*/ 138 h 192"/>
                <a:gd name="T44" fmla="*/ 210 w 242"/>
                <a:gd name="T45" fmla="*/ 140 h 192"/>
                <a:gd name="T46" fmla="*/ 220 w 242"/>
                <a:gd name="T47" fmla="*/ 152 h 192"/>
                <a:gd name="T48" fmla="*/ 224 w 242"/>
                <a:gd name="T49" fmla="*/ 160 h 192"/>
                <a:gd name="T50" fmla="*/ 220 w 242"/>
                <a:gd name="T51" fmla="*/ 164 h 192"/>
                <a:gd name="T52" fmla="*/ 210 w 242"/>
                <a:gd name="T53" fmla="*/ 170 h 192"/>
                <a:gd name="T54" fmla="*/ 184 w 242"/>
                <a:gd name="T55" fmla="*/ 166 h 192"/>
                <a:gd name="T56" fmla="*/ 186 w 242"/>
                <a:gd name="T57" fmla="*/ 168 h 192"/>
                <a:gd name="T58" fmla="*/ 194 w 242"/>
                <a:gd name="T59" fmla="*/ 182 h 192"/>
                <a:gd name="T60" fmla="*/ 192 w 242"/>
                <a:gd name="T61" fmla="*/ 188 h 192"/>
                <a:gd name="T62" fmla="*/ 186 w 242"/>
                <a:gd name="T63" fmla="*/ 192 h 192"/>
                <a:gd name="T64" fmla="*/ 152 w 242"/>
                <a:gd name="T65" fmla="*/ 192 h 192"/>
                <a:gd name="T66" fmla="*/ 102 w 242"/>
                <a:gd name="T67" fmla="*/ 178 h 192"/>
                <a:gd name="T68" fmla="*/ 84 w 242"/>
                <a:gd name="T69" fmla="*/ 170 h 192"/>
                <a:gd name="T70" fmla="*/ 42 w 242"/>
                <a:gd name="T71" fmla="*/ 138 h 192"/>
                <a:gd name="T72" fmla="*/ 8 w 242"/>
                <a:gd name="T73" fmla="*/ 114 h 192"/>
                <a:gd name="T74" fmla="*/ 4 w 242"/>
                <a:gd name="T75" fmla="*/ 98 h 192"/>
                <a:gd name="T76" fmla="*/ 0 w 242"/>
                <a:gd name="T77" fmla="*/ 64 h 192"/>
                <a:gd name="T78" fmla="*/ 4 w 242"/>
                <a:gd name="T79" fmla="*/ 46 h 192"/>
                <a:gd name="T80" fmla="*/ 14 w 242"/>
                <a:gd name="T81" fmla="*/ 30 h 192"/>
                <a:gd name="T82" fmla="*/ 32 w 242"/>
                <a:gd name="T83" fmla="*/ 16 h 192"/>
                <a:gd name="T84" fmla="*/ 62 w 242"/>
                <a:gd name="T85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92">
                  <a:moveTo>
                    <a:pt x="62" y="8"/>
                  </a:moveTo>
                  <a:lnTo>
                    <a:pt x="62" y="8"/>
                  </a:lnTo>
                  <a:lnTo>
                    <a:pt x="82" y="2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40" y="14"/>
                  </a:lnTo>
                  <a:lnTo>
                    <a:pt x="186" y="26"/>
                  </a:lnTo>
                  <a:lnTo>
                    <a:pt x="186" y="26"/>
                  </a:lnTo>
                  <a:lnTo>
                    <a:pt x="186" y="32"/>
                  </a:lnTo>
                  <a:lnTo>
                    <a:pt x="182" y="38"/>
                  </a:lnTo>
                  <a:lnTo>
                    <a:pt x="178" y="40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66" y="44"/>
                  </a:lnTo>
                  <a:lnTo>
                    <a:pt x="158" y="44"/>
                  </a:lnTo>
                  <a:lnTo>
                    <a:pt x="152" y="42"/>
                  </a:lnTo>
                  <a:lnTo>
                    <a:pt x="152" y="42"/>
                  </a:lnTo>
                  <a:lnTo>
                    <a:pt x="160" y="48"/>
                  </a:lnTo>
                  <a:lnTo>
                    <a:pt x="178" y="62"/>
                  </a:lnTo>
                  <a:lnTo>
                    <a:pt x="192" y="68"/>
                  </a:lnTo>
                  <a:lnTo>
                    <a:pt x="206" y="74"/>
                  </a:lnTo>
                  <a:lnTo>
                    <a:pt x="220" y="80"/>
                  </a:lnTo>
                  <a:lnTo>
                    <a:pt x="236" y="82"/>
                  </a:lnTo>
                  <a:lnTo>
                    <a:pt x="236" y="82"/>
                  </a:lnTo>
                  <a:lnTo>
                    <a:pt x="238" y="86"/>
                  </a:lnTo>
                  <a:lnTo>
                    <a:pt x="240" y="88"/>
                  </a:lnTo>
                  <a:lnTo>
                    <a:pt x="242" y="94"/>
                  </a:lnTo>
                  <a:lnTo>
                    <a:pt x="240" y="98"/>
                  </a:lnTo>
                  <a:lnTo>
                    <a:pt x="238" y="102"/>
                  </a:lnTo>
                  <a:lnTo>
                    <a:pt x="230" y="106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6" y="112"/>
                  </a:lnTo>
                  <a:lnTo>
                    <a:pt x="234" y="118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6" y="130"/>
                  </a:lnTo>
                  <a:lnTo>
                    <a:pt x="230" y="136"/>
                  </a:lnTo>
                  <a:lnTo>
                    <a:pt x="218" y="138"/>
                  </a:lnTo>
                  <a:lnTo>
                    <a:pt x="212" y="138"/>
                  </a:lnTo>
                  <a:lnTo>
                    <a:pt x="206" y="138"/>
                  </a:lnTo>
                  <a:lnTo>
                    <a:pt x="206" y="138"/>
                  </a:lnTo>
                  <a:lnTo>
                    <a:pt x="210" y="140"/>
                  </a:lnTo>
                  <a:lnTo>
                    <a:pt x="216" y="148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4" y="160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16" y="168"/>
                  </a:lnTo>
                  <a:lnTo>
                    <a:pt x="210" y="170"/>
                  </a:lnTo>
                  <a:lnTo>
                    <a:pt x="198" y="170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86" y="168"/>
                  </a:lnTo>
                  <a:lnTo>
                    <a:pt x="192" y="174"/>
                  </a:lnTo>
                  <a:lnTo>
                    <a:pt x="194" y="182"/>
                  </a:lnTo>
                  <a:lnTo>
                    <a:pt x="194" y="186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86" y="192"/>
                  </a:lnTo>
                  <a:lnTo>
                    <a:pt x="176" y="192"/>
                  </a:lnTo>
                  <a:lnTo>
                    <a:pt x="152" y="192"/>
                  </a:lnTo>
                  <a:lnTo>
                    <a:pt x="124" y="186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84" y="170"/>
                  </a:lnTo>
                  <a:lnTo>
                    <a:pt x="68" y="15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4" y="98"/>
                  </a:lnTo>
                  <a:lnTo>
                    <a:pt x="2" y="82"/>
                  </a:lnTo>
                  <a:lnTo>
                    <a:pt x="0" y="64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38"/>
                  </a:lnTo>
                  <a:lnTo>
                    <a:pt x="14" y="30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6" y="10"/>
                  </a:lnTo>
                  <a:lnTo>
                    <a:pt x="62" y="8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5006" y="2051"/>
              <a:ext cx="492" cy="370"/>
            </a:xfrm>
            <a:custGeom>
              <a:avLst/>
              <a:gdLst>
                <a:gd name="T0" fmla="*/ 96 w 492"/>
                <a:gd name="T1" fmla="*/ 4 h 370"/>
                <a:gd name="T2" fmla="*/ 96 w 492"/>
                <a:gd name="T3" fmla="*/ 4 h 370"/>
                <a:gd name="T4" fmla="*/ 116 w 492"/>
                <a:gd name="T5" fmla="*/ 14 h 370"/>
                <a:gd name="T6" fmla="*/ 154 w 492"/>
                <a:gd name="T7" fmla="*/ 36 h 370"/>
                <a:gd name="T8" fmla="*/ 260 w 492"/>
                <a:gd name="T9" fmla="*/ 100 h 370"/>
                <a:gd name="T10" fmla="*/ 374 w 492"/>
                <a:gd name="T11" fmla="*/ 172 h 370"/>
                <a:gd name="T12" fmla="*/ 460 w 492"/>
                <a:gd name="T13" fmla="*/ 228 h 370"/>
                <a:gd name="T14" fmla="*/ 460 w 492"/>
                <a:gd name="T15" fmla="*/ 228 h 370"/>
                <a:gd name="T16" fmla="*/ 474 w 492"/>
                <a:gd name="T17" fmla="*/ 238 h 370"/>
                <a:gd name="T18" fmla="*/ 482 w 492"/>
                <a:gd name="T19" fmla="*/ 250 h 370"/>
                <a:gd name="T20" fmla="*/ 488 w 492"/>
                <a:gd name="T21" fmla="*/ 262 h 370"/>
                <a:gd name="T22" fmla="*/ 492 w 492"/>
                <a:gd name="T23" fmla="*/ 274 h 370"/>
                <a:gd name="T24" fmla="*/ 492 w 492"/>
                <a:gd name="T25" fmla="*/ 286 h 370"/>
                <a:gd name="T26" fmla="*/ 490 w 492"/>
                <a:gd name="T27" fmla="*/ 298 h 370"/>
                <a:gd name="T28" fmla="*/ 486 w 492"/>
                <a:gd name="T29" fmla="*/ 310 h 370"/>
                <a:gd name="T30" fmla="*/ 480 w 492"/>
                <a:gd name="T31" fmla="*/ 322 h 370"/>
                <a:gd name="T32" fmla="*/ 474 w 492"/>
                <a:gd name="T33" fmla="*/ 334 h 370"/>
                <a:gd name="T34" fmla="*/ 466 w 492"/>
                <a:gd name="T35" fmla="*/ 344 h 370"/>
                <a:gd name="T36" fmla="*/ 458 w 492"/>
                <a:gd name="T37" fmla="*/ 352 h 370"/>
                <a:gd name="T38" fmla="*/ 448 w 492"/>
                <a:gd name="T39" fmla="*/ 360 h 370"/>
                <a:gd name="T40" fmla="*/ 440 w 492"/>
                <a:gd name="T41" fmla="*/ 364 h 370"/>
                <a:gd name="T42" fmla="*/ 430 w 492"/>
                <a:gd name="T43" fmla="*/ 368 h 370"/>
                <a:gd name="T44" fmla="*/ 422 w 492"/>
                <a:gd name="T45" fmla="*/ 370 h 370"/>
                <a:gd name="T46" fmla="*/ 416 w 492"/>
                <a:gd name="T47" fmla="*/ 370 h 370"/>
                <a:gd name="T48" fmla="*/ 416 w 492"/>
                <a:gd name="T49" fmla="*/ 370 h 370"/>
                <a:gd name="T50" fmla="*/ 392 w 492"/>
                <a:gd name="T51" fmla="*/ 358 h 370"/>
                <a:gd name="T52" fmla="*/ 350 w 492"/>
                <a:gd name="T53" fmla="*/ 334 h 370"/>
                <a:gd name="T54" fmla="*/ 234 w 492"/>
                <a:gd name="T55" fmla="*/ 262 h 370"/>
                <a:gd name="T56" fmla="*/ 114 w 492"/>
                <a:gd name="T57" fmla="*/ 186 h 370"/>
                <a:gd name="T58" fmla="*/ 64 w 492"/>
                <a:gd name="T59" fmla="*/ 156 h 370"/>
                <a:gd name="T60" fmla="*/ 32 w 492"/>
                <a:gd name="T61" fmla="*/ 138 h 370"/>
                <a:gd name="T62" fmla="*/ 32 w 492"/>
                <a:gd name="T63" fmla="*/ 138 h 370"/>
                <a:gd name="T64" fmla="*/ 20 w 492"/>
                <a:gd name="T65" fmla="*/ 130 h 370"/>
                <a:gd name="T66" fmla="*/ 12 w 492"/>
                <a:gd name="T67" fmla="*/ 122 h 370"/>
                <a:gd name="T68" fmla="*/ 6 w 492"/>
                <a:gd name="T69" fmla="*/ 112 h 370"/>
                <a:gd name="T70" fmla="*/ 2 w 492"/>
                <a:gd name="T71" fmla="*/ 100 h 370"/>
                <a:gd name="T72" fmla="*/ 0 w 492"/>
                <a:gd name="T73" fmla="*/ 86 h 370"/>
                <a:gd name="T74" fmla="*/ 2 w 492"/>
                <a:gd name="T75" fmla="*/ 74 h 370"/>
                <a:gd name="T76" fmla="*/ 4 w 492"/>
                <a:gd name="T77" fmla="*/ 62 h 370"/>
                <a:gd name="T78" fmla="*/ 8 w 492"/>
                <a:gd name="T79" fmla="*/ 48 h 370"/>
                <a:gd name="T80" fmla="*/ 14 w 492"/>
                <a:gd name="T81" fmla="*/ 36 h 370"/>
                <a:gd name="T82" fmla="*/ 22 w 492"/>
                <a:gd name="T83" fmla="*/ 26 h 370"/>
                <a:gd name="T84" fmla="*/ 30 w 492"/>
                <a:gd name="T85" fmla="*/ 16 h 370"/>
                <a:gd name="T86" fmla="*/ 42 w 492"/>
                <a:gd name="T87" fmla="*/ 8 h 370"/>
                <a:gd name="T88" fmla="*/ 52 w 492"/>
                <a:gd name="T89" fmla="*/ 4 h 370"/>
                <a:gd name="T90" fmla="*/ 66 w 492"/>
                <a:gd name="T91" fmla="*/ 0 h 370"/>
                <a:gd name="T92" fmla="*/ 80 w 492"/>
                <a:gd name="T93" fmla="*/ 0 h 370"/>
                <a:gd name="T94" fmla="*/ 96 w 492"/>
                <a:gd name="T95" fmla="*/ 4 h 370"/>
                <a:gd name="T96" fmla="*/ 96 w 492"/>
                <a:gd name="T97" fmla="*/ 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2" h="370">
                  <a:moveTo>
                    <a:pt x="96" y="4"/>
                  </a:moveTo>
                  <a:lnTo>
                    <a:pt x="96" y="4"/>
                  </a:lnTo>
                  <a:lnTo>
                    <a:pt x="116" y="14"/>
                  </a:lnTo>
                  <a:lnTo>
                    <a:pt x="154" y="36"/>
                  </a:lnTo>
                  <a:lnTo>
                    <a:pt x="260" y="100"/>
                  </a:lnTo>
                  <a:lnTo>
                    <a:pt x="374" y="172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74" y="238"/>
                  </a:lnTo>
                  <a:lnTo>
                    <a:pt x="482" y="250"/>
                  </a:lnTo>
                  <a:lnTo>
                    <a:pt x="488" y="262"/>
                  </a:lnTo>
                  <a:lnTo>
                    <a:pt x="492" y="274"/>
                  </a:lnTo>
                  <a:lnTo>
                    <a:pt x="492" y="286"/>
                  </a:lnTo>
                  <a:lnTo>
                    <a:pt x="490" y="298"/>
                  </a:lnTo>
                  <a:lnTo>
                    <a:pt x="486" y="310"/>
                  </a:lnTo>
                  <a:lnTo>
                    <a:pt x="480" y="322"/>
                  </a:lnTo>
                  <a:lnTo>
                    <a:pt x="474" y="334"/>
                  </a:lnTo>
                  <a:lnTo>
                    <a:pt x="466" y="344"/>
                  </a:lnTo>
                  <a:lnTo>
                    <a:pt x="458" y="352"/>
                  </a:lnTo>
                  <a:lnTo>
                    <a:pt x="448" y="360"/>
                  </a:lnTo>
                  <a:lnTo>
                    <a:pt x="440" y="364"/>
                  </a:lnTo>
                  <a:lnTo>
                    <a:pt x="430" y="368"/>
                  </a:lnTo>
                  <a:lnTo>
                    <a:pt x="422" y="370"/>
                  </a:lnTo>
                  <a:lnTo>
                    <a:pt x="416" y="370"/>
                  </a:lnTo>
                  <a:lnTo>
                    <a:pt x="416" y="370"/>
                  </a:lnTo>
                  <a:lnTo>
                    <a:pt x="392" y="358"/>
                  </a:lnTo>
                  <a:lnTo>
                    <a:pt x="350" y="334"/>
                  </a:lnTo>
                  <a:lnTo>
                    <a:pt x="234" y="262"/>
                  </a:lnTo>
                  <a:lnTo>
                    <a:pt x="114" y="186"/>
                  </a:lnTo>
                  <a:lnTo>
                    <a:pt x="64" y="15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20" y="130"/>
                  </a:lnTo>
                  <a:lnTo>
                    <a:pt x="12" y="122"/>
                  </a:lnTo>
                  <a:lnTo>
                    <a:pt x="6" y="112"/>
                  </a:lnTo>
                  <a:lnTo>
                    <a:pt x="2" y="100"/>
                  </a:lnTo>
                  <a:lnTo>
                    <a:pt x="0" y="86"/>
                  </a:lnTo>
                  <a:lnTo>
                    <a:pt x="2" y="74"/>
                  </a:lnTo>
                  <a:lnTo>
                    <a:pt x="4" y="62"/>
                  </a:lnTo>
                  <a:lnTo>
                    <a:pt x="8" y="48"/>
                  </a:lnTo>
                  <a:lnTo>
                    <a:pt x="14" y="36"/>
                  </a:lnTo>
                  <a:lnTo>
                    <a:pt x="22" y="26"/>
                  </a:lnTo>
                  <a:lnTo>
                    <a:pt x="30" y="16"/>
                  </a:lnTo>
                  <a:lnTo>
                    <a:pt x="42" y="8"/>
                  </a:lnTo>
                  <a:lnTo>
                    <a:pt x="52" y="4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6" y="4"/>
                  </a:lnTo>
                  <a:lnTo>
                    <a:pt x="96" y="4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5284" y="635"/>
              <a:ext cx="678" cy="742"/>
            </a:xfrm>
            <a:custGeom>
              <a:avLst/>
              <a:gdLst>
                <a:gd name="T0" fmla="*/ 640 w 678"/>
                <a:gd name="T1" fmla="*/ 284 h 742"/>
                <a:gd name="T2" fmla="*/ 626 w 678"/>
                <a:gd name="T3" fmla="*/ 284 h 742"/>
                <a:gd name="T4" fmla="*/ 632 w 678"/>
                <a:gd name="T5" fmla="*/ 226 h 742"/>
                <a:gd name="T6" fmla="*/ 630 w 678"/>
                <a:gd name="T7" fmla="*/ 196 h 742"/>
                <a:gd name="T8" fmla="*/ 624 w 678"/>
                <a:gd name="T9" fmla="*/ 168 h 742"/>
                <a:gd name="T10" fmla="*/ 598 w 678"/>
                <a:gd name="T11" fmla="*/ 120 h 742"/>
                <a:gd name="T12" fmla="*/ 560 w 678"/>
                <a:gd name="T13" fmla="*/ 82 h 742"/>
                <a:gd name="T14" fmla="*/ 516 w 678"/>
                <a:gd name="T15" fmla="*/ 50 h 742"/>
                <a:gd name="T16" fmla="*/ 466 w 678"/>
                <a:gd name="T17" fmla="*/ 26 h 742"/>
                <a:gd name="T18" fmla="*/ 416 w 678"/>
                <a:gd name="T19" fmla="*/ 12 h 742"/>
                <a:gd name="T20" fmla="*/ 372 w 678"/>
                <a:gd name="T21" fmla="*/ 2 h 742"/>
                <a:gd name="T22" fmla="*/ 338 w 678"/>
                <a:gd name="T23" fmla="*/ 0 h 742"/>
                <a:gd name="T24" fmla="*/ 322 w 678"/>
                <a:gd name="T25" fmla="*/ 0 h 742"/>
                <a:gd name="T26" fmla="*/ 282 w 678"/>
                <a:gd name="T27" fmla="*/ 6 h 742"/>
                <a:gd name="T28" fmla="*/ 236 w 678"/>
                <a:gd name="T29" fmla="*/ 18 h 742"/>
                <a:gd name="T30" fmla="*/ 186 w 678"/>
                <a:gd name="T31" fmla="*/ 38 h 742"/>
                <a:gd name="T32" fmla="*/ 138 w 678"/>
                <a:gd name="T33" fmla="*/ 64 h 742"/>
                <a:gd name="T34" fmla="*/ 96 w 678"/>
                <a:gd name="T35" fmla="*/ 100 h 742"/>
                <a:gd name="T36" fmla="*/ 64 w 678"/>
                <a:gd name="T37" fmla="*/ 144 h 742"/>
                <a:gd name="T38" fmla="*/ 48 w 678"/>
                <a:gd name="T39" fmla="*/ 182 h 742"/>
                <a:gd name="T40" fmla="*/ 44 w 678"/>
                <a:gd name="T41" fmla="*/ 212 h 742"/>
                <a:gd name="T42" fmla="*/ 44 w 678"/>
                <a:gd name="T43" fmla="*/ 226 h 742"/>
                <a:gd name="T44" fmla="*/ 50 w 678"/>
                <a:gd name="T45" fmla="*/ 284 h 742"/>
                <a:gd name="T46" fmla="*/ 38 w 678"/>
                <a:gd name="T47" fmla="*/ 284 h 742"/>
                <a:gd name="T48" fmla="*/ 18 w 678"/>
                <a:gd name="T49" fmla="*/ 294 h 742"/>
                <a:gd name="T50" fmla="*/ 6 w 678"/>
                <a:gd name="T51" fmla="*/ 314 h 742"/>
                <a:gd name="T52" fmla="*/ 0 w 678"/>
                <a:gd name="T53" fmla="*/ 342 h 742"/>
                <a:gd name="T54" fmla="*/ 2 w 678"/>
                <a:gd name="T55" fmla="*/ 370 h 742"/>
                <a:gd name="T56" fmla="*/ 6 w 678"/>
                <a:gd name="T57" fmla="*/ 384 h 742"/>
                <a:gd name="T58" fmla="*/ 18 w 678"/>
                <a:gd name="T59" fmla="*/ 408 h 742"/>
                <a:gd name="T60" fmla="*/ 36 w 678"/>
                <a:gd name="T61" fmla="*/ 424 h 742"/>
                <a:gd name="T62" fmla="*/ 54 w 678"/>
                <a:gd name="T63" fmla="*/ 432 h 742"/>
                <a:gd name="T64" fmla="*/ 66 w 678"/>
                <a:gd name="T65" fmla="*/ 434 h 742"/>
                <a:gd name="T66" fmla="*/ 82 w 678"/>
                <a:gd name="T67" fmla="*/ 548 h 742"/>
                <a:gd name="T68" fmla="*/ 84 w 678"/>
                <a:gd name="T69" fmla="*/ 558 h 742"/>
                <a:gd name="T70" fmla="*/ 98 w 678"/>
                <a:gd name="T71" fmla="*/ 582 h 742"/>
                <a:gd name="T72" fmla="*/ 130 w 678"/>
                <a:gd name="T73" fmla="*/ 616 h 742"/>
                <a:gd name="T74" fmla="*/ 190 w 678"/>
                <a:gd name="T75" fmla="*/ 662 h 742"/>
                <a:gd name="T76" fmla="*/ 308 w 678"/>
                <a:gd name="T77" fmla="*/ 730 h 742"/>
                <a:gd name="T78" fmla="*/ 316 w 678"/>
                <a:gd name="T79" fmla="*/ 734 h 742"/>
                <a:gd name="T80" fmla="*/ 334 w 678"/>
                <a:gd name="T81" fmla="*/ 742 h 742"/>
                <a:gd name="T82" fmla="*/ 334 w 678"/>
                <a:gd name="T83" fmla="*/ 742 h 742"/>
                <a:gd name="T84" fmla="*/ 338 w 678"/>
                <a:gd name="T85" fmla="*/ 742 h 742"/>
                <a:gd name="T86" fmla="*/ 342 w 678"/>
                <a:gd name="T87" fmla="*/ 742 h 742"/>
                <a:gd name="T88" fmla="*/ 352 w 678"/>
                <a:gd name="T89" fmla="*/ 738 h 742"/>
                <a:gd name="T90" fmla="*/ 368 w 678"/>
                <a:gd name="T91" fmla="*/ 730 h 742"/>
                <a:gd name="T92" fmla="*/ 448 w 678"/>
                <a:gd name="T93" fmla="*/ 684 h 742"/>
                <a:gd name="T94" fmla="*/ 518 w 678"/>
                <a:gd name="T95" fmla="*/ 638 h 742"/>
                <a:gd name="T96" fmla="*/ 570 w 678"/>
                <a:gd name="T97" fmla="*/ 594 h 742"/>
                <a:gd name="T98" fmla="*/ 586 w 678"/>
                <a:gd name="T99" fmla="*/ 570 h 742"/>
                <a:gd name="T100" fmla="*/ 594 w 678"/>
                <a:gd name="T101" fmla="*/ 548 h 742"/>
                <a:gd name="T102" fmla="*/ 602 w 678"/>
                <a:gd name="T103" fmla="*/ 500 h 742"/>
                <a:gd name="T104" fmla="*/ 610 w 678"/>
                <a:gd name="T105" fmla="*/ 434 h 742"/>
                <a:gd name="T106" fmla="*/ 632 w 678"/>
                <a:gd name="T107" fmla="*/ 430 h 742"/>
                <a:gd name="T108" fmla="*/ 650 w 678"/>
                <a:gd name="T109" fmla="*/ 418 h 742"/>
                <a:gd name="T110" fmla="*/ 666 w 678"/>
                <a:gd name="T111" fmla="*/ 398 h 742"/>
                <a:gd name="T112" fmla="*/ 676 w 678"/>
                <a:gd name="T113" fmla="*/ 370 h 742"/>
                <a:gd name="T114" fmla="*/ 678 w 678"/>
                <a:gd name="T115" fmla="*/ 356 h 742"/>
                <a:gd name="T116" fmla="*/ 676 w 678"/>
                <a:gd name="T117" fmla="*/ 328 h 742"/>
                <a:gd name="T118" fmla="*/ 666 w 678"/>
                <a:gd name="T119" fmla="*/ 304 h 742"/>
                <a:gd name="T120" fmla="*/ 650 w 678"/>
                <a:gd name="T121" fmla="*/ 288 h 742"/>
                <a:gd name="T122" fmla="*/ 640 w 678"/>
                <a:gd name="T123" fmla="*/ 28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8" h="742">
                  <a:moveTo>
                    <a:pt x="640" y="284"/>
                  </a:moveTo>
                  <a:lnTo>
                    <a:pt x="640" y="284"/>
                  </a:lnTo>
                  <a:lnTo>
                    <a:pt x="626" y="284"/>
                  </a:lnTo>
                  <a:lnTo>
                    <a:pt x="626" y="284"/>
                  </a:lnTo>
                  <a:lnTo>
                    <a:pt x="632" y="226"/>
                  </a:lnTo>
                  <a:lnTo>
                    <a:pt x="632" y="226"/>
                  </a:lnTo>
                  <a:lnTo>
                    <a:pt x="632" y="212"/>
                  </a:lnTo>
                  <a:lnTo>
                    <a:pt x="630" y="196"/>
                  </a:lnTo>
                  <a:lnTo>
                    <a:pt x="628" y="182"/>
                  </a:lnTo>
                  <a:lnTo>
                    <a:pt x="624" y="168"/>
                  </a:lnTo>
                  <a:lnTo>
                    <a:pt x="612" y="144"/>
                  </a:lnTo>
                  <a:lnTo>
                    <a:pt x="598" y="120"/>
                  </a:lnTo>
                  <a:lnTo>
                    <a:pt x="580" y="100"/>
                  </a:lnTo>
                  <a:lnTo>
                    <a:pt x="560" y="82"/>
                  </a:lnTo>
                  <a:lnTo>
                    <a:pt x="538" y="64"/>
                  </a:lnTo>
                  <a:lnTo>
                    <a:pt x="516" y="50"/>
                  </a:lnTo>
                  <a:lnTo>
                    <a:pt x="490" y="38"/>
                  </a:lnTo>
                  <a:lnTo>
                    <a:pt x="466" y="26"/>
                  </a:lnTo>
                  <a:lnTo>
                    <a:pt x="440" y="18"/>
                  </a:lnTo>
                  <a:lnTo>
                    <a:pt x="416" y="12"/>
                  </a:lnTo>
                  <a:lnTo>
                    <a:pt x="394" y="6"/>
                  </a:lnTo>
                  <a:lnTo>
                    <a:pt x="372" y="2"/>
                  </a:lnTo>
                  <a:lnTo>
                    <a:pt x="354" y="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2"/>
                  </a:lnTo>
                  <a:lnTo>
                    <a:pt x="282" y="6"/>
                  </a:lnTo>
                  <a:lnTo>
                    <a:pt x="260" y="12"/>
                  </a:lnTo>
                  <a:lnTo>
                    <a:pt x="236" y="18"/>
                  </a:lnTo>
                  <a:lnTo>
                    <a:pt x="212" y="26"/>
                  </a:lnTo>
                  <a:lnTo>
                    <a:pt x="186" y="38"/>
                  </a:lnTo>
                  <a:lnTo>
                    <a:pt x="162" y="50"/>
                  </a:lnTo>
                  <a:lnTo>
                    <a:pt x="138" y="64"/>
                  </a:lnTo>
                  <a:lnTo>
                    <a:pt x="116" y="82"/>
                  </a:lnTo>
                  <a:lnTo>
                    <a:pt x="96" y="100"/>
                  </a:lnTo>
                  <a:lnTo>
                    <a:pt x="78" y="120"/>
                  </a:lnTo>
                  <a:lnTo>
                    <a:pt x="64" y="144"/>
                  </a:lnTo>
                  <a:lnTo>
                    <a:pt x="52" y="168"/>
                  </a:lnTo>
                  <a:lnTo>
                    <a:pt x="48" y="182"/>
                  </a:lnTo>
                  <a:lnTo>
                    <a:pt x="46" y="196"/>
                  </a:lnTo>
                  <a:lnTo>
                    <a:pt x="44" y="212"/>
                  </a:lnTo>
                  <a:lnTo>
                    <a:pt x="44" y="226"/>
                  </a:lnTo>
                  <a:lnTo>
                    <a:pt x="44" y="226"/>
                  </a:lnTo>
                  <a:lnTo>
                    <a:pt x="50" y="284"/>
                  </a:lnTo>
                  <a:lnTo>
                    <a:pt x="50" y="284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28" y="288"/>
                  </a:lnTo>
                  <a:lnTo>
                    <a:pt x="18" y="294"/>
                  </a:lnTo>
                  <a:lnTo>
                    <a:pt x="12" y="304"/>
                  </a:lnTo>
                  <a:lnTo>
                    <a:pt x="6" y="314"/>
                  </a:lnTo>
                  <a:lnTo>
                    <a:pt x="2" y="328"/>
                  </a:lnTo>
                  <a:lnTo>
                    <a:pt x="0" y="342"/>
                  </a:lnTo>
                  <a:lnTo>
                    <a:pt x="0" y="356"/>
                  </a:lnTo>
                  <a:lnTo>
                    <a:pt x="2" y="370"/>
                  </a:lnTo>
                  <a:lnTo>
                    <a:pt x="2" y="370"/>
                  </a:lnTo>
                  <a:lnTo>
                    <a:pt x="6" y="384"/>
                  </a:lnTo>
                  <a:lnTo>
                    <a:pt x="12" y="396"/>
                  </a:lnTo>
                  <a:lnTo>
                    <a:pt x="18" y="408"/>
                  </a:lnTo>
                  <a:lnTo>
                    <a:pt x="26" y="416"/>
                  </a:lnTo>
                  <a:lnTo>
                    <a:pt x="36" y="424"/>
                  </a:lnTo>
                  <a:lnTo>
                    <a:pt x="44" y="430"/>
                  </a:lnTo>
                  <a:lnTo>
                    <a:pt x="54" y="432"/>
                  </a:lnTo>
                  <a:lnTo>
                    <a:pt x="66" y="434"/>
                  </a:lnTo>
                  <a:lnTo>
                    <a:pt x="66" y="434"/>
                  </a:lnTo>
                  <a:lnTo>
                    <a:pt x="74" y="500"/>
                  </a:lnTo>
                  <a:lnTo>
                    <a:pt x="82" y="548"/>
                  </a:lnTo>
                  <a:lnTo>
                    <a:pt x="82" y="548"/>
                  </a:lnTo>
                  <a:lnTo>
                    <a:pt x="84" y="558"/>
                  </a:lnTo>
                  <a:lnTo>
                    <a:pt x="90" y="570"/>
                  </a:lnTo>
                  <a:lnTo>
                    <a:pt x="98" y="582"/>
                  </a:lnTo>
                  <a:lnTo>
                    <a:pt x="106" y="594"/>
                  </a:lnTo>
                  <a:lnTo>
                    <a:pt x="130" y="616"/>
                  </a:lnTo>
                  <a:lnTo>
                    <a:pt x="158" y="638"/>
                  </a:lnTo>
                  <a:lnTo>
                    <a:pt x="190" y="662"/>
                  </a:lnTo>
                  <a:lnTo>
                    <a:pt x="228" y="684"/>
                  </a:lnTo>
                  <a:lnTo>
                    <a:pt x="308" y="730"/>
                  </a:lnTo>
                  <a:lnTo>
                    <a:pt x="308" y="730"/>
                  </a:lnTo>
                  <a:lnTo>
                    <a:pt x="316" y="734"/>
                  </a:lnTo>
                  <a:lnTo>
                    <a:pt x="324" y="738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8" y="742"/>
                  </a:lnTo>
                  <a:lnTo>
                    <a:pt x="338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52" y="738"/>
                  </a:lnTo>
                  <a:lnTo>
                    <a:pt x="360" y="734"/>
                  </a:lnTo>
                  <a:lnTo>
                    <a:pt x="368" y="730"/>
                  </a:lnTo>
                  <a:lnTo>
                    <a:pt x="368" y="730"/>
                  </a:lnTo>
                  <a:lnTo>
                    <a:pt x="448" y="684"/>
                  </a:lnTo>
                  <a:lnTo>
                    <a:pt x="486" y="662"/>
                  </a:lnTo>
                  <a:lnTo>
                    <a:pt x="518" y="638"/>
                  </a:lnTo>
                  <a:lnTo>
                    <a:pt x="546" y="616"/>
                  </a:lnTo>
                  <a:lnTo>
                    <a:pt x="570" y="594"/>
                  </a:lnTo>
                  <a:lnTo>
                    <a:pt x="578" y="582"/>
                  </a:lnTo>
                  <a:lnTo>
                    <a:pt x="586" y="570"/>
                  </a:lnTo>
                  <a:lnTo>
                    <a:pt x="592" y="558"/>
                  </a:lnTo>
                  <a:lnTo>
                    <a:pt x="594" y="548"/>
                  </a:lnTo>
                  <a:lnTo>
                    <a:pt x="594" y="548"/>
                  </a:lnTo>
                  <a:lnTo>
                    <a:pt x="602" y="500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22" y="432"/>
                  </a:lnTo>
                  <a:lnTo>
                    <a:pt x="632" y="430"/>
                  </a:lnTo>
                  <a:lnTo>
                    <a:pt x="642" y="424"/>
                  </a:lnTo>
                  <a:lnTo>
                    <a:pt x="650" y="418"/>
                  </a:lnTo>
                  <a:lnTo>
                    <a:pt x="658" y="408"/>
                  </a:lnTo>
                  <a:lnTo>
                    <a:pt x="666" y="398"/>
                  </a:lnTo>
                  <a:lnTo>
                    <a:pt x="672" y="384"/>
                  </a:lnTo>
                  <a:lnTo>
                    <a:pt x="676" y="370"/>
                  </a:lnTo>
                  <a:lnTo>
                    <a:pt x="676" y="370"/>
                  </a:lnTo>
                  <a:lnTo>
                    <a:pt x="678" y="356"/>
                  </a:lnTo>
                  <a:lnTo>
                    <a:pt x="678" y="342"/>
                  </a:lnTo>
                  <a:lnTo>
                    <a:pt x="676" y="328"/>
                  </a:lnTo>
                  <a:lnTo>
                    <a:pt x="672" y="314"/>
                  </a:lnTo>
                  <a:lnTo>
                    <a:pt x="666" y="304"/>
                  </a:lnTo>
                  <a:lnTo>
                    <a:pt x="658" y="294"/>
                  </a:lnTo>
                  <a:lnTo>
                    <a:pt x="650" y="288"/>
                  </a:lnTo>
                  <a:lnTo>
                    <a:pt x="640" y="284"/>
                  </a:lnTo>
                  <a:lnTo>
                    <a:pt x="640" y="284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5412" y="1155"/>
              <a:ext cx="422" cy="256"/>
            </a:xfrm>
            <a:custGeom>
              <a:avLst/>
              <a:gdLst>
                <a:gd name="T0" fmla="*/ 348 w 422"/>
                <a:gd name="T1" fmla="*/ 14 h 256"/>
                <a:gd name="T2" fmla="*/ 230 w 422"/>
                <a:gd name="T3" fmla="*/ 0 h 256"/>
                <a:gd name="T4" fmla="*/ 238 w 422"/>
                <a:gd name="T5" fmla="*/ 20 h 256"/>
                <a:gd name="T6" fmla="*/ 328 w 422"/>
                <a:gd name="T7" fmla="*/ 36 h 256"/>
                <a:gd name="T8" fmla="*/ 348 w 422"/>
                <a:gd name="T9" fmla="*/ 96 h 256"/>
                <a:gd name="T10" fmla="*/ 230 w 422"/>
                <a:gd name="T11" fmla="*/ 160 h 256"/>
                <a:gd name="T12" fmla="*/ 210 w 422"/>
                <a:gd name="T13" fmla="*/ 140 h 256"/>
                <a:gd name="T14" fmla="*/ 192 w 422"/>
                <a:gd name="T15" fmla="*/ 160 h 256"/>
                <a:gd name="T16" fmla="*/ 72 w 422"/>
                <a:gd name="T17" fmla="*/ 96 h 256"/>
                <a:gd name="T18" fmla="*/ 94 w 422"/>
                <a:gd name="T19" fmla="*/ 36 h 256"/>
                <a:gd name="T20" fmla="*/ 182 w 422"/>
                <a:gd name="T21" fmla="*/ 20 h 256"/>
                <a:gd name="T22" fmla="*/ 192 w 422"/>
                <a:gd name="T23" fmla="*/ 0 h 256"/>
                <a:gd name="T24" fmla="*/ 74 w 422"/>
                <a:gd name="T25" fmla="*/ 14 h 256"/>
                <a:gd name="T26" fmla="*/ 0 w 422"/>
                <a:gd name="T27" fmla="*/ 118 h 256"/>
                <a:gd name="T28" fmla="*/ 28 w 422"/>
                <a:gd name="T29" fmla="*/ 120 h 256"/>
                <a:gd name="T30" fmla="*/ 210 w 422"/>
                <a:gd name="T31" fmla="*/ 256 h 256"/>
                <a:gd name="T32" fmla="*/ 394 w 422"/>
                <a:gd name="T33" fmla="*/ 120 h 256"/>
                <a:gd name="T34" fmla="*/ 422 w 422"/>
                <a:gd name="T35" fmla="*/ 118 h 256"/>
                <a:gd name="T36" fmla="*/ 348 w 422"/>
                <a:gd name="T37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2" h="256">
                  <a:moveTo>
                    <a:pt x="348" y="14"/>
                  </a:moveTo>
                  <a:lnTo>
                    <a:pt x="230" y="0"/>
                  </a:lnTo>
                  <a:lnTo>
                    <a:pt x="238" y="20"/>
                  </a:lnTo>
                  <a:lnTo>
                    <a:pt x="328" y="36"/>
                  </a:lnTo>
                  <a:lnTo>
                    <a:pt x="348" y="96"/>
                  </a:lnTo>
                  <a:lnTo>
                    <a:pt x="230" y="160"/>
                  </a:lnTo>
                  <a:lnTo>
                    <a:pt x="210" y="140"/>
                  </a:lnTo>
                  <a:lnTo>
                    <a:pt x="192" y="160"/>
                  </a:lnTo>
                  <a:lnTo>
                    <a:pt x="72" y="96"/>
                  </a:lnTo>
                  <a:lnTo>
                    <a:pt x="94" y="36"/>
                  </a:lnTo>
                  <a:lnTo>
                    <a:pt x="182" y="20"/>
                  </a:lnTo>
                  <a:lnTo>
                    <a:pt x="192" y="0"/>
                  </a:lnTo>
                  <a:lnTo>
                    <a:pt x="74" y="14"/>
                  </a:lnTo>
                  <a:lnTo>
                    <a:pt x="0" y="118"/>
                  </a:lnTo>
                  <a:lnTo>
                    <a:pt x="28" y="120"/>
                  </a:lnTo>
                  <a:lnTo>
                    <a:pt x="210" y="256"/>
                  </a:lnTo>
                  <a:lnTo>
                    <a:pt x="394" y="120"/>
                  </a:lnTo>
                  <a:lnTo>
                    <a:pt x="422" y="118"/>
                  </a:lnTo>
                  <a:lnTo>
                    <a:pt x="348" y="1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5298" y="505"/>
              <a:ext cx="650" cy="620"/>
            </a:xfrm>
            <a:custGeom>
              <a:avLst/>
              <a:gdLst>
                <a:gd name="T0" fmla="*/ 646 w 650"/>
                <a:gd name="T1" fmla="*/ 274 h 620"/>
                <a:gd name="T2" fmla="*/ 644 w 650"/>
                <a:gd name="T3" fmla="*/ 254 h 620"/>
                <a:gd name="T4" fmla="*/ 636 w 650"/>
                <a:gd name="T5" fmla="*/ 220 h 620"/>
                <a:gd name="T6" fmla="*/ 624 w 650"/>
                <a:gd name="T7" fmla="*/ 186 h 620"/>
                <a:gd name="T8" fmla="*/ 598 w 650"/>
                <a:gd name="T9" fmla="*/ 144 h 620"/>
                <a:gd name="T10" fmla="*/ 552 w 650"/>
                <a:gd name="T11" fmla="*/ 96 h 620"/>
                <a:gd name="T12" fmla="*/ 502 w 650"/>
                <a:gd name="T13" fmla="*/ 60 h 620"/>
                <a:gd name="T14" fmla="*/ 450 w 650"/>
                <a:gd name="T15" fmla="*/ 32 h 620"/>
                <a:gd name="T16" fmla="*/ 374 w 650"/>
                <a:gd name="T17" fmla="*/ 4 h 620"/>
                <a:gd name="T18" fmla="*/ 362 w 650"/>
                <a:gd name="T19" fmla="*/ 0 h 620"/>
                <a:gd name="T20" fmla="*/ 242 w 650"/>
                <a:gd name="T21" fmla="*/ 34 h 620"/>
                <a:gd name="T22" fmla="*/ 156 w 650"/>
                <a:gd name="T23" fmla="*/ 60 h 620"/>
                <a:gd name="T24" fmla="*/ 118 w 650"/>
                <a:gd name="T25" fmla="*/ 76 h 620"/>
                <a:gd name="T26" fmla="*/ 114 w 650"/>
                <a:gd name="T27" fmla="*/ 80 h 620"/>
                <a:gd name="T28" fmla="*/ 106 w 650"/>
                <a:gd name="T29" fmla="*/ 102 h 620"/>
                <a:gd name="T30" fmla="*/ 96 w 650"/>
                <a:gd name="T31" fmla="*/ 168 h 620"/>
                <a:gd name="T32" fmla="*/ 96 w 650"/>
                <a:gd name="T33" fmla="*/ 168 h 620"/>
                <a:gd name="T34" fmla="*/ 64 w 650"/>
                <a:gd name="T35" fmla="*/ 194 h 620"/>
                <a:gd name="T36" fmla="*/ 36 w 650"/>
                <a:gd name="T37" fmla="*/ 222 h 620"/>
                <a:gd name="T38" fmla="*/ 14 w 650"/>
                <a:gd name="T39" fmla="*/ 254 h 620"/>
                <a:gd name="T40" fmla="*/ 0 w 650"/>
                <a:gd name="T41" fmla="*/ 288 h 620"/>
                <a:gd name="T42" fmla="*/ 64 w 650"/>
                <a:gd name="T43" fmla="*/ 590 h 620"/>
                <a:gd name="T44" fmla="*/ 82 w 650"/>
                <a:gd name="T45" fmla="*/ 580 h 620"/>
                <a:gd name="T46" fmla="*/ 132 w 650"/>
                <a:gd name="T47" fmla="*/ 298 h 620"/>
                <a:gd name="T48" fmla="*/ 168 w 650"/>
                <a:gd name="T49" fmla="*/ 304 h 620"/>
                <a:gd name="T50" fmla="*/ 300 w 650"/>
                <a:gd name="T51" fmla="*/ 326 h 620"/>
                <a:gd name="T52" fmla="*/ 324 w 650"/>
                <a:gd name="T53" fmla="*/ 328 h 620"/>
                <a:gd name="T54" fmla="*/ 350 w 650"/>
                <a:gd name="T55" fmla="*/ 326 h 620"/>
                <a:gd name="T56" fmla="*/ 466 w 650"/>
                <a:gd name="T57" fmla="*/ 310 h 620"/>
                <a:gd name="T58" fmla="*/ 476 w 650"/>
                <a:gd name="T59" fmla="*/ 312 h 620"/>
                <a:gd name="T60" fmla="*/ 490 w 650"/>
                <a:gd name="T61" fmla="*/ 322 h 620"/>
                <a:gd name="T62" fmla="*/ 502 w 650"/>
                <a:gd name="T63" fmla="*/ 340 h 620"/>
                <a:gd name="T64" fmla="*/ 508 w 650"/>
                <a:gd name="T65" fmla="*/ 366 h 620"/>
                <a:gd name="T66" fmla="*/ 508 w 650"/>
                <a:gd name="T67" fmla="*/ 386 h 620"/>
                <a:gd name="T68" fmla="*/ 488 w 650"/>
                <a:gd name="T69" fmla="*/ 304 h 620"/>
                <a:gd name="T70" fmla="*/ 582 w 650"/>
                <a:gd name="T71" fmla="*/ 414 h 620"/>
                <a:gd name="T72" fmla="*/ 550 w 650"/>
                <a:gd name="T73" fmla="*/ 620 h 620"/>
                <a:gd name="T74" fmla="*/ 614 w 650"/>
                <a:gd name="T75" fmla="*/ 414 h 620"/>
                <a:gd name="T76" fmla="*/ 650 w 650"/>
                <a:gd name="T77" fmla="*/ 288 h 620"/>
                <a:gd name="T78" fmla="*/ 646 w 650"/>
                <a:gd name="T79" fmla="*/ 27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0" h="620">
                  <a:moveTo>
                    <a:pt x="646" y="274"/>
                  </a:moveTo>
                  <a:lnTo>
                    <a:pt x="646" y="274"/>
                  </a:lnTo>
                  <a:lnTo>
                    <a:pt x="646" y="274"/>
                  </a:lnTo>
                  <a:lnTo>
                    <a:pt x="644" y="254"/>
                  </a:lnTo>
                  <a:lnTo>
                    <a:pt x="642" y="236"/>
                  </a:lnTo>
                  <a:lnTo>
                    <a:pt x="636" y="220"/>
                  </a:lnTo>
                  <a:lnTo>
                    <a:pt x="632" y="202"/>
                  </a:lnTo>
                  <a:lnTo>
                    <a:pt x="624" y="186"/>
                  </a:lnTo>
                  <a:lnTo>
                    <a:pt x="616" y="172"/>
                  </a:lnTo>
                  <a:lnTo>
                    <a:pt x="598" y="144"/>
                  </a:lnTo>
                  <a:lnTo>
                    <a:pt x="576" y="118"/>
                  </a:lnTo>
                  <a:lnTo>
                    <a:pt x="552" y="96"/>
                  </a:lnTo>
                  <a:lnTo>
                    <a:pt x="528" y="76"/>
                  </a:lnTo>
                  <a:lnTo>
                    <a:pt x="502" y="60"/>
                  </a:lnTo>
                  <a:lnTo>
                    <a:pt x="476" y="44"/>
                  </a:lnTo>
                  <a:lnTo>
                    <a:pt x="450" y="32"/>
                  </a:lnTo>
                  <a:lnTo>
                    <a:pt x="406" y="14"/>
                  </a:lnTo>
                  <a:lnTo>
                    <a:pt x="374" y="4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26" y="10"/>
                  </a:lnTo>
                  <a:lnTo>
                    <a:pt x="242" y="34"/>
                  </a:lnTo>
                  <a:lnTo>
                    <a:pt x="196" y="46"/>
                  </a:lnTo>
                  <a:lnTo>
                    <a:pt x="156" y="60"/>
                  </a:lnTo>
                  <a:lnTo>
                    <a:pt x="128" y="70"/>
                  </a:lnTo>
                  <a:lnTo>
                    <a:pt x="118" y="76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0" y="88"/>
                  </a:lnTo>
                  <a:lnTo>
                    <a:pt x="106" y="102"/>
                  </a:lnTo>
                  <a:lnTo>
                    <a:pt x="102" y="130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80" y="180"/>
                  </a:lnTo>
                  <a:lnTo>
                    <a:pt x="64" y="194"/>
                  </a:lnTo>
                  <a:lnTo>
                    <a:pt x="50" y="208"/>
                  </a:lnTo>
                  <a:lnTo>
                    <a:pt x="36" y="222"/>
                  </a:lnTo>
                  <a:lnTo>
                    <a:pt x="24" y="236"/>
                  </a:lnTo>
                  <a:lnTo>
                    <a:pt x="14" y="254"/>
                  </a:lnTo>
                  <a:lnTo>
                    <a:pt x="6" y="270"/>
                  </a:lnTo>
                  <a:lnTo>
                    <a:pt x="0" y="288"/>
                  </a:lnTo>
                  <a:lnTo>
                    <a:pt x="36" y="414"/>
                  </a:lnTo>
                  <a:lnTo>
                    <a:pt x="64" y="590"/>
                  </a:lnTo>
                  <a:lnTo>
                    <a:pt x="100" y="620"/>
                  </a:lnTo>
                  <a:lnTo>
                    <a:pt x="82" y="580"/>
                  </a:lnTo>
                  <a:lnTo>
                    <a:pt x="68" y="414"/>
                  </a:lnTo>
                  <a:lnTo>
                    <a:pt x="132" y="298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300" y="326"/>
                  </a:lnTo>
                  <a:lnTo>
                    <a:pt x="300" y="324"/>
                  </a:lnTo>
                  <a:lnTo>
                    <a:pt x="324" y="328"/>
                  </a:lnTo>
                  <a:lnTo>
                    <a:pt x="350" y="324"/>
                  </a:lnTo>
                  <a:lnTo>
                    <a:pt x="350" y="326"/>
                  </a:lnTo>
                  <a:lnTo>
                    <a:pt x="390" y="320"/>
                  </a:lnTo>
                  <a:lnTo>
                    <a:pt x="466" y="310"/>
                  </a:lnTo>
                  <a:lnTo>
                    <a:pt x="466" y="310"/>
                  </a:lnTo>
                  <a:lnTo>
                    <a:pt x="476" y="312"/>
                  </a:lnTo>
                  <a:lnTo>
                    <a:pt x="484" y="316"/>
                  </a:lnTo>
                  <a:lnTo>
                    <a:pt x="490" y="322"/>
                  </a:lnTo>
                  <a:lnTo>
                    <a:pt x="494" y="326"/>
                  </a:lnTo>
                  <a:lnTo>
                    <a:pt x="502" y="340"/>
                  </a:lnTo>
                  <a:lnTo>
                    <a:pt x="506" y="352"/>
                  </a:lnTo>
                  <a:lnTo>
                    <a:pt x="508" y="366"/>
                  </a:lnTo>
                  <a:lnTo>
                    <a:pt x="508" y="376"/>
                  </a:lnTo>
                  <a:lnTo>
                    <a:pt x="508" y="386"/>
                  </a:lnTo>
                  <a:lnTo>
                    <a:pt x="518" y="356"/>
                  </a:lnTo>
                  <a:lnTo>
                    <a:pt x="488" y="304"/>
                  </a:lnTo>
                  <a:lnTo>
                    <a:pt x="518" y="298"/>
                  </a:lnTo>
                  <a:lnTo>
                    <a:pt x="582" y="414"/>
                  </a:lnTo>
                  <a:lnTo>
                    <a:pt x="566" y="580"/>
                  </a:lnTo>
                  <a:lnTo>
                    <a:pt x="550" y="620"/>
                  </a:lnTo>
                  <a:lnTo>
                    <a:pt x="584" y="590"/>
                  </a:lnTo>
                  <a:lnTo>
                    <a:pt x="614" y="414"/>
                  </a:lnTo>
                  <a:lnTo>
                    <a:pt x="650" y="288"/>
                  </a:lnTo>
                  <a:lnTo>
                    <a:pt x="650" y="288"/>
                  </a:lnTo>
                  <a:lnTo>
                    <a:pt x="646" y="274"/>
                  </a:lnTo>
                  <a:lnTo>
                    <a:pt x="646" y="27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5424" y="931"/>
              <a:ext cx="160" cy="28"/>
            </a:xfrm>
            <a:custGeom>
              <a:avLst/>
              <a:gdLst>
                <a:gd name="T0" fmla="*/ 160 w 160"/>
                <a:gd name="T1" fmla="*/ 28 h 28"/>
                <a:gd name="T2" fmla="*/ 34 w 160"/>
                <a:gd name="T3" fmla="*/ 0 h 28"/>
                <a:gd name="T4" fmla="*/ 0 w 160"/>
                <a:gd name="T5" fmla="*/ 28 h 28"/>
                <a:gd name="T6" fmla="*/ 36 w 160"/>
                <a:gd name="T7" fmla="*/ 22 h 28"/>
                <a:gd name="T8" fmla="*/ 16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160" y="28"/>
                  </a:moveTo>
                  <a:lnTo>
                    <a:pt x="34" y="0"/>
                  </a:lnTo>
                  <a:lnTo>
                    <a:pt x="0" y="28"/>
                  </a:lnTo>
                  <a:lnTo>
                    <a:pt x="36" y="22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662" y="931"/>
              <a:ext cx="160" cy="28"/>
            </a:xfrm>
            <a:custGeom>
              <a:avLst/>
              <a:gdLst>
                <a:gd name="T0" fmla="*/ 0 w 160"/>
                <a:gd name="T1" fmla="*/ 28 h 28"/>
                <a:gd name="T2" fmla="*/ 126 w 160"/>
                <a:gd name="T3" fmla="*/ 0 h 28"/>
                <a:gd name="T4" fmla="*/ 160 w 160"/>
                <a:gd name="T5" fmla="*/ 28 h 28"/>
                <a:gd name="T6" fmla="*/ 124 w 160"/>
                <a:gd name="T7" fmla="*/ 22 h 28"/>
                <a:gd name="T8" fmla="*/ 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0" y="28"/>
                  </a:moveTo>
                  <a:lnTo>
                    <a:pt x="126" y="0"/>
                  </a:lnTo>
                  <a:lnTo>
                    <a:pt x="160" y="28"/>
                  </a:lnTo>
                  <a:lnTo>
                    <a:pt x="124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450" y="977"/>
              <a:ext cx="114" cy="52"/>
            </a:xfrm>
            <a:custGeom>
              <a:avLst/>
              <a:gdLst>
                <a:gd name="T0" fmla="*/ 0 w 114"/>
                <a:gd name="T1" fmla="*/ 26 h 52"/>
                <a:gd name="T2" fmla="*/ 26 w 114"/>
                <a:gd name="T3" fmla="*/ 2 h 52"/>
                <a:gd name="T4" fmla="*/ 84 w 114"/>
                <a:gd name="T5" fmla="*/ 0 h 52"/>
                <a:gd name="T6" fmla="*/ 114 w 114"/>
                <a:gd name="T7" fmla="*/ 30 h 52"/>
                <a:gd name="T8" fmla="*/ 98 w 114"/>
                <a:gd name="T9" fmla="*/ 52 h 52"/>
                <a:gd name="T10" fmla="*/ 8 w 114"/>
                <a:gd name="T11" fmla="*/ 38 h 52"/>
                <a:gd name="T12" fmla="*/ 0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0" y="26"/>
                  </a:moveTo>
                  <a:lnTo>
                    <a:pt x="26" y="2"/>
                  </a:lnTo>
                  <a:lnTo>
                    <a:pt x="84" y="0"/>
                  </a:lnTo>
                  <a:lnTo>
                    <a:pt x="114" y="30"/>
                  </a:lnTo>
                  <a:lnTo>
                    <a:pt x="98" y="52"/>
                  </a:lnTo>
                  <a:lnTo>
                    <a:pt x="8" y="3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490" y="979"/>
              <a:ext cx="44" cy="44"/>
            </a:xfrm>
            <a:custGeom>
              <a:avLst/>
              <a:gdLst>
                <a:gd name="T0" fmla="*/ 44 w 44"/>
                <a:gd name="T1" fmla="*/ 22 h 44"/>
                <a:gd name="T2" fmla="*/ 44 w 44"/>
                <a:gd name="T3" fmla="*/ 22 h 44"/>
                <a:gd name="T4" fmla="*/ 42 w 44"/>
                <a:gd name="T5" fmla="*/ 30 h 44"/>
                <a:gd name="T6" fmla="*/ 36 w 44"/>
                <a:gd name="T7" fmla="*/ 38 h 44"/>
                <a:gd name="T8" fmla="*/ 30 w 44"/>
                <a:gd name="T9" fmla="*/ 42 h 44"/>
                <a:gd name="T10" fmla="*/ 22 w 44"/>
                <a:gd name="T11" fmla="*/ 44 h 44"/>
                <a:gd name="T12" fmla="*/ 22 w 44"/>
                <a:gd name="T13" fmla="*/ 44 h 44"/>
                <a:gd name="T14" fmla="*/ 14 w 44"/>
                <a:gd name="T15" fmla="*/ 42 h 44"/>
                <a:gd name="T16" fmla="*/ 6 w 44"/>
                <a:gd name="T17" fmla="*/ 38 h 44"/>
                <a:gd name="T18" fmla="*/ 2 w 44"/>
                <a:gd name="T19" fmla="*/ 30 h 44"/>
                <a:gd name="T20" fmla="*/ 0 w 44"/>
                <a:gd name="T21" fmla="*/ 22 h 44"/>
                <a:gd name="T22" fmla="*/ 0 w 44"/>
                <a:gd name="T23" fmla="*/ 22 h 44"/>
                <a:gd name="T24" fmla="*/ 2 w 44"/>
                <a:gd name="T25" fmla="*/ 14 h 44"/>
                <a:gd name="T26" fmla="*/ 6 w 44"/>
                <a:gd name="T27" fmla="*/ 6 h 44"/>
                <a:gd name="T28" fmla="*/ 14 w 44"/>
                <a:gd name="T29" fmla="*/ 2 h 44"/>
                <a:gd name="T30" fmla="*/ 22 w 44"/>
                <a:gd name="T31" fmla="*/ 0 h 44"/>
                <a:gd name="T32" fmla="*/ 22 w 44"/>
                <a:gd name="T33" fmla="*/ 0 h 44"/>
                <a:gd name="T34" fmla="*/ 30 w 44"/>
                <a:gd name="T35" fmla="*/ 2 h 44"/>
                <a:gd name="T36" fmla="*/ 36 w 44"/>
                <a:gd name="T37" fmla="*/ 6 h 44"/>
                <a:gd name="T38" fmla="*/ 42 w 44"/>
                <a:gd name="T39" fmla="*/ 14 h 44"/>
                <a:gd name="T40" fmla="*/ 44 w 44"/>
                <a:gd name="T41" fmla="*/ 22 h 44"/>
                <a:gd name="T42" fmla="*/ 44 w 44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lnTo>
                    <a:pt x="44" y="22"/>
                  </a:lnTo>
                  <a:lnTo>
                    <a:pt x="42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2" y="14"/>
                  </a:lnTo>
                  <a:lnTo>
                    <a:pt x="44" y="22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508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2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6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518" y="983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4 h 6"/>
                <a:gd name="T6" fmla="*/ 2 w 6"/>
                <a:gd name="T7" fmla="*/ 6 h 6"/>
                <a:gd name="T8" fmla="*/ 2 w 6"/>
                <a:gd name="T9" fmla="*/ 6 h 6"/>
                <a:gd name="T10" fmla="*/ 2 w 6"/>
                <a:gd name="T11" fmla="*/ 4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5524" y="989"/>
              <a:ext cx="8" cy="12"/>
            </a:xfrm>
            <a:custGeom>
              <a:avLst/>
              <a:gdLst>
                <a:gd name="T0" fmla="*/ 6 w 8"/>
                <a:gd name="T1" fmla="*/ 4 h 12"/>
                <a:gd name="T2" fmla="*/ 6 w 8"/>
                <a:gd name="T3" fmla="*/ 4 h 12"/>
                <a:gd name="T4" fmla="*/ 8 w 8"/>
                <a:gd name="T5" fmla="*/ 10 h 12"/>
                <a:gd name="T6" fmla="*/ 6 w 8"/>
                <a:gd name="T7" fmla="*/ 12 h 12"/>
                <a:gd name="T8" fmla="*/ 6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6 w 8"/>
                <a:gd name="T25" fmla="*/ 4 h 12"/>
                <a:gd name="T26" fmla="*/ 6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690" y="977"/>
              <a:ext cx="114" cy="52"/>
            </a:xfrm>
            <a:custGeom>
              <a:avLst/>
              <a:gdLst>
                <a:gd name="T0" fmla="*/ 114 w 114"/>
                <a:gd name="T1" fmla="*/ 26 h 52"/>
                <a:gd name="T2" fmla="*/ 88 w 114"/>
                <a:gd name="T3" fmla="*/ 2 h 52"/>
                <a:gd name="T4" fmla="*/ 30 w 114"/>
                <a:gd name="T5" fmla="*/ 0 h 52"/>
                <a:gd name="T6" fmla="*/ 0 w 114"/>
                <a:gd name="T7" fmla="*/ 30 h 52"/>
                <a:gd name="T8" fmla="*/ 16 w 114"/>
                <a:gd name="T9" fmla="*/ 52 h 52"/>
                <a:gd name="T10" fmla="*/ 106 w 114"/>
                <a:gd name="T11" fmla="*/ 38 h 52"/>
                <a:gd name="T12" fmla="*/ 114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114" y="26"/>
                  </a:moveTo>
                  <a:lnTo>
                    <a:pt x="88" y="2"/>
                  </a:lnTo>
                  <a:lnTo>
                    <a:pt x="30" y="0"/>
                  </a:lnTo>
                  <a:lnTo>
                    <a:pt x="0" y="30"/>
                  </a:lnTo>
                  <a:lnTo>
                    <a:pt x="16" y="52"/>
                  </a:lnTo>
                  <a:lnTo>
                    <a:pt x="106" y="38"/>
                  </a:lnTo>
                  <a:lnTo>
                    <a:pt x="114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5728" y="979"/>
              <a:ext cx="42" cy="44"/>
            </a:xfrm>
            <a:custGeom>
              <a:avLst/>
              <a:gdLst>
                <a:gd name="T0" fmla="*/ 42 w 42"/>
                <a:gd name="T1" fmla="*/ 22 h 44"/>
                <a:gd name="T2" fmla="*/ 42 w 42"/>
                <a:gd name="T3" fmla="*/ 22 h 44"/>
                <a:gd name="T4" fmla="*/ 40 w 42"/>
                <a:gd name="T5" fmla="*/ 30 h 44"/>
                <a:gd name="T6" fmla="*/ 36 w 42"/>
                <a:gd name="T7" fmla="*/ 38 h 44"/>
                <a:gd name="T8" fmla="*/ 30 w 42"/>
                <a:gd name="T9" fmla="*/ 42 h 44"/>
                <a:gd name="T10" fmla="*/ 20 w 42"/>
                <a:gd name="T11" fmla="*/ 44 h 44"/>
                <a:gd name="T12" fmla="*/ 20 w 42"/>
                <a:gd name="T13" fmla="*/ 44 h 44"/>
                <a:gd name="T14" fmla="*/ 12 w 42"/>
                <a:gd name="T15" fmla="*/ 42 h 44"/>
                <a:gd name="T16" fmla="*/ 6 w 42"/>
                <a:gd name="T17" fmla="*/ 38 h 44"/>
                <a:gd name="T18" fmla="*/ 0 w 42"/>
                <a:gd name="T19" fmla="*/ 30 h 44"/>
                <a:gd name="T20" fmla="*/ 0 w 42"/>
                <a:gd name="T21" fmla="*/ 22 h 44"/>
                <a:gd name="T22" fmla="*/ 0 w 42"/>
                <a:gd name="T23" fmla="*/ 22 h 44"/>
                <a:gd name="T24" fmla="*/ 0 w 42"/>
                <a:gd name="T25" fmla="*/ 14 h 44"/>
                <a:gd name="T26" fmla="*/ 6 w 42"/>
                <a:gd name="T27" fmla="*/ 6 h 44"/>
                <a:gd name="T28" fmla="*/ 12 w 42"/>
                <a:gd name="T29" fmla="*/ 2 h 44"/>
                <a:gd name="T30" fmla="*/ 20 w 42"/>
                <a:gd name="T31" fmla="*/ 0 h 44"/>
                <a:gd name="T32" fmla="*/ 20 w 42"/>
                <a:gd name="T33" fmla="*/ 0 h 44"/>
                <a:gd name="T34" fmla="*/ 30 w 42"/>
                <a:gd name="T35" fmla="*/ 2 h 44"/>
                <a:gd name="T36" fmla="*/ 36 w 42"/>
                <a:gd name="T37" fmla="*/ 6 h 44"/>
                <a:gd name="T38" fmla="*/ 40 w 42"/>
                <a:gd name="T39" fmla="*/ 14 h 44"/>
                <a:gd name="T40" fmla="*/ 42 w 42"/>
                <a:gd name="T41" fmla="*/ 22 h 44"/>
                <a:gd name="T42" fmla="*/ 42 w 42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4">
                  <a:moveTo>
                    <a:pt x="42" y="22"/>
                  </a:moveTo>
                  <a:lnTo>
                    <a:pt x="42" y="22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2" y="42"/>
                  </a:lnTo>
                  <a:lnTo>
                    <a:pt x="6" y="38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5746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5756" y="983"/>
              <a:ext cx="4" cy="6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4 h 6"/>
                <a:gd name="T4" fmla="*/ 4 w 4"/>
                <a:gd name="T5" fmla="*/ 4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4 h 6"/>
                <a:gd name="T12" fmla="*/ 0 w 4"/>
                <a:gd name="T13" fmla="*/ 4 h 6"/>
                <a:gd name="T14" fmla="*/ 0 w 4"/>
                <a:gd name="T15" fmla="*/ 4 h 6"/>
                <a:gd name="T16" fmla="*/ 0 w 4"/>
                <a:gd name="T17" fmla="*/ 2 h 6"/>
                <a:gd name="T18" fmla="*/ 2 w 4"/>
                <a:gd name="T19" fmla="*/ 0 h 6"/>
                <a:gd name="T20" fmla="*/ 2 w 4"/>
                <a:gd name="T21" fmla="*/ 0 h 6"/>
                <a:gd name="T22" fmla="*/ 4 w 4"/>
                <a:gd name="T23" fmla="*/ 2 h 6"/>
                <a:gd name="T24" fmla="*/ 4 w 4"/>
                <a:gd name="T25" fmla="*/ 4 h 6"/>
                <a:gd name="T26" fmla="*/ 4 w 4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5760" y="989"/>
              <a:ext cx="8" cy="12"/>
            </a:xfrm>
            <a:custGeom>
              <a:avLst/>
              <a:gdLst>
                <a:gd name="T0" fmla="*/ 8 w 8"/>
                <a:gd name="T1" fmla="*/ 4 h 12"/>
                <a:gd name="T2" fmla="*/ 8 w 8"/>
                <a:gd name="T3" fmla="*/ 4 h 12"/>
                <a:gd name="T4" fmla="*/ 8 w 8"/>
                <a:gd name="T5" fmla="*/ 10 h 12"/>
                <a:gd name="T6" fmla="*/ 8 w 8"/>
                <a:gd name="T7" fmla="*/ 12 h 12"/>
                <a:gd name="T8" fmla="*/ 8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8 w 8"/>
                <a:gd name="T25" fmla="*/ 4 h 12"/>
                <a:gd name="T26" fmla="*/ 8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8" y="4"/>
                  </a:moveTo>
                  <a:lnTo>
                    <a:pt x="8" y="4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5598" y="983"/>
              <a:ext cx="76" cy="160"/>
            </a:xfrm>
            <a:custGeom>
              <a:avLst/>
              <a:gdLst>
                <a:gd name="T0" fmla="*/ 22 w 76"/>
                <a:gd name="T1" fmla="*/ 0 h 160"/>
                <a:gd name="T2" fmla="*/ 76 w 76"/>
                <a:gd name="T3" fmla="*/ 142 h 160"/>
                <a:gd name="T4" fmla="*/ 76 w 76"/>
                <a:gd name="T5" fmla="*/ 160 h 160"/>
                <a:gd name="T6" fmla="*/ 0 w 76"/>
                <a:gd name="T7" fmla="*/ 160 h 160"/>
                <a:gd name="T8" fmla="*/ 64 w 76"/>
                <a:gd name="T9" fmla="*/ 152 h 160"/>
                <a:gd name="T10" fmla="*/ 66 w 76"/>
                <a:gd name="T11" fmla="*/ 142 h 160"/>
                <a:gd name="T12" fmla="*/ 22 w 76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60">
                  <a:moveTo>
                    <a:pt x="22" y="0"/>
                  </a:moveTo>
                  <a:lnTo>
                    <a:pt x="76" y="142"/>
                  </a:lnTo>
                  <a:lnTo>
                    <a:pt x="76" y="160"/>
                  </a:lnTo>
                  <a:lnTo>
                    <a:pt x="0" y="160"/>
                  </a:lnTo>
                  <a:lnTo>
                    <a:pt x="64" y="152"/>
                  </a:lnTo>
                  <a:lnTo>
                    <a:pt x="66" y="14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1" name="smile"/>
          <p:cNvSpPr>
            <a:spLocks/>
          </p:cNvSpPr>
          <p:nvPr/>
        </p:nvSpPr>
        <p:spPr bwMode="auto">
          <a:xfrm>
            <a:off x="2846553" y="1706483"/>
            <a:ext cx="293214" cy="63588"/>
          </a:xfrm>
          <a:custGeom>
            <a:avLst/>
            <a:gdLst>
              <a:gd name="T0" fmla="*/ 0 w 166"/>
              <a:gd name="T1" fmla="*/ 0 h 36"/>
              <a:gd name="T2" fmla="*/ 0 w 166"/>
              <a:gd name="T3" fmla="*/ 0 h 36"/>
              <a:gd name="T4" fmla="*/ 12 w 166"/>
              <a:gd name="T5" fmla="*/ 4 h 36"/>
              <a:gd name="T6" fmla="*/ 26 w 166"/>
              <a:gd name="T7" fmla="*/ 8 h 36"/>
              <a:gd name="T8" fmla="*/ 46 w 166"/>
              <a:gd name="T9" fmla="*/ 12 h 36"/>
              <a:gd name="T10" fmla="*/ 72 w 166"/>
              <a:gd name="T11" fmla="*/ 14 h 36"/>
              <a:gd name="T12" fmla="*/ 100 w 166"/>
              <a:gd name="T13" fmla="*/ 12 h 36"/>
              <a:gd name="T14" fmla="*/ 132 w 166"/>
              <a:gd name="T15" fmla="*/ 8 h 36"/>
              <a:gd name="T16" fmla="*/ 166 w 166"/>
              <a:gd name="T17" fmla="*/ 0 h 36"/>
              <a:gd name="T18" fmla="*/ 166 w 166"/>
              <a:gd name="T19" fmla="*/ 0 h 36"/>
              <a:gd name="T20" fmla="*/ 152 w 166"/>
              <a:gd name="T21" fmla="*/ 10 h 36"/>
              <a:gd name="T22" fmla="*/ 134 w 166"/>
              <a:gd name="T23" fmla="*/ 20 h 36"/>
              <a:gd name="T24" fmla="*/ 112 w 166"/>
              <a:gd name="T25" fmla="*/ 30 h 36"/>
              <a:gd name="T26" fmla="*/ 100 w 166"/>
              <a:gd name="T27" fmla="*/ 34 h 36"/>
              <a:gd name="T28" fmla="*/ 88 w 166"/>
              <a:gd name="T29" fmla="*/ 36 h 36"/>
              <a:gd name="T30" fmla="*/ 74 w 166"/>
              <a:gd name="T31" fmla="*/ 36 h 36"/>
              <a:gd name="T32" fmla="*/ 58 w 166"/>
              <a:gd name="T33" fmla="*/ 34 h 36"/>
              <a:gd name="T34" fmla="*/ 44 w 166"/>
              <a:gd name="T35" fmla="*/ 30 h 36"/>
              <a:gd name="T36" fmla="*/ 30 w 166"/>
              <a:gd name="T37" fmla="*/ 22 h 36"/>
              <a:gd name="T38" fmla="*/ 14 w 166"/>
              <a:gd name="T39" fmla="*/ 12 h 36"/>
              <a:gd name="T40" fmla="*/ 0 w 166"/>
              <a:gd name="T41" fmla="*/ 0 h 36"/>
              <a:gd name="T42" fmla="*/ 0 w 166"/>
              <a:gd name="T4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6" h="36">
                <a:moveTo>
                  <a:pt x="0" y="0"/>
                </a:moveTo>
                <a:lnTo>
                  <a:pt x="0" y="0"/>
                </a:lnTo>
                <a:lnTo>
                  <a:pt x="12" y="4"/>
                </a:lnTo>
                <a:lnTo>
                  <a:pt x="26" y="8"/>
                </a:lnTo>
                <a:lnTo>
                  <a:pt x="46" y="12"/>
                </a:lnTo>
                <a:lnTo>
                  <a:pt x="72" y="14"/>
                </a:lnTo>
                <a:lnTo>
                  <a:pt x="100" y="12"/>
                </a:lnTo>
                <a:lnTo>
                  <a:pt x="132" y="8"/>
                </a:lnTo>
                <a:lnTo>
                  <a:pt x="166" y="0"/>
                </a:lnTo>
                <a:lnTo>
                  <a:pt x="166" y="0"/>
                </a:lnTo>
                <a:lnTo>
                  <a:pt x="152" y="10"/>
                </a:lnTo>
                <a:lnTo>
                  <a:pt x="134" y="20"/>
                </a:lnTo>
                <a:lnTo>
                  <a:pt x="112" y="30"/>
                </a:lnTo>
                <a:lnTo>
                  <a:pt x="100" y="34"/>
                </a:lnTo>
                <a:lnTo>
                  <a:pt x="88" y="36"/>
                </a:lnTo>
                <a:lnTo>
                  <a:pt x="74" y="36"/>
                </a:lnTo>
                <a:lnTo>
                  <a:pt x="58" y="34"/>
                </a:lnTo>
                <a:lnTo>
                  <a:pt x="44" y="30"/>
                </a:lnTo>
                <a:lnTo>
                  <a:pt x="30" y="22"/>
                </a:lnTo>
                <a:lnTo>
                  <a:pt x="14" y="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82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" name="a"/>
          <p:cNvSpPr/>
          <p:nvPr/>
        </p:nvSpPr>
        <p:spPr>
          <a:xfrm>
            <a:off x="2882048" y="1676925"/>
            <a:ext cx="222224" cy="135525"/>
          </a:xfrm>
          <a:custGeom>
            <a:avLst/>
            <a:gdLst>
              <a:gd name="connsiteX0" fmla="*/ 0 w 222222"/>
              <a:gd name="connsiteY0" fmla="*/ 57218 h 114435"/>
              <a:gd name="connsiteX1" fmla="*/ 111111 w 222222"/>
              <a:gd name="connsiteY1" fmla="*/ 0 h 114435"/>
              <a:gd name="connsiteX2" fmla="*/ 222222 w 222222"/>
              <a:gd name="connsiteY2" fmla="*/ 57218 h 114435"/>
              <a:gd name="connsiteX3" fmla="*/ 111111 w 222222"/>
              <a:gd name="connsiteY3" fmla="*/ 114436 h 114435"/>
              <a:gd name="connsiteX4" fmla="*/ 0 w 222222"/>
              <a:gd name="connsiteY4" fmla="*/ 57218 h 114435"/>
              <a:gd name="connsiteX0" fmla="*/ 2 w 222224"/>
              <a:gd name="connsiteY0" fmla="*/ 26603 h 83821"/>
              <a:gd name="connsiteX1" fmla="*/ 108732 w 222224"/>
              <a:gd name="connsiteY1" fmla="*/ 341 h 83821"/>
              <a:gd name="connsiteX2" fmla="*/ 222224 w 222224"/>
              <a:gd name="connsiteY2" fmla="*/ 26603 h 83821"/>
              <a:gd name="connsiteX3" fmla="*/ 111113 w 222224"/>
              <a:gd name="connsiteY3" fmla="*/ 83821 h 83821"/>
              <a:gd name="connsiteX4" fmla="*/ 2 w 222224"/>
              <a:gd name="connsiteY4" fmla="*/ 26603 h 83821"/>
              <a:gd name="connsiteX0" fmla="*/ 2 w 222224"/>
              <a:gd name="connsiteY0" fmla="*/ 26603 h 112396"/>
              <a:gd name="connsiteX1" fmla="*/ 108732 w 222224"/>
              <a:gd name="connsiteY1" fmla="*/ 341 h 112396"/>
              <a:gd name="connsiteX2" fmla="*/ 222224 w 222224"/>
              <a:gd name="connsiteY2" fmla="*/ 26603 h 112396"/>
              <a:gd name="connsiteX3" fmla="*/ 106351 w 222224"/>
              <a:gd name="connsiteY3" fmla="*/ 112396 h 112396"/>
              <a:gd name="connsiteX4" fmla="*/ 2 w 222224"/>
              <a:gd name="connsiteY4" fmla="*/ 26603 h 1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24" h="112396">
                <a:moveTo>
                  <a:pt x="2" y="26603"/>
                </a:moveTo>
                <a:cubicBezTo>
                  <a:pt x="399" y="7927"/>
                  <a:pt x="47367" y="341"/>
                  <a:pt x="108732" y="341"/>
                </a:cubicBezTo>
                <a:cubicBezTo>
                  <a:pt x="170097" y="341"/>
                  <a:pt x="222224" y="-4998"/>
                  <a:pt x="222224" y="26603"/>
                </a:cubicBezTo>
                <a:cubicBezTo>
                  <a:pt x="222224" y="58204"/>
                  <a:pt x="167716" y="112396"/>
                  <a:pt x="106351" y="112396"/>
                </a:cubicBezTo>
                <a:cubicBezTo>
                  <a:pt x="44986" y="112396"/>
                  <a:pt x="-395" y="45279"/>
                  <a:pt x="2" y="26603"/>
                </a:cubicBezTo>
                <a:close/>
              </a:path>
            </a:pathLst>
          </a:cu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"/>
          <p:cNvSpPr/>
          <p:nvPr/>
        </p:nvSpPr>
        <p:spPr>
          <a:xfrm>
            <a:off x="2962830" y="1710298"/>
            <a:ext cx="68642" cy="63182"/>
          </a:xfrm>
          <a:prstGeom prst="ellipse">
            <a:avLst/>
          </a:pr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4" name="Group 53"/>
          <p:cNvGrpSpPr/>
          <p:nvPr/>
        </p:nvGrpSpPr>
        <p:grpSpPr>
          <a:xfrm>
            <a:off x="2657095" y="1276113"/>
            <a:ext cx="686344" cy="115960"/>
            <a:chOff x="5683209" y="1276113"/>
            <a:chExt cx="686344" cy="115960"/>
          </a:xfrm>
        </p:grpSpPr>
        <p:grpSp>
          <p:nvGrpSpPr>
            <p:cNvPr id="55" name="Group 366"/>
            <p:cNvGrpSpPr>
              <a:grpSpLocks noChangeAspect="1"/>
            </p:cNvGrpSpPr>
            <p:nvPr/>
          </p:nvGrpSpPr>
          <p:grpSpPr bwMode="auto">
            <a:xfrm>
              <a:off x="5683209" y="1276113"/>
              <a:ext cx="268943" cy="115960"/>
              <a:chOff x="5789" y="2132"/>
              <a:chExt cx="770" cy="332"/>
            </a:xfrm>
          </p:grpSpPr>
          <p:sp>
            <p:nvSpPr>
              <p:cNvPr id="59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366"/>
            <p:cNvGrpSpPr>
              <a:grpSpLocks noChangeAspect="1"/>
            </p:cNvGrpSpPr>
            <p:nvPr/>
          </p:nvGrpSpPr>
          <p:grpSpPr bwMode="auto">
            <a:xfrm>
              <a:off x="6100610" y="1276113"/>
              <a:ext cx="268943" cy="115960"/>
              <a:chOff x="5789" y="2132"/>
              <a:chExt cx="770" cy="332"/>
            </a:xfrm>
          </p:grpSpPr>
          <p:sp>
            <p:nvSpPr>
              <p:cNvPr id="57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00" name="Group 399"/>
          <p:cNvGrpSpPr/>
          <p:nvPr/>
        </p:nvGrpSpPr>
        <p:grpSpPr>
          <a:xfrm>
            <a:off x="5830888" y="166688"/>
            <a:ext cx="5675312" cy="6516687"/>
            <a:chOff x="5830888" y="166688"/>
            <a:chExt cx="5675312" cy="6516687"/>
          </a:xfrm>
        </p:grpSpPr>
        <p:grpSp>
          <p:nvGrpSpPr>
            <p:cNvPr id="389" name="Group 4"/>
            <p:cNvGrpSpPr>
              <a:grpSpLocks noChangeAspect="1"/>
            </p:cNvGrpSpPr>
            <p:nvPr/>
          </p:nvGrpSpPr>
          <p:grpSpPr bwMode="auto">
            <a:xfrm>
              <a:off x="5830888" y="166688"/>
              <a:ext cx="5675312" cy="6516687"/>
              <a:chOff x="3673" y="105"/>
              <a:chExt cx="3575" cy="4105"/>
            </a:xfrm>
          </p:grpSpPr>
          <p:sp>
            <p:nvSpPr>
              <p:cNvPr id="391" name="Rectangle 5"/>
              <p:cNvSpPr>
                <a:spLocks noChangeArrowheads="1"/>
              </p:cNvSpPr>
              <p:nvPr/>
            </p:nvSpPr>
            <p:spPr bwMode="auto">
              <a:xfrm>
                <a:off x="3846" y="238"/>
                <a:ext cx="3229" cy="2567"/>
              </a:xfrm>
              <a:prstGeom prst="rect">
                <a:avLst/>
              </a:prstGeom>
              <a:solidFill>
                <a:srgbClr val="E2D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2" name="Rectangle 6"/>
              <p:cNvSpPr>
                <a:spLocks noChangeArrowheads="1"/>
              </p:cNvSpPr>
              <p:nvPr/>
            </p:nvSpPr>
            <p:spPr bwMode="auto">
              <a:xfrm>
                <a:off x="4001" y="396"/>
                <a:ext cx="2916" cy="2251"/>
              </a:xfrm>
              <a:prstGeom prst="rect">
                <a:avLst/>
              </a:prstGeom>
              <a:solidFill>
                <a:srgbClr val="F9F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3" name="Rectangle 7"/>
              <p:cNvSpPr>
                <a:spLocks noChangeArrowheads="1"/>
              </p:cNvSpPr>
              <p:nvPr/>
            </p:nvSpPr>
            <p:spPr bwMode="auto">
              <a:xfrm>
                <a:off x="3673" y="2808"/>
                <a:ext cx="3575" cy="7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4" name="Freeform 8"/>
              <p:cNvSpPr>
                <a:spLocks/>
              </p:cNvSpPr>
              <p:nvPr/>
            </p:nvSpPr>
            <p:spPr bwMode="auto">
              <a:xfrm>
                <a:off x="3673" y="105"/>
                <a:ext cx="3575" cy="131"/>
              </a:xfrm>
              <a:custGeom>
                <a:avLst/>
                <a:gdLst>
                  <a:gd name="T0" fmla="*/ 1997 w 3575"/>
                  <a:gd name="T1" fmla="*/ 42 h 131"/>
                  <a:gd name="T2" fmla="*/ 1997 w 3575"/>
                  <a:gd name="T3" fmla="*/ 42 h 131"/>
                  <a:gd name="T4" fmla="*/ 1995 w 3575"/>
                  <a:gd name="T5" fmla="*/ 37 h 131"/>
                  <a:gd name="T6" fmla="*/ 1990 w 3575"/>
                  <a:gd name="T7" fmla="*/ 35 h 131"/>
                  <a:gd name="T8" fmla="*/ 1990 w 3575"/>
                  <a:gd name="T9" fmla="*/ 35 h 131"/>
                  <a:gd name="T10" fmla="*/ 1978 w 3575"/>
                  <a:gd name="T11" fmla="*/ 27 h 131"/>
                  <a:gd name="T12" fmla="*/ 1960 w 3575"/>
                  <a:gd name="T13" fmla="*/ 22 h 131"/>
                  <a:gd name="T14" fmla="*/ 1906 w 3575"/>
                  <a:gd name="T15" fmla="*/ 12 h 131"/>
                  <a:gd name="T16" fmla="*/ 1839 w 3575"/>
                  <a:gd name="T17" fmla="*/ 5 h 131"/>
                  <a:gd name="T18" fmla="*/ 1768 w 3575"/>
                  <a:gd name="T19" fmla="*/ 0 h 131"/>
                  <a:gd name="T20" fmla="*/ 1696 w 3575"/>
                  <a:gd name="T21" fmla="*/ 0 h 131"/>
                  <a:gd name="T22" fmla="*/ 1664 w 3575"/>
                  <a:gd name="T23" fmla="*/ 2 h 131"/>
                  <a:gd name="T24" fmla="*/ 1634 w 3575"/>
                  <a:gd name="T25" fmla="*/ 5 h 131"/>
                  <a:gd name="T26" fmla="*/ 1610 w 3575"/>
                  <a:gd name="T27" fmla="*/ 10 h 131"/>
                  <a:gd name="T28" fmla="*/ 1592 w 3575"/>
                  <a:gd name="T29" fmla="*/ 17 h 131"/>
                  <a:gd name="T30" fmla="*/ 1580 w 3575"/>
                  <a:gd name="T31" fmla="*/ 25 h 131"/>
                  <a:gd name="T32" fmla="*/ 1578 w 3575"/>
                  <a:gd name="T33" fmla="*/ 30 h 131"/>
                  <a:gd name="T34" fmla="*/ 1575 w 3575"/>
                  <a:gd name="T35" fmla="*/ 35 h 131"/>
                  <a:gd name="T36" fmla="*/ 1575 w 3575"/>
                  <a:gd name="T37" fmla="*/ 35 h 131"/>
                  <a:gd name="T38" fmla="*/ 1578 w 3575"/>
                  <a:gd name="T39" fmla="*/ 42 h 131"/>
                  <a:gd name="T40" fmla="*/ 0 w 3575"/>
                  <a:gd name="T41" fmla="*/ 42 h 131"/>
                  <a:gd name="T42" fmla="*/ 0 w 3575"/>
                  <a:gd name="T43" fmla="*/ 131 h 131"/>
                  <a:gd name="T44" fmla="*/ 3575 w 3575"/>
                  <a:gd name="T45" fmla="*/ 131 h 131"/>
                  <a:gd name="T46" fmla="*/ 3575 w 3575"/>
                  <a:gd name="T47" fmla="*/ 42 h 131"/>
                  <a:gd name="T48" fmla="*/ 1997 w 3575"/>
                  <a:gd name="T49" fmla="*/ 4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75" h="131">
                    <a:moveTo>
                      <a:pt x="1997" y="42"/>
                    </a:moveTo>
                    <a:lnTo>
                      <a:pt x="1997" y="42"/>
                    </a:lnTo>
                    <a:lnTo>
                      <a:pt x="1995" y="37"/>
                    </a:lnTo>
                    <a:lnTo>
                      <a:pt x="1990" y="35"/>
                    </a:lnTo>
                    <a:lnTo>
                      <a:pt x="1990" y="35"/>
                    </a:lnTo>
                    <a:lnTo>
                      <a:pt x="1978" y="27"/>
                    </a:lnTo>
                    <a:lnTo>
                      <a:pt x="1960" y="22"/>
                    </a:lnTo>
                    <a:lnTo>
                      <a:pt x="1906" y="12"/>
                    </a:lnTo>
                    <a:lnTo>
                      <a:pt x="1839" y="5"/>
                    </a:lnTo>
                    <a:lnTo>
                      <a:pt x="1768" y="0"/>
                    </a:lnTo>
                    <a:lnTo>
                      <a:pt x="1696" y="0"/>
                    </a:lnTo>
                    <a:lnTo>
                      <a:pt x="1664" y="2"/>
                    </a:lnTo>
                    <a:lnTo>
                      <a:pt x="1634" y="5"/>
                    </a:lnTo>
                    <a:lnTo>
                      <a:pt x="1610" y="10"/>
                    </a:lnTo>
                    <a:lnTo>
                      <a:pt x="1592" y="17"/>
                    </a:lnTo>
                    <a:lnTo>
                      <a:pt x="1580" y="25"/>
                    </a:lnTo>
                    <a:lnTo>
                      <a:pt x="1578" y="30"/>
                    </a:lnTo>
                    <a:lnTo>
                      <a:pt x="1575" y="35"/>
                    </a:lnTo>
                    <a:lnTo>
                      <a:pt x="1575" y="35"/>
                    </a:lnTo>
                    <a:lnTo>
                      <a:pt x="1578" y="42"/>
                    </a:lnTo>
                    <a:lnTo>
                      <a:pt x="0" y="42"/>
                    </a:lnTo>
                    <a:lnTo>
                      <a:pt x="0" y="131"/>
                    </a:lnTo>
                    <a:lnTo>
                      <a:pt x="3575" y="131"/>
                    </a:lnTo>
                    <a:lnTo>
                      <a:pt x="3575" y="42"/>
                    </a:lnTo>
                    <a:lnTo>
                      <a:pt x="1997" y="42"/>
                    </a:lnTo>
                    <a:close/>
                  </a:path>
                </a:pathLst>
              </a:custGeom>
              <a:solidFill>
                <a:srgbClr val="BDA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5" name="Freeform 9"/>
              <p:cNvSpPr>
                <a:spLocks/>
              </p:cNvSpPr>
              <p:nvPr/>
            </p:nvSpPr>
            <p:spPr bwMode="auto">
              <a:xfrm>
                <a:off x="3673" y="105"/>
                <a:ext cx="3575" cy="79"/>
              </a:xfrm>
              <a:custGeom>
                <a:avLst/>
                <a:gdLst>
                  <a:gd name="T0" fmla="*/ 1990 w 3575"/>
                  <a:gd name="T1" fmla="*/ 35 h 79"/>
                  <a:gd name="T2" fmla="*/ 1990 w 3575"/>
                  <a:gd name="T3" fmla="*/ 35 h 79"/>
                  <a:gd name="T4" fmla="*/ 1978 w 3575"/>
                  <a:gd name="T5" fmla="*/ 27 h 79"/>
                  <a:gd name="T6" fmla="*/ 1960 w 3575"/>
                  <a:gd name="T7" fmla="*/ 22 h 79"/>
                  <a:gd name="T8" fmla="*/ 1906 w 3575"/>
                  <a:gd name="T9" fmla="*/ 12 h 79"/>
                  <a:gd name="T10" fmla="*/ 1839 w 3575"/>
                  <a:gd name="T11" fmla="*/ 5 h 79"/>
                  <a:gd name="T12" fmla="*/ 1768 w 3575"/>
                  <a:gd name="T13" fmla="*/ 0 h 79"/>
                  <a:gd name="T14" fmla="*/ 1696 w 3575"/>
                  <a:gd name="T15" fmla="*/ 0 h 79"/>
                  <a:gd name="T16" fmla="*/ 1664 w 3575"/>
                  <a:gd name="T17" fmla="*/ 2 h 79"/>
                  <a:gd name="T18" fmla="*/ 1634 w 3575"/>
                  <a:gd name="T19" fmla="*/ 5 h 79"/>
                  <a:gd name="T20" fmla="*/ 1610 w 3575"/>
                  <a:gd name="T21" fmla="*/ 10 h 79"/>
                  <a:gd name="T22" fmla="*/ 1592 w 3575"/>
                  <a:gd name="T23" fmla="*/ 17 h 79"/>
                  <a:gd name="T24" fmla="*/ 1580 w 3575"/>
                  <a:gd name="T25" fmla="*/ 25 h 79"/>
                  <a:gd name="T26" fmla="*/ 1578 w 3575"/>
                  <a:gd name="T27" fmla="*/ 30 h 79"/>
                  <a:gd name="T28" fmla="*/ 1575 w 3575"/>
                  <a:gd name="T29" fmla="*/ 35 h 79"/>
                  <a:gd name="T30" fmla="*/ 1575 w 3575"/>
                  <a:gd name="T31" fmla="*/ 35 h 79"/>
                  <a:gd name="T32" fmla="*/ 1578 w 3575"/>
                  <a:gd name="T33" fmla="*/ 42 h 79"/>
                  <a:gd name="T34" fmla="*/ 0 w 3575"/>
                  <a:gd name="T35" fmla="*/ 42 h 79"/>
                  <a:gd name="T36" fmla="*/ 0 w 3575"/>
                  <a:gd name="T37" fmla="*/ 79 h 79"/>
                  <a:gd name="T38" fmla="*/ 3575 w 3575"/>
                  <a:gd name="T39" fmla="*/ 79 h 79"/>
                  <a:gd name="T40" fmla="*/ 3575 w 3575"/>
                  <a:gd name="T41" fmla="*/ 42 h 79"/>
                  <a:gd name="T42" fmla="*/ 1997 w 3575"/>
                  <a:gd name="T43" fmla="*/ 42 h 79"/>
                  <a:gd name="T44" fmla="*/ 1997 w 3575"/>
                  <a:gd name="T45" fmla="*/ 42 h 79"/>
                  <a:gd name="T46" fmla="*/ 1995 w 3575"/>
                  <a:gd name="T47" fmla="*/ 37 h 79"/>
                  <a:gd name="T48" fmla="*/ 1990 w 3575"/>
                  <a:gd name="T49" fmla="*/ 35 h 79"/>
                  <a:gd name="T50" fmla="*/ 1990 w 3575"/>
                  <a:gd name="T51" fmla="*/ 3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5" h="79">
                    <a:moveTo>
                      <a:pt x="1990" y="35"/>
                    </a:moveTo>
                    <a:lnTo>
                      <a:pt x="1990" y="35"/>
                    </a:lnTo>
                    <a:lnTo>
                      <a:pt x="1978" y="27"/>
                    </a:lnTo>
                    <a:lnTo>
                      <a:pt x="1960" y="22"/>
                    </a:lnTo>
                    <a:lnTo>
                      <a:pt x="1906" y="12"/>
                    </a:lnTo>
                    <a:lnTo>
                      <a:pt x="1839" y="5"/>
                    </a:lnTo>
                    <a:lnTo>
                      <a:pt x="1768" y="0"/>
                    </a:lnTo>
                    <a:lnTo>
                      <a:pt x="1696" y="0"/>
                    </a:lnTo>
                    <a:lnTo>
                      <a:pt x="1664" y="2"/>
                    </a:lnTo>
                    <a:lnTo>
                      <a:pt x="1634" y="5"/>
                    </a:lnTo>
                    <a:lnTo>
                      <a:pt x="1610" y="10"/>
                    </a:lnTo>
                    <a:lnTo>
                      <a:pt x="1592" y="17"/>
                    </a:lnTo>
                    <a:lnTo>
                      <a:pt x="1580" y="25"/>
                    </a:lnTo>
                    <a:lnTo>
                      <a:pt x="1578" y="30"/>
                    </a:lnTo>
                    <a:lnTo>
                      <a:pt x="1575" y="35"/>
                    </a:lnTo>
                    <a:lnTo>
                      <a:pt x="1575" y="35"/>
                    </a:lnTo>
                    <a:lnTo>
                      <a:pt x="1578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3575" y="79"/>
                    </a:lnTo>
                    <a:lnTo>
                      <a:pt x="3575" y="42"/>
                    </a:lnTo>
                    <a:lnTo>
                      <a:pt x="1997" y="42"/>
                    </a:lnTo>
                    <a:lnTo>
                      <a:pt x="1997" y="42"/>
                    </a:lnTo>
                    <a:lnTo>
                      <a:pt x="1995" y="37"/>
                    </a:lnTo>
                    <a:lnTo>
                      <a:pt x="1990" y="35"/>
                    </a:lnTo>
                    <a:lnTo>
                      <a:pt x="1990" y="35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6" name="Freeform 10"/>
              <p:cNvSpPr>
                <a:spLocks/>
              </p:cNvSpPr>
              <p:nvPr/>
            </p:nvSpPr>
            <p:spPr bwMode="auto">
              <a:xfrm>
                <a:off x="3846" y="2882"/>
                <a:ext cx="701" cy="1328"/>
              </a:xfrm>
              <a:custGeom>
                <a:avLst/>
                <a:gdLst>
                  <a:gd name="T0" fmla="*/ 644 w 701"/>
                  <a:gd name="T1" fmla="*/ 0 h 1328"/>
                  <a:gd name="T2" fmla="*/ 118 w 701"/>
                  <a:gd name="T3" fmla="*/ 1271 h 1328"/>
                  <a:gd name="T4" fmla="*/ 0 w 701"/>
                  <a:gd name="T5" fmla="*/ 1271 h 1328"/>
                  <a:gd name="T6" fmla="*/ 0 w 701"/>
                  <a:gd name="T7" fmla="*/ 1328 h 1328"/>
                  <a:gd name="T8" fmla="*/ 200 w 701"/>
                  <a:gd name="T9" fmla="*/ 1328 h 1328"/>
                  <a:gd name="T10" fmla="*/ 701 w 701"/>
                  <a:gd name="T11" fmla="*/ 0 h 1328"/>
                  <a:gd name="T12" fmla="*/ 644 w 701"/>
                  <a:gd name="T13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1" h="1328">
                    <a:moveTo>
                      <a:pt x="644" y="0"/>
                    </a:moveTo>
                    <a:lnTo>
                      <a:pt x="118" y="1271"/>
                    </a:lnTo>
                    <a:lnTo>
                      <a:pt x="0" y="1271"/>
                    </a:lnTo>
                    <a:lnTo>
                      <a:pt x="0" y="1328"/>
                    </a:lnTo>
                    <a:lnTo>
                      <a:pt x="200" y="1328"/>
                    </a:lnTo>
                    <a:lnTo>
                      <a:pt x="701" y="0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7" name="Freeform 11"/>
              <p:cNvSpPr>
                <a:spLocks/>
              </p:cNvSpPr>
              <p:nvPr/>
            </p:nvSpPr>
            <p:spPr bwMode="auto">
              <a:xfrm>
                <a:off x="3987" y="2882"/>
                <a:ext cx="560" cy="1328"/>
              </a:xfrm>
              <a:custGeom>
                <a:avLst/>
                <a:gdLst>
                  <a:gd name="T0" fmla="*/ 533 w 560"/>
                  <a:gd name="T1" fmla="*/ 0 h 1328"/>
                  <a:gd name="T2" fmla="*/ 0 w 560"/>
                  <a:gd name="T3" fmla="*/ 1328 h 1328"/>
                  <a:gd name="T4" fmla="*/ 59 w 560"/>
                  <a:gd name="T5" fmla="*/ 1328 h 1328"/>
                  <a:gd name="T6" fmla="*/ 560 w 560"/>
                  <a:gd name="T7" fmla="*/ 0 h 1328"/>
                  <a:gd name="T8" fmla="*/ 533 w 560"/>
                  <a:gd name="T9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1328">
                    <a:moveTo>
                      <a:pt x="533" y="0"/>
                    </a:moveTo>
                    <a:lnTo>
                      <a:pt x="0" y="1328"/>
                    </a:lnTo>
                    <a:lnTo>
                      <a:pt x="59" y="1328"/>
                    </a:lnTo>
                    <a:lnTo>
                      <a:pt x="560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836A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8" name="Freeform 12"/>
              <p:cNvSpPr>
                <a:spLocks/>
              </p:cNvSpPr>
              <p:nvPr/>
            </p:nvSpPr>
            <p:spPr bwMode="auto">
              <a:xfrm>
                <a:off x="6404" y="2882"/>
                <a:ext cx="701" cy="1328"/>
              </a:xfrm>
              <a:custGeom>
                <a:avLst/>
                <a:gdLst>
                  <a:gd name="T0" fmla="*/ 56 w 701"/>
                  <a:gd name="T1" fmla="*/ 0 h 1328"/>
                  <a:gd name="T2" fmla="*/ 582 w 701"/>
                  <a:gd name="T3" fmla="*/ 1271 h 1328"/>
                  <a:gd name="T4" fmla="*/ 701 w 701"/>
                  <a:gd name="T5" fmla="*/ 1271 h 1328"/>
                  <a:gd name="T6" fmla="*/ 701 w 701"/>
                  <a:gd name="T7" fmla="*/ 1328 h 1328"/>
                  <a:gd name="T8" fmla="*/ 501 w 701"/>
                  <a:gd name="T9" fmla="*/ 1328 h 1328"/>
                  <a:gd name="T10" fmla="*/ 0 w 701"/>
                  <a:gd name="T11" fmla="*/ 0 h 1328"/>
                  <a:gd name="T12" fmla="*/ 56 w 701"/>
                  <a:gd name="T13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1" h="1328">
                    <a:moveTo>
                      <a:pt x="56" y="0"/>
                    </a:moveTo>
                    <a:lnTo>
                      <a:pt x="582" y="1271"/>
                    </a:lnTo>
                    <a:lnTo>
                      <a:pt x="701" y="1271"/>
                    </a:lnTo>
                    <a:lnTo>
                      <a:pt x="701" y="1328"/>
                    </a:lnTo>
                    <a:lnTo>
                      <a:pt x="501" y="1328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9" name="Freeform 13"/>
              <p:cNvSpPr>
                <a:spLocks/>
              </p:cNvSpPr>
              <p:nvPr/>
            </p:nvSpPr>
            <p:spPr bwMode="auto">
              <a:xfrm>
                <a:off x="6404" y="2882"/>
                <a:ext cx="560" cy="1328"/>
              </a:xfrm>
              <a:custGeom>
                <a:avLst/>
                <a:gdLst>
                  <a:gd name="T0" fmla="*/ 27 w 560"/>
                  <a:gd name="T1" fmla="*/ 0 h 1328"/>
                  <a:gd name="T2" fmla="*/ 560 w 560"/>
                  <a:gd name="T3" fmla="*/ 1328 h 1328"/>
                  <a:gd name="T4" fmla="*/ 501 w 560"/>
                  <a:gd name="T5" fmla="*/ 1328 h 1328"/>
                  <a:gd name="T6" fmla="*/ 0 w 560"/>
                  <a:gd name="T7" fmla="*/ 0 h 1328"/>
                  <a:gd name="T8" fmla="*/ 27 w 560"/>
                  <a:gd name="T9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1328">
                    <a:moveTo>
                      <a:pt x="27" y="0"/>
                    </a:moveTo>
                    <a:lnTo>
                      <a:pt x="560" y="1328"/>
                    </a:lnTo>
                    <a:lnTo>
                      <a:pt x="501" y="1328"/>
                    </a:lnTo>
                    <a:lnTo>
                      <a:pt x="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36A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439527" y="702843"/>
              <a:ext cx="4431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d-ID" sz="24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7" name="Group 386"/>
          <p:cNvGrpSpPr/>
          <p:nvPr/>
        </p:nvGrpSpPr>
        <p:grpSpPr>
          <a:xfrm>
            <a:off x="2925959" y="1114195"/>
            <a:ext cx="2586211" cy="4134015"/>
            <a:chOff x="9052294" y="3913212"/>
            <a:chExt cx="2586211" cy="4134015"/>
          </a:xfrm>
        </p:grpSpPr>
        <p:grpSp>
          <p:nvGrpSpPr>
            <p:cNvPr id="381" name="Group 380"/>
            <p:cNvGrpSpPr/>
            <p:nvPr/>
          </p:nvGrpSpPr>
          <p:grpSpPr>
            <a:xfrm>
              <a:off x="10149149" y="3913212"/>
              <a:ext cx="1489356" cy="2122627"/>
              <a:chOff x="10149149" y="3913212"/>
              <a:chExt cx="1489356" cy="2122627"/>
            </a:xfrm>
          </p:grpSpPr>
          <p:sp>
            <p:nvSpPr>
              <p:cNvPr id="2" name="Rectangle 1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</p:grpSpPr>
            <p:sp>
              <p:nvSpPr>
                <p:cNvPr id="49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solidFill>
                  <a:srgbClr val="CE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0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382" name="Group 381"/>
            <p:cNvGrpSpPr/>
            <p:nvPr/>
          </p:nvGrpSpPr>
          <p:grpSpPr>
            <a:xfrm rot="10800000">
              <a:off x="9052294" y="5924600"/>
              <a:ext cx="1489356" cy="2122627"/>
              <a:chOff x="10149149" y="3913212"/>
              <a:chExt cx="1489356" cy="2122627"/>
            </a:xfrm>
            <a:noFill/>
          </p:grpSpPr>
          <p:sp>
            <p:nvSpPr>
              <p:cNvPr id="383" name="Rectangle 382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384" name="Group 383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  <a:grpFill/>
            </p:grpSpPr>
            <p:sp>
              <p:nvSpPr>
                <p:cNvPr id="385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6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9FC8822-5827-48F6-9B42-470DB287454D}"/>
              </a:ext>
            </a:extLst>
          </p:cNvPr>
          <p:cNvSpPr/>
          <p:nvPr/>
        </p:nvSpPr>
        <p:spPr>
          <a:xfrm>
            <a:off x="6558191" y="700336"/>
            <a:ext cx="4204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adugi" pitchFamily="34" charset="0"/>
              </a:rPr>
              <a:t>4 TUJUAN DIDIRIKANNYA NEGARA</a:t>
            </a:r>
            <a:endParaRPr lang="en-ID" b="1" dirty="0">
              <a:latin typeface="Gadugi" pitchFamily="34" charset="0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xmlns="" id="{BB063148-3C42-4AD3-AEF7-EEE5D2AE8C76}"/>
              </a:ext>
            </a:extLst>
          </p:cNvPr>
          <p:cNvSpPr txBox="1"/>
          <p:nvPr/>
        </p:nvSpPr>
        <p:spPr>
          <a:xfrm>
            <a:off x="6398113" y="1192076"/>
            <a:ext cx="5677787" cy="6613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D" b="1" dirty="0">
                <a:latin typeface="Gadugi" pitchFamily="34" charset="0"/>
              </a:rPr>
              <a:t>1. </a:t>
            </a:r>
            <a:r>
              <a:rPr lang="en-ID" b="1" dirty="0" err="1">
                <a:latin typeface="Gadugi" pitchFamily="34" charset="0"/>
              </a:rPr>
              <a:t>Melindungi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segenap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bangsa</a:t>
            </a:r>
            <a:r>
              <a:rPr lang="en-ID" b="1" dirty="0">
                <a:latin typeface="Gadugi" pitchFamily="34" charset="0"/>
              </a:rPr>
              <a:t> Indonesia </a:t>
            </a:r>
          </a:p>
          <a:p>
            <a:r>
              <a:rPr lang="en-ID" b="1" dirty="0">
                <a:latin typeface="Gadugi" pitchFamily="34" charset="0"/>
              </a:rPr>
              <a:t>     dan </a:t>
            </a:r>
            <a:r>
              <a:rPr lang="en-ID" b="1" dirty="0" err="1">
                <a:latin typeface="Gadugi" pitchFamily="34" charset="0"/>
              </a:rPr>
              <a:t>seluruh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tumpah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darah</a:t>
            </a:r>
            <a:r>
              <a:rPr lang="en-ID" b="1" dirty="0">
                <a:latin typeface="Gadugi" pitchFamily="34" charset="0"/>
              </a:rPr>
              <a:t> Indonesia</a:t>
            </a:r>
            <a:endParaRPr lang="en-ID" dirty="0">
              <a:latin typeface="Gadugi" pitchFamily="34" charset="0"/>
            </a:endParaRP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xmlns="" id="{FAD50C07-629B-4AF2-8756-235D07BD23CC}"/>
              </a:ext>
            </a:extLst>
          </p:cNvPr>
          <p:cNvSpPr txBox="1"/>
          <p:nvPr/>
        </p:nvSpPr>
        <p:spPr>
          <a:xfrm flipH="1">
            <a:off x="6415657" y="1863468"/>
            <a:ext cx="41510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D" b="1" dirty="0">
                <a:latin typeface="Gadugi" pitchFamily="34" charset="0"/>
              </a:rPr>
              <a:t>2. </a:t>
            </a:r>
            <a:r>
              <a:rPr lang="en-ID" b="1" dirty="0" err="1">
                <a:latin typeface="Gadugi" pitchFamily="34" charset="0"/>
              </a:rPr>
              <a:t>Memajukan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kesejahteraan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umum</a:t>
            </a:r>
            <a:endParaRPr lang="en-ID" dirty="0">
              <a:latin typeface="Gadugi" pitchFamily="34" charset="0"/>
            </a:endParaRP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xmlns="" id="{7197264E-F04D-4EF1-AEC3-085498E22C64}"/>
              </a:ext>
            </a:extLst>
          </p:cNvPr>
          <p:cNvSpPr txBox="1"/>
          <p:nvPr/>
        </p:nvSpPr>
        <p:spPr>
          <a:xfrm flipH="1">
            <a:off x="6413149" y="2373146"/>
            <a:ext cx="4458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dugi" pitchFamily="34" charset="0"/>
              </a:rPr>
              <a:t>3. </a:t>
            </a:r>
            <a:r>
              <a:rPr lang="en-ID" b="1" dirty="0" err="1">
                <a:latin typeface="Gadugi" pitchFamily="34" charset="0"/>
              </a:rPr>
              <a:t>Mencerdaskan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kehidupan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bangsa</a:t>
            </a:r>
            <a:endParaRPr lang="en-ID" b="1" dirty="0">
              <a:latin typeface="Gadugi" pitchFamily="34" charset="0"/>
            </a:endParaRP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xmlns="" id="{EC24EA28-E7B3-443B-8DE9-EC386D289AA8}"/>
              </a:ext>
            </a:extLst>
          </p:cNvPr>
          <p:cNvSpPr txBox="1"/>
          <p:nvPr/>
        </p:nvSpPr>
        <p:spPr>
          <a:xfrm>
            <a:off x="6406268" y="2882823"/>
            <a:ext cx="490863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D" b="1" dirty="0">
                <a:latin typeface="Gadugi" pitchFamily="34" charset="0"/>
              </a:rPr>
              <a:t>4. </a:t>
            </a:r>
            <a:r>
              <a:rPr lang="en-ID" b="1" dirty="0" err="1">
                <a:latin typeface="Gadugi" pitchFamily="34" charset="0"/>
              </a:rPr>
              <a:t>Ikut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serta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melaksanakan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ketertiban</a:t>
            </a:r>
            <a:r>
              <a:rPr lang="en-ID" b="1" dirty="0">
                <a:latin typeface="Gadugi" pitchFamily="34" charset="0"/>
              </a:rPr>
              <a:t> </a:t>
            </a:r>
          </a:p>
          <a:p>
            <a:r>
              <a:rPr lang="en-ID" b="1" dirty="0">
                <a:latin typeface="Gadugi" pitchFamily="34" charset="0"/>
              </a:rPr>
              <a:t>    dunia </a:t>
            </a:r>
            <a:r>
              <a:rPr lang="en-ID" b="1" dirty="0" err="1">
                <a:latin typeface="Gadugi" pitchFamily="34" charset="0"/>
              </a:rPr>
              <a:t>berdasarkan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kemerdekaan</a:t>
            </a:r>
            <a:r>
              <a:rPr lang="en-ID" b="1" dirty="0">
                <a:latin typeface="Gadugi" pitchFamily="34" charset="0"/>
              </a:rPr>
              <a:t>, </a:t>
            </a:r>
          </a:p>
          <a:p>
            <a:pPr marL="180975"/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perdamaian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abadi</a:t>
            </a:r>
            <a:r>
              <a:rPr lang="en-ID" b="1" dirty="0">
                <a:latin typeface="Gadugi" pitchFamily="34" charset="0"/>
              </a:rPr>
              <a:t>, dan </a:t>
            </a:r>
            <a:r>
              <a:rPr lang="en-ID" b="1" dirty="0" err="1">
                <a:latin typeface="Gadugi" pitchFamily="34" charset="0"/>
              </a:rPr>
              <a:t>keadilan</a:t>
            </a:r>
            <a:r>
              <a:rPr lang="en-ID" b="1" dirty="0">
                <a:latin typeface="Gadugi" pitchFamily="34" charset="0"/>
              </a:rPr>
              <a:t> </a:t>
            </a:r>
            <a:r>
              <a:rPr lang="en-ID" b="1" dirty="0" err="1">
                <a:latin typeface="Gadugi" pitchFamily="34" charset="0"/>
              </a:rPr>
              <a:t>sosial</a:t>
            </a:r>
            <a:endParaRPr lang="en-ID" dirty="0">
              <a:latin typeface="Gadug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1" grpId="5" animBg="1"/>
          <p:bldP spid="51" grpId="6" animBg="1"/>
          <p:bldP spid="51" grpId="7" animBg="1"/>
          <p:bldP spid="51" grpId="8" animBg="1"/>
          <p:bldP spid="51" grpId="9" animBg="1"/>
          <p:bldP spid="52" grpId="0" animBg="1"/>
          <p:bldP spid="52" grpId="1" animBg="1"/>
          <p:bldP spid="52" grpId="2" animBg="1"/>
          <p:bldP spid="52" grpId="3" animBg="1"/>
          <p:bldP spid="52" grpId="4" animBg="1"/>
          <p:bldP spid="52" grpId="5" animBg="1"/>
          <p:bldP spid="52" grpId="6" animBg="1"/>
          <p:bldP spid="52" grpId="7" animBg="1"/>
          <p:bldP spid="52" grpId="8" animBg="1"/>
          <p:bldP spid="52" grpId="9" animBg="1"/>
          <p:bldP spid="53" grpId="0" animBg="1"/>
          <p:bldP spid="53" grpId="1" animBg="1"/>
          <p:bldP spid="53" grpId="2" animBg="1"/>
          <p:bldP spid="53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9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1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1" grpId="5" animBg="1"/>
          <p:bldP spid="51" grpId="6" animBg="1"/>
          <p:bldP spid="51" grpId="7" animBg="1"/>
          <p:bldP spid="51" grpId="9" animBg="1"/>
          <p:bldP spid="51" grpId="10" animBg="1"/>
          <p:bldP spid="52" grpId="0" animBg="1"/>
          <p:bldP spid="52" grpId="1" animBg="1"/>
          <p:bldP spid="52" grpId="2" animBg="1"/>
          <p:bldP spid="52" grpId="3" animBg="1"/>
          <p:bldP spid="52" grpId="4" animBg="1"/>
          <p:bldP spid="52" grpId="5" animBg="1"/>
          <p:bldP spid="52" grpId="6" animBg="1"/>
          <p:bldP spid="52" grpId="7" animBg="1"/>
          <p:bldP spid="52" grpId="8" animBg="1"/>
          <p:bldP spid="52" grpId="9" animBg="1"/>
          <p:bldP spid="53" grpId="0" animBg="1"/>
          <p:bldP spid="53" grpId="1" animBg="1"/>
          <p:bldP spid="53" grpId="2" animBg="1"/>
          <p:bldP spid="53" grpId="3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332614" y="255924"/>
            <a:ext cx="3503613" cy="1743075"/>
            <a:chOff x="7315200" y="2047875"/>
            <a:chExt cx="3503613" cy="1743075"/>
          </a:xfrm>
        </p:grpSpPr>
        <p:sp>
          <p:nvSpPr>
            <p:cNvPr id="62" name="Rectangle 47"/>
            <p:cNvSpPr>
              <a:spLocks noChangeArrowheads="1"/>
            </p:cNvSpPr>
            <p:nvPr/>
          </p:nvSpPr>
          <p:spPr bwMode="auto">
            <a:xfrm>
              <a:off x="7315200" y="2047875"/>
              <a:ext cx="3503613" cy="1743075"/>
            </a:xfrm>
            <a:prstGeom prst="rect">
              <a:avLst/>
            </a:pr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48"/>
            <p:cNvSpPr>
              <a:spLocks noChangeArrowheads="1"/>
            </p:cNvSpPr>
            <p:nvPr/>
          </p:nvSpPr>
          <p:spPr bwMode="auto">
            <a:xfrm>
              <a:off x="7412038" y="2117725"/>
              <a:ext cx="3309938" cy="1589088"/>
            </a:xfrm>
            <a:prstGeom prst="rect">
              <a:avLst/>
            </a:prstGeom>
            <a:solidFill>
              <a:srgbClr val="EA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7567613" y="2268538"/>
              <a:ext cx="2976563" cy="1285875"/>
            </a:xfrm>
            <a:custGeom>
              <a:avLst/>
              <a:gdLst>
                <a:gd name="T0" fmla="*/ 0 w 1875"/>
                <a:gd name="T1" fmla="*/ 810 h 810"/>
                <a:gd name="T2" fmla="*/ 500 w 1875"/>
                <a:gd name="T3" fmla="*/ 182 h 810"/>
                <a:gd name="T4" fmla="*/ 869 w 1875"/>
                <a:gd name="T5" fmla="*/ 479 h 810"/>
                <a:gd name="T6" fmla="*/ 1457 w 1875"/>
                <a:gd name="T7" fmla="*/ 29 h 810"/>
                <a:gd name="T8" fmla="*/ 1539 w 1875"/>
                <a:gd name="T9" fmla="*/ 225 h 810"/>
                <a:gd name="T10" fmla="*/ 1617 w 1875"/>
                <a:gd name="T11" fmla="*/ 78 h 810"/>
                <a:gd name="T12" fmla="*/ 1875 w 1875"/>
                <a:gd name="T1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5" h="810">
                  <a:moveTo>
                    <a:pt x="0" y="810"/>
                  </a:moveTo>
                  <a:lnTo>
                    <a:pt x="500" y="182"/>
                  </a:lnTo>
                  <a:lnTo>
                    <a:pt x="869" y="479"/>
                  </a:lnTo>
                  <a:lnTo>
                    <a:pt x="1457" y="29"/>
                  </a:lnTo>
                  <a:lnTo>
                    <a:pt x="1539" y="225"/>
                  </a:lnTo>
                  <a:lnTo>
                    <a:pt x="1617" y="78"/>
                  </a:lnTo>
                  <a:lnTo>
                    <a:pt x="1875" y="0"/>
                  </a:lnTo>
                </a:path>
              </a:pathLst>
            </a:custGeom>
            <a:noFill/>
            <a:ln w="46038">
              <a:solidFill>
                <a:srgbClr val="82818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0" y="5115840"/>
            <a:ext cx="12192000" cy="1742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6" name="Group 49"/>
          <p:cNvGrpSpPr>
            <a:grpSpLocks noChangeAspect="1"/>
          </p:cNvGrpSpPr>
          <p:nvPr/>
        </p:nvGrpSpPr>
        <p:grpSpPr bwMode="auto">
          <a:xfrm>
            <a:off x="132604" y="2264699"/>
            <a:ext cx="8438389" cy="3248040"/>
            <a:chOff x="829" y="2101"/>
            <a:chExt cx="3367" cy="1296"/>
          </a:xfrm>
        </p:grpSpPr>
        <p:grpSp>
          <p:nvGrpSpPr>
            <p:cNvPr id="67" name="Group 250"/>
            <p:cNvGrpSpPr>
              <a:grpSpLocks/>
            </p:cNvGrpSpPr>
            <p:nvPr/>
          </p:nvGrpSpPr>
          <p:grpSpPr bwMode="auto">
            <a:xfrm>
              <a:off x="829" y="2101"/>
              <a:ext cx="3367" cy="1296"/>
              <a:chOff x="829" y="2101"/>
              <a:chExt cx="3367" cy="1296"/>
            </a:xfrm>
          </p:grpSpPr>
          <p:sp>
            <p:nvSpPr>
              <p:cNvPr id="181" name="Freeform 51"/>
              <p:cNvSpPr>
                <a:spLocks/>
              </p:cNvSpPr>
              <p:nvPr/>
            </p:nvSpPr>
            <p:spPr bwMode="auto">
              <a:xfrm>
                <a:off x="3343" y="3239"/>
                <a:ext cx="175" cy="82"/>
              </a:xfrm>
              <a:custGeom>
                <a:avLst/>
                <a:gdLst>
                  <a:gd name="T0" fmla="*/ 175 w 175"/>
                  <a:gd name="T1" fmla="*/ 35 h 82"/>
                  <a:gd name="T2" fmla="*/ 1 w 175"/>
                  <a:gd name="T3" fmla="*/ 82 h 82"/>
                  <a:gd name="T4" fmla="*/ 0 w 175"/>
                  <a:gd name="T5" fmla="*/ 75 h 82"/>
                  <a:gd name="T6" fmla="*/ 174 w 175"/>
                  <a:gd name="T7" fmla="*/ 0 h 82"/>
                  <a:gd name="T8" fmla="*/ 175 w 175"/>
                  <a:gd name="T9" fmla="*/ 3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2">
                    <a:moveTo>
                      <a:pt x="175" y="35"/>
                    </a:moveTo>
                    <a:lnTo>
                      <a:pt x="1" y="82"/>
                    </a:lnTo>
                    <a:lnTo>
                      <a:pt x="0" y="75"/>
                    </a:lnTo>
                    <a:lnTo>
                      <a:pt x="174" y="0"/>
                    </a:lnTo>
                    <a:lnTo>
                      <a:pt x="175" y="35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52"/>
              <p:cNvSpPr>
                <a:spLocks/>
              </p:cNvSpPr>
              <p:nvPr/>
            </p:nvSpPr>
            <p:spPr bwMode="auto">
              <a:xfrm>
                <a:off x="3324" y="3325"/>
                <a:ext cx="47" cy="47"/>
              </a:xfrm>
              <a:custGeom>
                <a:avLst/>
                <a:gdLst>
                  <a:gd name="T0" fmla="*/ 47 w 47"/>
                  <a:gd name="T1" fmla="*/ 23 h 47"/>
                  <a:gd name="T2" fmla="*/ 47 w 47"/>
                  <a:gd name="T3" fmla="*/ 23 h 47"/>
                  <a:gd name="T4" fmla="*/ 47 w 47"/>
                  <a:gd name="T5" fmla="*/ 28 h 47"/>
                  <a:gd name="T6" fmla="*/ 46 w 47"/>
                  <a:gd name="T7" fmla="*/ 32 h 47"/>
                  <a:gd name="T8" fmla="*/ 43 w 47"/>
                  <a:gd name="T9" fmla="*/ 37 h 47"/>
                  <a:gd name="T10" fmla="*/ 40 w 47"/>
                  <a:gd name="T11" fmla="*/ 41 h 47"/>
                  <a:gd name="T12" fmla="*/ 38 w 47"/>
                  <a:gd name="T13" fmla="*/ 43 h 47"/>
                  <a:gd name="T14" fmla="*/ 34 w 47"/>
                  <a:gd name="T15" fmla="*/ 45 h 47"/>
                  <a:gd name="T16" fmla="*/ 28 w 47"/>
                  <a:gd name="T17" fmla="*/ 46 h 47"/>
                  <a:gd name="T18" fmla="*/ 24 w 47"/>
                  <a:gd name="T19" fmla="*/ 47 h 47"/>
                  <a:gd name="T20" fmla="*/ 24 w 47"/>
                  <a:gd name="T21" fmla="*/ 47 h 47"/>
                  <a:gd name="T22" fmla="*/ 19 w 47"/>
                  <a:gd name="T23" fmla="*/ 46 h 47"/>
                  <a:gd name="T24" fmla="*/ 15 w 47"/>
                  <a:gd name="T25" fmla="*/ 45 h 47"/>
                  <a:gd name="T26" fmla="*/ 11 w 47"/>
                  <a:gd name="T27" fmla="*/ 43 h 47"/>
                  <a:gd name="T28" fmla="*/ 7 w 47"/>
                  <a:gd name="T29" fmla="*/ 41 h 47"/>
                  <a:gd name="T30" fmla="*/ 4 w 47"/>
                  <a:gd name="T31" fmla="*/ 37 h 47"/>
                  <a:gd name="T32" fmla="*/ 3 w 47"/>
                  <a:gd name="T33" fmla="*/ 32 h 47"/>
                  <a:gd name="T34" fmla="*/ 1 w 47"/>
                  <a:gd name="T35" fmla="*/ 28 h 47"/>
                  <a:gd name="T36" fmla="*/ 0 w 47"/>
                  <a:gd name="T37" fmla="*/ 23 h 47"/>
                  <a:gd name="T38" fmla="*/ 0 w 47"/>
                  <a:gd name="T39" fmla="*/ 23 h 47"/>
                  <a:gd name="T40" fmla="*/ 1 w 47"/>
                  <a:gd name="T41" fmla="*/ 19 h 47"/>
                  <a:gd name="T42" fmla="*/ 3 w 47"/>
                  <a:gd name="T43" fmla="*/ 14 h 47"/>
                  <a:gd name="T44" fmla="*/ 4 w 47"/>
                  <a:gd name="T45" fmla="*/ 10 h 47"/>
                  <a:gd name="T46" fmla="*/ 7 w 47"/>
                  <a:gd name="T47" fmla="*/ 7 h 47"/>
                  <a:gd name="T48" fmla="*/ 11 w 47"/>
                  <a:gd name="T49" fmla="*/ 4 h 47"/>
                  <a:gd name="T50" fmla="*/ 15 w 47"/>
                  <a:gd name="T51" fmla="*/ 1 h 47"/>
                  <a:gd name="T52" fmla="*/ 19 w 47"/>
                  <a:gd name="T53" fmla="*/ 0 h 47"/>
                  <a:gd name="T54" fmla="*/ 24 w 47"/>
                  <a:gd name="T55" fmla="*/ 0 h 47"/>
                  <a:gd name="T56" fmla="*/ 24 w 47"/>
                  <a:gd name="T57" fmla="*/ 0 h 47"/>
                  <a:gd name="T58" fmla="*/ 28 w 47"/>
                  <a:gd name="T59" fmla="*/ 0 h 47"/>
                  <a:gd name="T60" fmla="*/ 34 w 47"/>
                  <a:gd name="T61" fmla="*/ 1 h 47"/>
                  <a:gd name="T62" fmla="*/ 38 w 47"/>
                  <a:gd name="T63" fmla="*/ 4 h 47"/>
                  <a:gd name="T64" fmla="*/ 40 w 47"/>
                  <a:gd name="T65" fmla="*/ 7 h 47"/>
                  <a:gd name="T66" fmla="*/ 43 w 47"/>
                  <a:gd name="T67" fmla="*/ 10 h 47"/>
                  <a:gd name="T68" fmla="*/ 46 w 47"/>
                  <a:gd name="T69" fmla="*/ 14 h 47"/>
                  <a:gd name="T70" fmla="*/ 47 w 47"/>
                  <a:gd name="T71" fmla="*/ 19 h 47"/>
                  <a:gd name="T72" fmla="*/ 47 w 47"/>
                  <a:gd name="T73" fmla="*/ 23 h 47"/>
                  <a:gd name="T74" fmla="*/ 47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lnTo>
                      <a:pt x="47" y="23"/>
                    </a:lnTo>
                    <a:lnTo>
                      <a:pt x="47" y="28"/>
                    </a:lnTo>
                    <a:lnTo>
                      <a:pt x="46" y="32"/>
                    </a:lnTo>
                    <a:lnTo>
                      <a:pt x="43" y="37"/>
                    </a:lnTo>
                    <a:lnTo>
                      <a:pt x="40" y="41"/>
                    </a:lnTo>
                    <a:lnTo>
                      <a:pt x="38" y="43"/>
                    </a:lnTo>
                    <a:lnTo>
                      <a:pt x="34" y="45"/>
                    </a:lnTo>
                    <a:lnTo>
                      <a:pt x="28" y="46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19" y="46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3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0" y="7"/>
                    </a:lnTo>
                    <a:lnTo>
                      <a:pt x="43" y="10"/>
                    </a:lnTo>
                    <a:lnTo>
                      <a:pt x="46" y="14"/>
                    </a:lnTo>
                    <a:lnTo>
                      <a:pt x="47" y="19"/>
                    </a:lnTo>
                    <a:lnTo>
                      <a:pt x="47" y="23"/>
                    </a:lnTo>
                    <a:lnTo>
                      <a:pt x="47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53"/>
              <p:cNvSpPr>
                <a:spLocks/>
              </p:cNvSpPr>
              <p:nvPr/>
            </p:nvSpPr>
            <p:spPr bwMode="auto">
              <a:xfrm>
                <a:off x="3329" y="3330"/>
                <a:ext cx="38" cy="37"/>
              </a:xfrm>
              <a:custGeom>
                <a:avLst/>
                <a:gdLst>
                  <a:gd name="T0" fmla="*/ 38 w 38"/>
                  <a:gd name="T1" fmla="*/ 18 h 37"/>
                  <a:gd name="T2" fmla="*/ 38 w 38"/>
                  <a:gd name="T3" fmla="*/ 18 h 37"/>
                  <a:gd name="T4" fmla="*/ 35 w 38"/>
                  <a:gd name="T5" fmla="*/ 26 h 37"/>
                  <a:gd name="T6" fmla="*/ 33 w 38"/>
                  <a:gd name="T7" fmla="*/ 32 h 37"/>
                  <a:gd name="T8" fmla="*/ 26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11 w 38"/>
                  <a:gd name="T15" fmla="*/ 36 h 37"/>
                  <a:gd name="T16" fmla="*/ 6 w 38"/>
                  <a:gd name="T17" fmla="*/ 32 h 37"/>
                  <a:gd name="T18" fmla="*/ 2 w 38"/>
                  <a:gd name="T19" fmla="*/ 26 h 37"/>
                  <a:gd name="T20" fmla="*/ 0 w 38"/>
                  <a:gd name="T21" fmla="*/ 18 h 37"/>
                  <a:gd name="T22" fmla="*/ 0 w 38"/>
                  <a:gd name="T23" fmla="*/ 18 h 37"/>
                  <a:gd name="T24" fmla="*/ 2 w 38"/>
                  <a:gd name="T25" fmla="*/ 11 h 37"/>
                  <a:gd name="T26" fmla="*/ 6 w 38"/>
                  <a:gd name="T27" fmla="*/ 6 h 37"/>
                  <a:gd name="T28" fmla="*/ 11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26 w 38"/>
                  <a:gd name="T35" fmla="*/ 2 h 37"/>
                  <a:gd name="T36" fmla="*/ 33 w 38"/>
                  <a:gd name="T37" fmla="*/ 6 h 37"/>
                  <a:gd name="T38" fmla="*/ 35 w 38"/>
                  <a:gd name="T39" fmla="*/ 11 h 37"/>
                  <a:gd name="T40" fmla="*/ 38 w 38"/>
                  <a:gd name="T41" fmla="*/ 18 h 37"/>
                  <a:gd name="T42" fmla="*/ 38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38" y="18"/>
                    </a:moveTo>
                    <a:lnTo>
                      <a:pt x="38" y="18"/>
                    </a:lnTo>
                    <a:lnTo>
                      <a:pt x="35" y="26"/>
                    </a:lnTo>
                    <a:lnTo>
                      <a:pt x="33" y="32"/>
                    </a:lnTo>
                    <a:lnTo>
                      <a:pt x="26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1" y="36"/>
                    </a:lnTo>
                    <a:lnTo>
                      <a:pt x="6" y="32"/>
                    </a:lnTo>
                    <a:lnTo>
                      <a:pt x="2" y="2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5" y="11"/>
                    </a:lnTo>
                    <a:lnTo>
                      <a:pt x="38" y="18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54"/>
              <p:cNvSpPr>
                <a:spLocks/>
              </p:cNvSpPr>
              <p:nvPr/>
            </p:nvSpPr>
            <p:spPr bwMode="auto">
              <a:xfrm>
                <a:off x="3336" y="3337"/>
                <a:ext cx="24" cy="23"/>
              </a:xfrm>
              <a:custGeom>
                <a:avLst/>
                <a:gdLst>
                  <a:gd name="T0" fmla="*/ 24 w 24"/>
                  <a:gd name="T1" fmla="*/ 11 h 23"/>
                  <a:gd name="T2" fmla="*/ 24 w 24"/>
                  <a:gd name="T3" fmla="*/ 11 h 23"/>
                  <a:gd name="T4" fmla="*/ 23 w 24"/>
                  <a:gd name="T5" fmla="*/ 16 h 23"/>
                  <a:gd name="T6" fmla="*/ 20 w 24"/>
                  <a:gd name="T7" fmla="*/ 20 h 23"/>
                  <a:gd name="T8" fmla="*/ 16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7 w 24"/>
                  <a:gd name="T15" fmla="*/ 22 h 23"/>
                  <a:gd name="T16" fmla="*/ 4 w 24"/>
                  <a:gd name="T17" fmla="*/ 20 h 23"/>
                  <a:gd name="T18" fmla="*/ 1 w 24"/>
                  <a:gd name="T19" fmla="*/ 16 h 23"/>
                  <a:gd name="T20" fmla="*/ 0 w 24"/>
                  <a:gd name="T21" fmla="*/ 11 h 23"/>
                  <a:gd name="T22" fmla="*/ 0 w 24"/>
                  <a:gd name="T23" fmla="*/ 11 h 23"/>
                  <a:gd name="T24" fmla="*/ 1 w 24"/>
                  <a:gd name="T25" fmla="*/ 7 h 23"/>
                  <a:gd name="T26" fmla="*/ 4 w 24"/>
                  <a:gd name="T27" fmla="*/ 3 h 23"/>
                  <a:gd name="T28" fmla="*/ 7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16 w 24"/>
                  <a:gd name="T35" fmla="*/ 0 h 23"/>
                  <a:gd name="T36" fmla="*/ 20 w 24"/>
                  <a:gd name="T37" fmla="*/ 3 h 23"/>
                  <a:gd name="T38" fmla="*/ 23 w 24"/>
                  <a:gd name="T39" fmla="*/ 7 h 23"/>
                  <a:gd name="T40" fmla="*/ 24 w 24"/>
                  <a:gd name="T41" fmla="*/ 11 h 23"/>
                  <a:gd name="T42" fmla="*/ 24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7" y="22"/>
                    </a:lnTo>
                    <a:lnTo>
                      <a:pt x="4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55"/>
              <p:cNvSpPr>
                <a:spLocks/>
              </p:cNvSpPr>
              <p:nvPr/>
            </p:nvSpPr>
            <p:spPr bwMode="auto">
              <a:xfrm>
                <a:off x="3317" y="3313"/>
                <a:ext cx="61" cy="34"/>
              </a:xfrm>
              <a:custGeom>
                <a:avLst/>
                <a:gdLst>
                  <a:gd name="T0" fmla="*/ 31 w 61"/>
                  <a:gd name="T1" fmla="*/ 8 h 34"/>
                  <a:gd name="T2" fmla="*/ 31 w 61"/>
                  <a:gd name="T3" fmla="*/ 8 h 34"/>
                  <a:gd name="T4" fmla="*/ 37 w 61"/>
                  <a:gd name="T5" fmla="*/ 8 h 34"/>
                  <a:gd name="T6" fmla="*/ 42 w 61"/>
                  <a:gd name="T7" fmla="*/ 9 h 34"/>
                  <a:gd name="T8" fmla="*/ 47 w 61"/>
                  <a:gd name="T9" fmla="*/ 12 h 34"/>
                  <a:gd name="T10" fmla="*/ 51 w 61"/>
                  <a:gd name="T11" fmla="*/ 15 h 34"/>
                  <a:gd name="T12" fmla="*/ 54 w 61"/>
                  <a:gd name="T13" fmla="*/ 19 h 34"/>
                  <a:gd name="T14" fmla="*/ 58 w 61"/>
                  <a:gd name="T15" fmla="*/ 24 h 34"/>
                  <a:gd name="T16" fmla="*/ 60 w 61"/>
                  <a:gd name="T17" fmla="*/ 28 h 34"/>
                  <a:gd name="T18" fmla="*/ 61 w 61"/>
                  <a:gd name="T19" fmla="*/ 34 h 34"/>
                  <a:gd name="T20" fmla="*/ 61 w 61"/>
                  <a:gd name="T21" fmla="*/ 34 h 34"/>
                  <a:gd name="T22" fmla="*/ 61 w 61"/>
                  <a:gd name="T23" fmla="*/ 30 h 34"/>
                  <a:gd name="T24" fmla="*/ 61 w 61"/>
                  <a:gd name="T25" fmla="*/ 30 h 34"/>
                  <a:gd name="T26" fmla="*/ 61 w 61"/>
                  <a:gd name="T27" fmla="*/ 24 h 34"/>
                  <a:gd name="T28" fmla="*/ 60 w 61"/>
                  <a:gd name="T29" fmla="*/ 19 h 34"/>
                  <a:gd name="T30" fmla="*/ 56 w 61"/>
                  <a:gd name="T31" fmla="*/ 13 h 34"/>
                  <a:gd name="T32" fmla="*/ 53 w 61"/>
                  <a:gd name="T33" fmla="*/ 9 h 34"/>
                  <a:gd name="T34" fmla="*/ 47 w 61"/>
                  <a:gd name="T35" fmla="*/ 5 h 34"/>
                  <a:gd name="T36" fmla="*/ 43 w 61"/>
                  <a:gd name="T37" fmla="*/ 3 h 34"/>
                  <a:gd name="T38" fmla="*/ 37 w 61"/>
                  <a:gd name="T39" fmla="*/ 0 h 34"/>
                  <a:gd name="T40" fmla="*/ 31 w 61"/>
                  <a:gd name="T41" fmla="*/ 0 h 34"/>
                  <a:gd name="T42" fmla="*/ 31 w 61"/>
                  <a:gd name="T43" fmla="*/ 0 h 34"/>
                  <a:gd name="T44" fmla="*/ 24 w 61"/>
                  <a:gd name="T45" fmla="*/ 0 h 34"/>
                  <a:gd name="T46" fmla="*/ 19 w 61"/>
                  <a:gd name="T47" fmla="*/ 3 h 34"/>
                  <a:gd name="T48" fmla="*/ 14 w 61"/>
                  <a:gd name="T49" fmla="*/ 5 h 34"/>
                  <a:gd name="T50" fmla="*/ 10 w 61"/>
                  <a:gd name="T51" fmla="*/ 9 h 34"/>
                  <a:gd name="T52" fmla="*/ 6 w 61"/>
                  <a:gd name="T53" fmla="*/ 13 h 34"/>
                  <a:gd name="T54" fmla="*/ 3 w 61"/>
                  <a:gd name="T55" fmla="*/ 19 h 34"/>
                  <a:gd name="T56" fmla="*/ 2 w 61"/>
                  <a:gd name="T57" fmla="*/ 24 h 34"/>
                  <a:gd name="T58" fmla="*/ 0 w 61"/>
                  <a:gd name="T59" fmla="*/ 30 h 34"/>
                  <a:gd name="T60" fmla="*/ 0 w 61"/>
                  <a:gd name="T61" fmla="*/ 30 h 34"/>
                  <a:gd name="T62" fmla="*/ 2 w 61"/>
                  <a:gd name="T63" fmla="*/ 34 h 34"/>
                  <a:gd name="T64" fmla="*/ 2 w 61"/>
                  <a:gd name="T65" fmla="*/ 34 h 34"/>
                  <a:gd name="T66" fmla="*/ 2 w 61"/>
                  <a:gd name="T67" fmla="*/ 28 h 34"/>
                  <a:gd name="T68" fmla="*/ 4 w 61"/>
                  <a:gd name="T69" fmla="*/ 24 h 34"/>
                  <a:gd name="T70" fmla="*/ 7 w 61"/>
                  <a:gd name="T71" fmla="*/ 19 h 34"/>
                  <a:gd name="T72" fmla="*/ 11 w 61"/>
                  <a:gd name="T73" fmla="*/ 15 h 34"/>
                  <a:gd name="T74" fmla="*/ 15 w 61"/>
                  <a:gd name="T75" fmla="*/ 12 h 34"/>
                  <a:gd name="T76" fmla="*/ 20 w 61"/>
                  <a:gd name="T77" fmla="*/ 9 h 34"/>
                  <a:gd name="T78" fmla="*/ 26 w 61"/>
                  <a:gd name="T79" fmla="*/ 8 h 34"/>
                  <a:gd name="T80" fmla="*/ 31 w 61"/>
                  <a:gd name="T81" fmla="*/ 8 h 34"/>
                  <a:gd name="T82" fmla="*/ 31 w 61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34">
                    <a:moveTo>
                      <a:pt x="31" y="8"/>
                    </a:moveTo>
                    <a:lnTo>
                      <a:pt x="31" y="8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1" y="15"/>
                    </a:lnTo>
                    <a:lnTo>
                      <a:pt x="54" y="19"/>
                    </a:lnTo>
                    <a:lnTo>
                      <a:pt x="58" y="24"/>
                    </a:lnTo>
                    <a:lnTo>
                      <a:pt x="60" y="28"/>
                    </a:lnTo>
                    <a:lnTo>
                      <a:pt x="61" y="34"/>
                    </a:lnTo>
                    <a:lnTo>
                      <a:pt x="61" y="34"/>
                    </a:lnTo>
                    <a:lnTo>
                      <a:pt x="61" y="30"/>
                    </a:lnTo>
                    <a:lnTo>
                      <a:pt x="61" y="30"/>
                    </a:lnTo>
                    <a:lnTo>
                      <a:pt x="61" y="24"/>
                    </a:lnTo>
                    <a:lnTo>
                      <a:pt x="60" y="19"/>
                    </a:lnTo>
                    <a:lnTo>
                      <a:pt x="56" y="13"/>
                    </a:lnTo>
                    <a:lnTo>
                      <a:pt x="53" y="9"/>
                    </a:lnTo>
                    <a:lnTo>
                      <a:pt x="47" y="5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28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56"/>
              <p:cNvSpPr>
                <a:spLocks/>
              </p:cNvSpPr>
              <p:nvPr/>
            </p:nvSpPr>
            <p:spPr bwMode="auto">
              <a:xfrm>
                <a:off x="3536" y="3243"/>
                <a:ext cx="175" cy="78"/>
              </a:xfrm>
              <a:custGeom>
                <a:avLst/>
                <a:gdLst>
                  <a:gd name="T0" fmla="*/ 0 w 175"/>
                  <a:gd name="T1" fmla="*/ 31 h 78"/>
                  <a:gd name="T2" fmla="*/ 174 w 175"/>
                  <a:gd name="T3" fmla="*/ 78 h 78"/>
                  <a:gd name="T4" fmla="*/ 175 w 175"/>
                  <a:gd name="T5" fmla="*/ 71 h 78"/>
                  <a:gd name="T6" fmla="*/ 0 w 175"/>
                  <a:gd name="T7" fmla="*/ 0 h 78"/>
                  <a:gd name="T8" fmla="*/ 0 w 175"/>
                  <a:gd name="T9" fmla="*/ 3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78">
                    <a:moveTo>
                      <a:pt x="0" y="31"/>
                    </a:moveTo>
                    <a:lnTo>
                      <a:pt x="174" y="78"/>
                    </a:lnTo>
                    <a:lnTo>
                      <a:pt x="175" y="71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57"/>
              <p:cNvSpPr>
                <a:spLocks/>
              </p:cNvSpPr>
              <p:nvPr/>
            </p:nvSpPr>
            <p:spPr bwMode="auto">
              <a:xfrm>
                <a:off x="3683" y="3325"/>
                <a:ext cx="47" cy="47"/>
              </a:xfrm>
              <a:custGeom>
                <a:avLst/>
                <a:gdLst>
                  <a:gd name="T0" fmla="*/ 0 w 47"/>
                  <a:gd name="T1" fmla="*/ 23 h 47"/>
                  <a:gd name="T2" fmla="*/ 0 w 47"/>
                  <a:gd name="T3" fmla="*/ 23 h 47"/>
                  <a:gd name="T4" fmla="*/ 0 w 47"/>
                  <a:gd name="T5" fmla="*/ 28 h 47"/>
                  <a:gd name="T6" fmla="*/ 1 w 47"/>
                  <a:gd name="T7" fmla="*/ 32 h 47"/>
                  <a:gd name="T8" fmla="*/ 4 w 47"/>
                  <a:gd name="T9" fmla="*/ 37 h 47"/>
                  <a:gd name="T10" fmla="*/ 7 w 47"/>
                  <a:gd name="T11" fmla="*/ 41 h 47"/>
                  <a:gd name="T12" fmla="*/ 9 w 47"/>
                  <a:gd name="T13" fmla="*/ 43 h 47"/>
                  <a:gd name="T14" fmla="*/ 14 w 47"/>
                  <a:gd name="T15" fmla="*/ 45 h 47"/>
                  <a:gd name="T16" fmla="*/ 19 w 47"/>
                  <a:gd name="T17" fmla="*/ 46 h 47"/>
                  <a:gd name="T18" fmla="*/ 23 w 47"/>
                  <a:gd name="T19" fmla="*/ 47 h 47"/>
                  <a:gd name="T20" fmla="*/ 23 w 47"/>
                  <a:gd name="T21" fmla="*/ 47 h 47"/>
                  <a:gd name="T22" fmla="*/ 28 w 47"/>
                  <a:gd name="T23" fmla="*/ 46 h 47"/>
                  <a:gd name="T24" fmla="*/ 32 w 47"/>
                  <a:gd name="T25" fmla="*/ 45 h 47"/>
                  <a:gd name="T26" fmla="*/ 36 w 47"/>
                  <a:gd name="T27" fmla="*/ 43 h 47"/>
                  <a:gd name="T28" fmla="*/ 39 w 47"/>
                  <a:gd name="T29" fmla="*/ 41 h 47"/>
                  <a:gd name="T30" fmla="*/ 43 w 47"/>
                  <a:gd name="T31" fmla="*/ 37 h 47"/>
                  <a:gd name="T32" fmla="*/ 45 w 47"/>
                  <a:gd name="T33" fmla="*/ 32 h 47"/>
                  <a:gd name="T34" fmla="*/ 46 w 47"/>
                  <a:gd name="T35" fmla="*/ 28 h 47"/>
                  <a:gd name="T36" fmla="*/ 47 w 47"/>
                  <a:gd name="T37" fmla="*/ 23 h 47"/>
                  <a:gd name="T38" fmla="*/ 47 w 47"/>
                  <a:gd name="T39" fmla="*/ 23 h 47"/>
                  <a:gd name="T40" fmla="*/ 46 w 47"/>
                  <a:gd name="T41" fmla="*/ 19 h 47"/>
                  <a:gd name="T42" fmla="*/ 45 w 47"/>
                  <a:gd name="T43" fmla="*/ 14 h 47"/>
                  <a:gd name="T44" fmla="*/ 43 w 47"/>
                  <a:gd name="T45" fmla="*/ 10 h 47"/>
                  <a:gd name="T46" fmla="*/ 39 w 47"/>
                  <a:gd name="T47" fmla="*/ 7 h 47"/>
                  <a:gd name="T48" fmla="*/ 36 w 47"/>
                  <a:gd name="T49" fmla="*/ 4 h 47"/>
                  <a:gd name="T50" fmla="*/ 32 w 47"/>
                  <a:gd name="T51" fmla="*/ 1 h 47"/>
                  <a:gd name="T52" fmla="*/ 28 w 47"/>
                  <a:gd name="T53" fmla="*/ 0 h 47"/>
                  <a:gd name="T54" fmla="*/ 23 w 47"/>
                  <a:gd name="T55" fmla="*/ 0 h 47"/>
                  <a:gd name="T56" fmla="*/ 23 w 47"/>
                  <a:gd name="T57" fmla="*/ 0 h 47"/>
                  <a:gd name="T58" fmla="*/ 19 w 47"/>
                  <a:gd name="T59" fmla="*/ 0 h 47"/>
                  <a:gd name="T60" fmla="*/ 14 w 47"/>
                  <a:gd name="T61" fmla="*/ 1 h 47"/>
                  <a:gd name="T62" fmla="*/ 9 w 47"/>
                  <a:gd name="T63" fmla="*/ 4 h 47"/>
                  <a:gd name="T64" fmla="*/ 7 w 47"/>
                  <a:gd name="T65" fmla="*/ 7 h 47"/>
                  <a:gd name="T66" fmla="*/ 4 w 47"/>
                  <a:gd name="T67" fmla="*/ 10 h 47"/>
                  <a:gd name="T68" fmla="*/ 1 w 47"/>
                  <a:gd name="T69" fmla="*/ 14 h 47"/>
                  <a:gd name="T70" fmla="*/ 0 w 47"/>
                  <a:gd name="T71" fmla="*/ 19 h 47"/>
                  <a:gd name="T72" fmla="*/ 0 w 47"/>
                  <a:gd name="T73" fmla="*/ 23 h 47"/>
                  <a:gd name="T74" fmla="*/ 0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0" y="23"/>
                    </a:moveTo>
                    <a:lnTo>
                      <a:pt x="0" y="23"/>
                    </a:lnTo>
                    <a:lnTo>
                      <a:pt x="0" y="28"/>
                    </a:lnTo>
                    <a:lnTo>
                      <a:pt x="1" y="32"/>
                    </a:lnTo>
                    <a:lnTo>
                      <a:pt x="4" y="37"/>
                    </a:lnTo>
                    <a:lnTo>
                      <a:pt x="7" y="41"/>
                    </a:lnTo>
                    <a:lnTo>
                      <a:pt x="9" y="43"/>
                    </a:lnTo>
                    <a:lnTo>
                      <a:pt x="14" y="45"/>
                    </a:lnTo>
                    <a:lnTo>
                      <a:pt x="19" y="46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8" y="46"/>
                    </a:lnTo>
                    <a:lnTo>
                      <a:pt x="32" y="45"/>
                    </a:lnTo>
                    <a:lnTo>
                      <a:pt x="36" y="43"/>
                    </a:lnTo>
                    <a:lnTo>
                      <a:pt x="39" y="41"/>
                    </a:lnTo>
                    <a:lnTo>
                      <a:pt x="43" y="37"/>
                    </a:lnTo>
                    <a:lnTo>
                      <a:pt x="45" y="32"/>
                    </a:lnTo>
                    <a:lnTo>
                      <a:pt x="46" y="28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6" y="19"/>
                    </a:lnTo>
                    <a:lnTo>
                      <a:pt x="45" y="14"/>
                    </a:lnTo>
                    <a:lnTo>
                      <a:pt x="43" y="10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58"/>
              <p:cNvSpPr>
                <a:spLocks/>
              </p:cNvSpPr>
              <p:nvPr/>
            </p:nvSpPr>
            <p:spPr bwMode="auto">
              <a:xfrm>
                <a:off x="3687" y="3330"/>
                <a:ext cx="38" cy="37"/>
              </a:xfrm>
              <a:custGeom>
                <a:avLst/>
                <a:gdLst>
                  <a:gd name="T0" fmla="*/ 0 w 38"/>
                  <a:gd name="T1" fmla="*/ 18 h 37"/>
                  <a:gd name="T2" fmla="*/ 0 w 38"/>
                  <a:gd name="T3" fmla="*/ 18 h 37"/>
                  <a:gd name="T4" fmla="*/ 1 w 38"/>
                  <a:gd name="T5" fmla="*/ 26 h 37"/>
                  <a:gd name="T6" fmla="*/ 5 w 38"/>
                  <a:gd name="T7" fmla="*/ 32 h 37"/>
                  <a:gd name="T8" fmla="*/ 12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26 w 38"/>
                  <a:gd name="T15" fmla="*/ 36 h 37"/>
                  <a:gd name="T16" fmla="*/ 32 w 38"/>
                  <a:gd name="T17" fmla="*/ 32 h 37"/>
                  <a:gd name="T18" fmla="*/ 37 w 38"/>
                  <a:gd name="T19" fmla="*/ 26 h 37"/>
                  <a:gd name="T20" fmla="*/ 38 w 38"/>
                  <a:gd name="T21" fmla="*/ 18 h 37"/>
                  <a:gd name="T22" fmla="*/ 38 w 38"/>
                  <a:gd name="T23" fmla="*/ 18 h 37"/>
                  <a:gd name="T24" fmla="*/ 37 w 38"/>
                  <a:gd name="T25" fmla="*/ 11 h 37"/>
                  <a:gd name="T26" fmla="*/ 32 w 38"/>
                  <a:gd name="T27" fmla="*/ 6 h 37"/>
                  <a:gd name="T28" fmla="*/ 26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12 w 38"/>
                  <a:gd name="T35" fmla="*/ 2 h 37"/>
                  <a:gd name="T36" fmla="*/ 5 w 38"/>
                  <a:gd name="T37" fmla="*/ 6 h 37"/>
                  <a:gd name="T38" fmla="*/ 1 w 38"/>
                  <a:gd name="T39" fmla="*/ 11 h 37"/>
                  <a:gd name="T40" fmla="*/ 0 w 38"/>
                  <a:gd name="T41" fmla="*/ 18 h 37"/>
                  <a:gd name="T42" fmla="*/ 0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0" y="18"/>
                    </a:move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26" y="36"/>
                    </a:lnTo>
                    <a:lnTo>
                      <a:pt x="32" y="32"/>
                    </a:lnTo>
                    <a:lnTo>
                      <a:pt x="37" y="26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7" y="11"/>
                    </a:lnTo>
                    <a:lnTo>
                      <a:pt x="32" y="6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59"/>
              <p:cNvSpPr>
                <a:spLocks/>
              </p:cNvSpPr>
              <p:nvPr/>
            </p:nvSpPr>
            <p:spPr bwMode="auto">
              <a:xfrm>
                <a:off x="3694" y="3337"/>
                <a:ext cx="24" cy="23"/>
              </a:xfrm>
              <a:custGeom>
                <a:avLst/>
                <a:gdLst>
                  <a:gd name="T0" fmla="*/ 0 w 24"/>
                  <a:gd name="T1" fmla="*/ 11 h 23"/>
                  <a:gd name="T2" fmla="*/ 0 w 24"/>
                  <a:gd name="T3" fmla="*/ 11 h 23"/>
                  <a:gd name="T4" fmla="*/ 1 w 24"/>
                  <a:gd name="T5" fmla="*/ 16 h 23"/>
                  <a:gd name="T6" fmla="*/ 4 w 24"/>
                  <a:gd name="T7" fmla="*/ 20 h 23"/>
                  <a:gd name="T8" fmla="*/ 8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16 w 24"/>
                  <a:gd name="T15" fmla="*/ 22 h 23"/>
                  <a:gd name="T16" fmla="*/ 20 w 24"/>
                  <a:gd name="T17" fmla="*/ 20 h 23"/>
                  <a:gd name="T18" fmla="*/ 23 w 24"/>
                  <a:gd name="T19" fmla="*/ 16 h 23"/>
                  <a:gd name="T20" fmla="*/ 24 w 24"/>
                  <a:gd name="T21" fmla="*/ 11 h 23"/>
                  <a:gd name="T22" fmla="*/ 24 w 24"/>
                  <a:gd name="T23" fmla="*/ 11 h 23"/>
                  <a:gd name="T24" fmla="*/ 23 w 24"/>
                  <a:gd name="T25" fmla="*/ 7 h 23"/>
                  <a:gd name="T26" fmla="*/ 20 w 24"/>
                  <a:gd name="T27" fmla="*/ 3 h 23"/>
                  <a:gd name="T28" fmla="*/ 16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8 w 24"/>
                  <a:gd name="T35" fmla="*/ 0 h 23"/>
                  <a:gd name="T36" fmla="*/ 4 w 24"/>
                  <a:gd name="T37" fmla="*/ 3 h 23"/>
                  <a:gd name="T38" fmla="*/ 1 w 24"/>
                  <a:gd name="T39" fmla="*/ 7 h 23"/>
                  <a:gd name="T40" fmla="*/ 0 w 24"/>
                  <a:gd name="T41" fmla="*/ 11 h 23"/>
                  <a:gd name="T42" fmla="*/ 0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0" y="11"/>
                    </a:moveTo>
                    <a:lnTo>
                      <a:pt x="0" y="11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3" y="16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0" name="Freeform 60"/>
              <p:cNvSpPr>
                <a:spLocks/>
              </p:cNvSpPr>
              <p:nvPr/>
            </p:nvSpPr>
            <p:spPr bwMode="auto">
              <a:xfrm>
                <a:off x="3676" y="3313"/>
                <a:ext cx="60" cy="34"/>
              </a:xfrm>
              <a:custGeom>
                <a:avLst/>
                <a:gdLst>
                  <a:gd name="T0" fmla="*/ 30 w 60"/>
                  <a:gd name="T1" fmla="*/ 8 h 34"/>
                  <a:gd name="T2" fmla="*/ 30 w 60"/>
                  <a:gd name="T3" fmla="*/ 8 h 34"/>
                  <a:gd name="T4" fmla="*/ 25 w 60"/>
                  <a:gd name="T5" fmla="*/ 8 h 34"/>
                  <a:gd name="T6" fmla="*/ 19 w 60"/>
                  <a:gd name="T7" fmla="*/ 9 h 34"/>
                  <a:gd name="T8" fmla="*/ 14 w 60"/>
                  <a:gd name="T9" fmla="*/ 12 h 34"/>
                  <a:gd name="T10" fmla="*/ 10 w 60"/>
                  <a:gd name="T11" fmla="*/ 15 h 34"/>
                  <a:gd name="T12" fmla="*/ 6 w 60"/>
                  <a:gd name="T13" fmla="*/ 19 h 34"/>
                  <a:gd name="T14" fmla="*/ 3 w 60"/>
                  <a:gd name="T15" fmla="*/ 24 h 34"/>
                  <a:gd name="T16" fmla="*/ 2 w 60"/>
                  <a:gd name="T17" fmla="*/ 28 h 34"/>
                  <a:gd name="T18" fmla="*/ 0 w 60"/>
                  <a:gd name="T19" fmla="*/ 34 h 34"/>
                  <a:gd name="T20" fmla="*/ 0 w 60"/>
                  <a:gd name="T21" fmla="*/ 34 h 34"/>
                  <a:gd name="T22" fmla="*/ 0 w 60"/>
                  <a:gd name="T23" fmla="*/ 30 h 34"/>
                  <a:gd name="T24" fmla="*/ 0 w 60"/>
                  <a:gd name="T25" fmla="*/ 30 h 34"/>
                  <a:gd name="T26" fmla="*/ 0 w 60"/>
                  <a:gd name="T27" fmla="*/ 24 h 34"/>
                  <a:gd name="T28" fmla="*/ 2 w 60"/>
                  <a:gd name="T29" fmla="*/ 19 h 34"/>
                  <a:gd name="T30" fmla="*/ 4 w 60"/>
                  <a:gd name="T31" fmla="*/ 13 h 34"/>
                  <a:gd name="T32" fmla="*/ 8 w 60"/>
                  <a:gd name="T33" fmla="*/ 9 h 34"/>
                  <a:gd name="T34" fmla="*/ 12 w 60"/>
                  <a:gd name="T35" fmla="*/ 5 h 34"/>
                  <a:gd name="T36" fmla="*/ 18 w 60"/>
                  <a:gd name="T37" fmla="*/ 3 h 34"/>
                  <a:gd name="T38" fmla="*/ 25 w 60"/>
                  <a:gd name="T39" fmla="*/ 0 h 34"/>
                  <a:gd name="T40" fmla="*/ 30 w 60"/>
                  <a:gd name="T41" fmla="*/ 0 h 34"/>
                  <a:gd name="T42" fmla="*/ 30 w 60"/>
                  <a:gd name="T43" fmla="*/ 0 h 34"/>
                  <a:gd name="T44" fmla="*/ 37 w 60"/>
                  <a:gd name="T45" fmla="*/ 0 h 34"/>
                  <a:gd name="T46" fmla="*/ 42 w 60"/>
                  <a:gd name="T47" fmla="*/ 3 h 34"/>
                  <a:gd name="T48" fmla="*/ 48 w 60"/>
                  <a:gd name="T49" fmla="*/ 5 h 34"/>
                  <a:gd name="T50" fmla="*/ 52 w 60"/>
                  <a:gd name="T51" fmla="*/ 9 h 34"/>
                  <a:gd name="T52" fmla="*/ 56 w 60"/>
                  <a:gd name="T53" fmla="*/ 13 h 34"/>
                  <a:gd name="T54" fmla="*/ 58 w 60"/>
                  <a:gd name="T55" fmla="*/ 19 h 34"/>
                  <a:gd name="T56" fmla="*/ 60 w 60"/>
                  <a:gd name="T57" fmla="*/ 24 h 34"/>
                  <a:gd name="T58" fmla="*/ 60 w 60"/>
                  <a:gd name="T59" fmla="*/ 30 h 34"/>
                  <a:gd name="T60" fmla="*/ 60 w 60"/>
                  <a:gd name="T61" fmla="*/ 30 h 34"/>
                  <a:gd name="T62" fmla="*/ 60 w 60"/>
                  <a:gd name="T63" fmla="*/ 34 h 34"/>
                  <a:gd name="T64" fmla="*/ 60 w 60"/>
                  <a:gd name="T65" fmla="*/ 34 h 34"/>
                  <a:gd name="T66" fmla="*/ 58 w 60"/>
                  <a:gd name="T67" fmla="*/ 28 h 34"/>
                  <a:gd name="T68" fmla="*/ 57 w 60"/>
                  <a:gd name="T69" fmla="*/ 24 h 34"/>
                  <a:gd name="T70" fmla="*/ 54 w 60"/>
                  <a:gd name="T71" fmla="*/ 19 h 34"/>
                  <a:gd name="T72" fmla="*/ 50 w 60"/>
                  <a:gd name="T73" fmla="*/ 15 h 34"/>
                  <a:gd name="T74" fmla="*/ 46 w 60"/>
                  <a:gd name="T75" fmla="*/ 12 h 34"/>
                  <a:gd name="T76" fmla="*/ 41 w 60"/>
                  <a:gd name="T77" fmla="*/ 9 h 34"/>
                  <a:gd name="T78" fmla="*/ 35 w 60"/>
                  <a:gd name="T79" fmla="*/ 8 h 34"/>
                  <a:gd name="T80" fmla="*/ 30 w 60"/>
                  <a:gd name="T81" fmla="*/ 8 h 34"/>
                  <a:gd name="T82" fmla="*/ 30 w 60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" h="34">
                    <a:moveTo>
                      <a:pt x="30" y="8"/>
                    </a:moveTo>
                    <a:lnTo>
                      <a:pt x="30" y="8"/>
                    </a:lnTo>
                    <a:lnTo>
                      <a:pt x="25" y="8"/>
                    </a:lnTo>
                    <a:lnTo>
                      <a:pt x="19" y="9"/>
                    </a:lnTo>
                    <a:lnTo>
                      <a:pt x="14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2" y="5"/>
                    </a:lnTo>
                    <a:lnTo>
                      <a:pt x="18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2" y="3"/>
                    </a:lnTo>
                    <a:lnTo>
                      <a:pt x="48" y="5"/>
                    </a:lnTo>
                    <a:lnTo>
                      <a:pt x="52" y="9"/>
                    </a:lnTo>
                    <a:lnTo>
                      <a:pt x="56" y="13"/>
                    </a:lnTo>
                    <a:lnTo>
                      <a:pt x="58" y="19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58" y="28"/>
                    </a:lnTo>
                    <a:lnTo>
                      <a:pt x="57" y="24"/>
                    </a:lnTo>
                    <a:lnTo>
                      <a:pt x="54" y="19"/>
                    </a:lnTo>
                    <a:lnTo>
                      <a:pt x="50" y="15"/>
                    </a:lnTo>
                    <a:lnTo>
                      <a:pt x="46" y="12"/>
                    </a:lnTo>
                    <a:lnTo>
                      <a:pt x="41" y="9"/>
                    </a:lnTo>
                    <a:lnTo>
                      <a:pt x="35" y="8"/>
                    </a:lnTo>
                    <a:lnTo>
                      <a:pt x="30" y="8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Rectangle 61"/>
              <p:cNvSpPr>
                <a:spLocks noChangeArrowheads="1"/>
              </p:cNvSpPr>
              <p:nvPr/>
            </p:nvSpPr>
            <p:spPr bwMode="auto">
              <a:xfrm>
                <a:off x="3406" y="2861"/>
                <a:ext cx="241" cy="44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Rectangle 62"/>
              <p:cNvSpPr>
                <a:spLocks noChangeArrowheads="1"/>
              </p:cNvSpPr>
              <p:nvPr/>
            </p:nvSpPr>
            <p:spPr bwMode="auto">
              <a:xfrm>
                <a:off x="3517" y="2905"/>
                <a:ext cx="16" cy="350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Rectangle 63"/>
              <p:cNvSpPr>
                <a:spLocks noChangeArrowheads="1"/>
              </p:cNvSpPr>
              <p:nvPr/>
            </p:nvSpPr>
            <p:spPr bwMode="auto">
              <a:xfrm>
                <a:off x="3508" y="2940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Rectangle 64"/>
              <p:cNvSpPr>
                <a:spLocks noChangeArrowheads="1"/>
              </p:cNvSpPr>
              <p:nvPr/>
            </p:nvSpPr>
            <p:spPr bwMode="auto">
              <a:xfrm>
                <a:off x="3514" y="3121"/>
                <a:ext cx="22" cy="122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Rectangle 65"/>
              <p:cNvSpPr>
                <a:spLocks noChangeArrowheads="1"/>
              </p:cNvSpPr>
              <p:nvPr/>
            </p:nvSpPr>
            <p:spPr bwMode="auto">
              <a:xfrm>
                <a:off x="3508" y="3156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66"/>
              <p:cNvSpPr>
                <a:spLocks/>
              </p:cNvSpPr>
              <p:nvPr/>
            </p:nvSpPr>
            <p:spPr bwMode="auto">
              <a:xfrm>
                <a:off x="3335" y="2813"/>
                <a:ext cx="380" cy="75"/>
              </a:xfrm>
              <a:custGeom>
                <a:avLst/>
                <a:gdLst>
                  <a:gd name="T0" fmla="*/ 1 w 380"/>
                  <a:gd name="T1" fmla="*/ 3 h 75"/>
                  <a:gd name="T2" fmla="*/ 1 w 380"/>
                  <a:gd name="T3" fmla="*/ 3 h 75"/>
                  <a:gd name="T4" fmla="*/ 0 w 380"/>
                  <a:gd name="T5" fmla="*/ 9 h 75"/>
                  <a:gd name="T6" fmla="*/ 0 w 380"/>
                  <a:gd name="T7" fmla="*/ 17 h 75"/>
                  <a:gd name="T8" fmla="*/ 1 w 380"/>
                  <a:gd name="T9" fmla="*/ 30 h 75"/>
                  <a:gd name="T10" fmla="*/ 1 w 380"/>
                  <a:gd name="T11" fmla="*/ 30 h 75"/>
                  <a:gd name="T12" fmla="*/ 1 w 380"/>
                  <a:gd name="T13" fmla="*/ 34 h 75"/>
                  <a:gd name="T14" fmla="*/ 4 w 380"/>
                  <a:gd name="T15" fmla="*/ 40 h 75"/>
                  <a:gd name="T16" fmla="*/ 9 w 380"/>
                  <a:gd name="T17" fmla="*/ 44 h 75"/>
                  <a:gd name="T18" fmla="*/ 16 w 380"/>
                  <a:gd name="T19" fmla="*/ 48 h 75"/>
                  <a:gd name="T20" fmla="*/ 24 w 380"/>
                  <a:gd name="T21" fmla="*/ 52 h 75"/>
                  <a:gd name="T22" fmla="*/ 33 w 380"/>
                  <a:gd name="T23" fmla="*/ 56 h 75"/>
                  <a:gd name="T24" fmla="*/ 56 w 380"/>
                  <a:gd name="T25" fmla="*/ 61 h 75"/>
                  <a:gd name="T26" fmla="*/ 83 w 380"/>
                  <a:gd name="T27" fmla="*/ 67 h 75"/>
                  <a:gd name="T28" fmla="*/ 116 w 380"/>
                  <a:gd name="T29" fmla="*/ 72 h 75"/>
                  <a:gd name="T30" fmla="*/ 152 w 380"/>
                  <a:gd name="T31" fmla="*/ 73 h 75"/>
                  <a:gd name="T32" fmla="*/ 190 w 380"/>
                  <a:gd name="T33" fmla="*/ 75 h 75"/>
                  <a:gd name="T34" fmla="*/ 190 w 380"/>
                  <a:gd name="T35" fmla="*/ 75 h 75"/>
                  <a:gd name="T36" fmla="*/ 228 w 380"/>
                  <a:gd name="T37" fmla="*/ 73 h 75"/>
                  <a:gd name="T38" fmla="*/ 264 w 380"/>
                  <a:gd name="T39" fmla="*/ 72 h 75"/>
                  <a:gd name="T40" fmla="*/ 295 w 380"/>
                  <a:gd name="T41" fmla="*/ 67 h 75"/>
                  <a:gd name="T42" fmla="*/ 324 w 380"/>
                  <a:gd name="T43" fmla="*/ 61 h 75"/>
                  <a:gd name="T44" fmla="*/ 347 w 380"/>
                  <a:gd name="T45" fmla="*/ 56 h 75"/>
                  <a:gd name="T46" fmla="*/ 356 w 380"/>
                  <a:gd name="T47" fmla="*/ 52 h 75"/>
                  <a:gd name="T48" fmla="*/ 364 w 380"/>
                  <a:gd name="T49" fmla="*/ 48 h 75"/>
                  <a:gd name="T50" fmla="*/ 371 w 380"/>
                  <a:gd name="T51" fmla="*/ 44 h 75"/>
                  <a:gd name="T52" fmla="*/ 376 w 380"/>
                  <a:gd name="T53" fmla="*/ 40 h 75"/>
                  <a:gd name="T54" fmla="*/ 379 w 380"/>
                  <a:gd name="T55" fmla="*/ 34 h 75"/>
                  <a:gd name="T56" fmla="*/ 379 w 380"/>
                  <a:gd name="T57" fmla="*/ 30 h 75"/>
                  <a:gd name="T58" fmla="*/ 379 w 380"/>
                  <a:gd name="T59" fmla="*/ 30 h 75"/>
                  <a:gd name="T60" fmla="*/ 380 w 380"/>
                  <a:gd name="T61" fmla="*/ 15 h 75"/>
                  <a:gd name="T62" fmla="*/ 380 w 380"/>
                  <a:gd name="T63" fmla="*/ 6 h 75"/>
                  <a:gd name="T64" fmla="*/ 379 w 380"/>
                  <a:gd name="T65" fmla="*/ 0 h 75"/>
                  <a:gd name="T66" fmla="*/ 1 w 380"/>
                  <a:gd name="T67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0" h="75">
                    <a:moveTo>
                      <a:pt x="1" y="3"/>
                    </a:moveTo>
                    <a:lnTo>
                      <a:pt x="1" y="3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" y="30"/>
                    </a:lnTo>
                    <a:lnTo>
                      <a:pt x="1" y="30"/>
                    </a:lnTo>
                    <a:lnTo>
                      <a:pt x="1" y="34"/>
                    </a:lnTo>
                    <a:lnTo>
                      <a:pt x="4" y="40"/>
                    </a:lnTo>
                    <a:lnTo>
                      <a:pt x="9" y="44"/>
                    </a:lnTo>
                    <a:lnTo>
                      <a:pt x="16" y="48"/>
                    </a:lnTo>
                    <a:lnTo>
                      <a:pt x="24" y="52"/>
                    </a:lnTo>
                    <a:lnTo>
                      <a:pt x="33" y="56"/>
                    </a:lnTo>
                    <a:lnTo>
                      <a:pt x="56" y="61"/>
                    </a:lnTo>
                    <a:lnTo>
                      <a:pt x="83" y="67"/>
                    </a:lnTo>
                    <a:lnTo>
                      <a:pt x="116" y="72"/>
                    </a:lnTo>
                    <a:lnTo>
                      <a:pt x="152" y="73"/>
                    </a:lnTo>
                    <a:lnTo>
                      <a:pt x="190" y="75"/>
                    </a:lnTo>
                    <a:lnTo>
                      <a:pt x="190" y="75"/>
                    </a:lnTo>
                    <a:lnTo>
                      <a:pt x="228" y="73"/>
                    </a:lnTo>
                    <a:lnTo>
                      <a:pt x="264" y="72"/>
                    </a:lnTo>
                    <a:lnTo>
                      <a:pt x="295" y="67"/>
                    </a:lnTo>
                    <a:lnTo>
                      <a:pt x="324" y="61"/>
                    </a:lnTo>
                    <a:lnTo>
                      <a:pt x="347" y="56"/>
                    </a:lnTo>
                    <a:lnTo>
                      <a:pt x="356" y="52"/>
                    </a:lnTo>
                    <a:lnTo>
                      <a:pt x="364" y="48"/>
                    </a:lnTo>
                    <a:lnTo>
                      <a:pt x="371" y="44"/>
                    </a:lnTo>
                    <a:lnTo>
                      <a:pt x="376" y="40"/>
                    </a:lnTo>
                    <a:lnTo>
                      <a:pt x="379" y="34"/>
                    </a:lnTo>
                    <a:lnTo>
                      <a:pt x="379" y="30"/>
                    </a:lnTo>
                    <a:lnTo>
                      <a:pt x="379" y="30"/>
                    </a:lnTo>
                    <a:lnTo>
                      <a:pt x="380" y="15"/>
                    </a:lnTo>
                    <a:lnTo>
                      <a:pt x="380" y="6"/>
                    </a:lnTo>
                    <a:lnTo>
                      <a:pt x="379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67"/>
              <p:cNvSpPr>
                <a:spLocks/>
              </p:cNvSpPr>
              <p:nvPr/>
            </p:nvSpPr>
            <p:spPr bwMode="auto">
              <a:xfrm>
                <a:off x="3336" y="2772"/>
                <a:ext cx="378" cy="89"/>
              </a:xfrm>
              <a:custGeom>
                <a:avLst/>
                <a:gdLst>
                  <a:gd name="T0" fmla="*/ 378 w 378"/>
                  <a:gd name="T1" fmla="*/ 44 h 89"/>
                  <a:gd name="T2" fmla="*/ 378 w 378"/>
                  <a:gd name="T3" fmla="*/ 44 h 89"/>
                  <a:gd name="T4" fmla="*/ 378 w 378"/>
                  <a:gd name="T5" fmla="*/ 48 h 89"/>
                  <a:gd name="T6" fmla="*/ 375 w 378"/>
                  <a:gd name="T7" fmla="*/ 54 h 89"/>
                  <a:gd name="T8" fmla="*/ 370 w 378"/>
                  <a:gd name="T9" fmla="*/ 58 h 89"/>
                  <a:gd name="T10" fmla="*/ 363 w 378"/>
                  <a:gd name="T11" fmla="*/ 62 h 89"/>
                  <a:gd name="T12" fmla="*/ 355 w 378"/>
                  <a:gd name="T13" fmla="*/ 66 h 89"/>
                  <a:gd name="T14" fmla="*/ 346 w 378"/>
                  <a:gd name="T15" fmla="*/ 70 h 89"/>
                  <a:gd name="T16" fmla="*/ 323 w 378"/>
                  <a:gd name="T17" fmla="*/ 77 h 89"/>
                  <a:gd name="T18" fmla="*/ 294 w 378"/>
                  <a:gd name="T19" fmla="*/ 82 h 89"/>
                  <a:gd name="T20" fmla="*/ 263 w 378"/>
                  <a:gd name="T21" fmla="*/ 86 h 89"/>
                  <a:gd name="T22" fmla="*/ 227 w 378"/>
                  <a:gd name="T23" fmla="*/ 89 h 89"/>
                  <a:gd name="T24" fmla="*/ 189 w 378"/>
                  <a:gd name="T25" fmla="*/ 89 h 89"/>
                  <a:gd name="T26" fmla="*/ 189 w 378"/>
                  <a:gd name="T27" fmla="*/ 89 h 89"/>
                  <a:gd name="T28" fmla="*/ 151 w 378"/>
                  <a:gd name="T29" fmla="*/ 89 h 89"/>
                  <a:gd name="T30" fmla="*/ 115 w 378"/>
                  <a:gd name="T31" fmla="*/ 86 h 89"/>
                  <a:gd name="T32" fmla="*/ 82 w 378"/>
                  <a:gd name="T33" fmla="*/ 82 h 89"/>
                  <a:gd name="T34" fmla="*/ 55 w 378"/>
                  <a:gd name="T35" fmla="*/ 77 h 89"/>
                  <a:gd name="T36" fmla="*/ 32 w 378"/>
                  <a:gd name="T37" fmla="*/ 70 h 89"/>
                  <a:gd name="T38" fmla="*/ 23 w 378"/>
                  <a:gd name="T39" fmla="*/ 66 h 89"/>
                  <a:gd name="T40" fmla="*/ 15 w 378"/>
                  <a:gd name="T41" fmla="*/ 62 h 89"/>
                  <a:gd name="T42" fmla="*/ 8 w 378"/>
                  <a:gd name="T43" fmla="*/ 58 h 89"/>
                  <a:gd name="T44" fmla="*/ 3 w 378"/>
                  <a:gd name="T45" fmla="*/ 54 h 89"/>
                  <a:gd name="T46" fmla="*/ 0 w 378"/>
                  <a:gd name="T47" fmla="*/ 48 h 89"/>
                  <a:gd name="T48" fmla="*/ 0 w 378"/>
                  <a:gd name="T49" fmla="*/ 44 h 89"/>
                  <a:gd name="T50" fmla="*/ 0 w 378"/>
                  <a:gd name="T51" fmla="*/ 44 h 89"/>
                  <a:gd name="T52" fmla="*/ 0 w 378"/>
                  <a:gd name="T53" fmla="*/ 40 h 89"/>
                  <a:gd name="T54" fmla="*/ 3 w 378"/>
                  <a:gd name="T55" fmla="*/ 35 h 89"/>
                  <a:gd name="T56" fmla="*/ 8 w 378"/>
                  <a:gd name="T57" fmla="*/ 31 h 89"/>
                  <a:gd name="T58" fmla="*/ 15 w 378"/>
                  <a:gd name="T59" fmla="*/ 27 h 89"/>
                  <a:gd name="T60" fmla="*/ 23 w 378"/>
                  <a:gd name="T61" fmla="*/ 23 h 89"/>
                  <a:gd name="T62" fmla="*/ 32 w 378"/>
                  <a:gd name="T63" fmla="*/ 18 h 89"/>
                  <a:gd name="T64" fmla="*/ 55 w 378"/>
                  <a:gd name="T65" fmla="*/ 13 h 89"/>
                  <a:gd name="T66" fmla="*/ 82 w 378"/>
                  <a:gd name="T67" fmla="*/ 6 h 89"/>
                  <a:gd name="T68" fmla="*/ 115 w 378"/>
                  <a:gd name="T69" fmla="*/ 2 h 89"/>
                  <a:gd name="T70" fmla="*/ 151 w 378"/>
                  <a:gd name="T71" fmla="*/ 0 h 89"/>
                  <a:gd name="T72" fmla="*/ 189 w 378"/>
                  <a:gd name="T73" fmla="*/ 0 h 89"/>
                  <a:gd name="T74" fmla="*/ 189 w 378"/>
                  <a:gd name="T75" fmla="*/ 0 h 89"/>
                  <a:gd name="T76" fmla="*/ 227 w 378"/>
                  <a:gd name="T77" fmla="*/ 0 h 89"/>
                  <a:gd name="T78" fmla="*/ 263 w 378"/>
                  <a:gd name="T79" fmla="*/ 2 h 89"/>
                  <a:gd name="T80" fmla="*/ 294 w 378"/>
                  <a:gd name="T81" fmla="*/ 6 h 89"/>
                  <a:gd name="T82" fmla="*/ 323 w 378"/>
                  <a:gd name="T83" fmla="*/ 13 h 89"/>
                  <a:gd name="T84" fmla="*/ 346 w 378"/>
                  <a:gd name="T85" fmla="*/ 18 h 89"/>
                  <a:gd name="T86" fmla="*/ 355 w 378"/>
                  <a:gd name="T87" fmla="*/ 23 h 89"/>
                  <a:gd name="T88" fmla="*/ 363 w 378"/>
                  <a:gd name="T89" fmla="*/ 27 h 89"/>
                  <a:gd name="T90" fmla="*/ 370 w 378"/>
                  <a:gd name="T91" fmla="*/ 31 h 89"/>
                  <a:gd name="T92" fmla="*/ 375 w 378"/>
                  <a:gd name="T93" fmla="*/ 35 h 89"/>
                  <a:gd name="T94" fmla="*/ 378 w 378"/>
                  <a:gd name="T95" fmla="*/ 40 h 89"/>
                  <a:gd name="T96" fmla="*/ 378 w 378"/>
                  <a:gd name="T97" fmla="*/ 44 h 89"/>
                  <a:gd name="T98" fmla="*/ 378 w 378"/>
                  <a:gd name="T9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8" h="89">
                    <a:moveTo>
                      <a:pt x="378" y="44"/>
                    </a:moveTo>
                    <a:lnTo>
                      <a:pt x="378" y="44"/>
                    </a:lnTo>
                    <a:lnTo>
                      <a:pt x="378" y="48"/>
                    </a:lnTo>
                    <a:lnTo>
                      <a:pt x="375" y="54"/>
                    </a:lnTo>
                    <a:lnTo>
                      <a:pt x="370" y="58"/>
                    </a:lnTo>
                    <a:lnTo>
                      <a:pt x="363" y="62"/>
                    </a:lnTo>
                    <a:lnTo>
                      <a:pt x="355" y="66"/>
                    </a:lnTo>
                    <a:lnTo>
                      <a:pt x="346" y="70"/>
                    </a:lnTo>
                    <a:lnTo>
                      <a:pt x="323" y="77"/>
                    </a:lnTo>
                    <a:lnTo>
                      <a:pt x="294" y="82"/>
                    </a:lnTo>
                    <a:lnTo>
                      <a:pt x="263" y="86"/>
                    </a:lnTo>
                    <a:lnTo>
                      <a:pt x="227" y="89"/>
                    </a:lnTo>
                    <a:lnTo>
                      <a:pt x="189" y="89"/>
                    </a:lnTo>
                    <a:lnTo>
                      <a:pt x="189" y="89"/>
                    </a:lnTo>
                    <a:lnTo>
                      <a:pt x="151" y="89"/>
                    </a:lnTo>
                    <a:lnTo>
                      <a:pt x="115" y="86"/>
                    </a:lnTo>
                    <a:lnTo>
                      <a:pt x="82" y="82"/>
                    </a:lnTo>
                    <a:lnTo>
                      <a:pt x="55" y="77"/>
                    </a:lnTo>
                    <a:lnTo>
                      <a:pt x="32" y="70"/>
                    </a:lnTo>
                    <a:lnTo>
                      <a:pt x="23" y="66"/>
                    </a:lnTo>
                    <a:lnTo>
                      <a:pt x="15" y="62"/>
                    </a:lnTo>
                    <a:lnTo>
                      <a:pt x="8" y="58"/>
                    </a:lnTo>
                    <a:lnTo>
                      <a:pt x="3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8" y="31"/>
                    </a:lnTo>
                    <a:lnTo>
                      <a:pt x="15" y="27"/>
                    </a:lnTo>
                    <a:lnTo>
                      <a:pt x="23" y="23"/>
                    </a:lnTo>
                    <a:lnTo>
                      <a:pt x="32" y="18"/>
                    </a:lnTo>
                    <a:lnTo>
                      <a:pt x="55" y="13"/>
                    </a:lnTo>
                    <a:lnTo>
                      <a:pt x="82" y="6"/>
                    </a:lnTo>
                    <a:lnTo>
                      <a:pt x="115" y="2"/>
                    </a:lnTo>
                    <a:lnTo>
                      <a:pt x="151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227" y="0"/>
                    </a:lnTo>
                    <a:lnTo>
                      <a:pt x="263" y="2"/>
                    </a:lnTo>
                    <a:lnTo>
                      <a:pt x="294" y="6"/>
                    </a:lnTo>
                    <a:lnTo>
                      <a:pt x="323" y="13"/>
                    </a:lnTo>
                    <a:lnTo>
                      <a:pt x="346" y="18"/>
                    </a:lnTo>
                    <a:lnTo>
                      <a:pt x="355" y="23"/>
                    </a:lnTo>
                    <a:lnTo>
                      <a:pt x="363" y="27"/>
                    </a:lnTo>
                    <a:lnTo>
                      <a:pt x="370" y="31"/>
                    </a:lnTo>
                    <a:lnTo>
                      <a:pt x="375" y="35"/>
                    </a:lnTo>
                    <a:lnTo>
                      <a:pt x="378" y="40"/>
                    </a:lnTo>
                    <a:lnTo>
                      <a:pt x="378" y="44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68"/>
              <p:cNvSpPr>
                <a:spLocks/>
              </p:cNvSpPr>
              <p:nvPr/>
            </p:nvSpPr>
            <p:spPr bwMode="auto">
              <a:xfrm>
                <a:off x="2644" y="3258"/>
                <a:ext cx="180" cy="85"/>
              </a:xfrm>
              <a:custGeom>
                <a:avLst/>
                <a:gdLst>
                  <a:gd name="T0" fmla="*/ 180 w 180"/>
                  <a:gd name="T1" fmla="*/ 36 h 85"/>
                  <a:gd name="T2" fmla="*/ 1 w 180"/>
                  <a:gd name="T3" fmla="*/ 85 h 85"/>
                  <a:gd name="T4" fmla="*/ 0 w 180"/>
                  <a:gd name="T5" fmla="*/ 79 h 85"/>
                  <a:gd name="T6" fmla="*/ 180 w 180"/>
                  <a:gd name="T7" fmla="*/ 0 h 85"/>
                  <a:gd name="T8" fmla="*/ 180 w 180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85">
                    <a:moveTo>
                      <a:pt x="180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0" y="0"/>
                    </a:lnTo>
                    <a:lnTo>
                      <a:pt x="180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9" name="Freeform 69"/>
              <p:cNvSpPr>
                <a:spLocks/>
              </p:cNvSpPr>
              <p:nvPr/>
            </p:nvSpPr>
            <p:spPr bwMode="auto">
              <a:xfrm>
                <a:off x="2625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6 w 48"/>
                  <a:gd name="T7" fmla="*/ 34 h 49"/>
                  <a:gd name="T8" fmla="*/ 44 w 48"/>
                  <a:gd name="T9" fmla="*/ 38 h 49"/>
                  <a:gd name="T10" fmla="*/ 41 w 48"/>
                  <a:gd name="T11" fmla="*/ 42 h 49"/>
                  <a:gd name="T12" fmla="*/ 37 w 48"/>
                  <a:gd name="T13" fmla="*/ 45 h 49"/>
                  <a:gd name="T14" fmla="*/ 33 w 48"/>
                  <a:gd name="T15" fmla="*/ 47 h 49"/>
                  <a:gd name="T16" fmla="*/ 28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4 w 48"/>
                  <a:gd name="T25" fmla="*/ 47 h 49"/>
                  <a:gd name="T26" fmla="*/ 10 w 48"/>
                  <a:gd name="T27" fmla="*/ 45 h 49"/>
                  <a:gd name="T28" fmla="*/ 6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6 w 48"/>
                  <a:gd name="T47" fmla="*/ 7 h 49"/>
                  <a:gd name="T48" fmla="*/ 10 w 48"/>
                  <a:gd name="T49" fmla="*/ 4 h 49"/>
                  <a:gd name="T50" fmla="*/ 14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8 w 48"/>
                  <a:gd name="T59" fmla="*/ 0 h 49"/>
                  <a:gd name="T60" fmla="*/ 33 w 48"/>
                  <a:gd name="T61" fmla="*/ 1 h 49"/>
                  <a:gd name="T62" fmla="*/ 37 w 48"/>
                  <a:gd name="T63" fmla="*/ 4 h 49"/>
                  <a:gd name="T64" fmla="*/ 41 w 48"/>
                  <a:gd name="T65" fmla="*/ 7 h 49"/>
                  <a:gd name="T66" fmla="*/ 44 w 48"/>
                  <a:gd name="T67" fmla="*/ 11 h 49"/>
                  <a:gd name="T68" fmla="*/ 46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6" y="34"/>
                    </a:lnTo>
                    <a:lnTo>
                      <a:pt x="44" y="38"/>
                    </a:lnTo>
                    <a:lnTo>
                      <a:pt x="41" y="42"/>
                    </a:lnTo>
                    <a:lnTo>
                      <a:pt x="37" y="45"/>
                    </a:lnTo>
                    <a:lnTo>
                      <a:pt x="33" y="47"/>
                    </a:lnTo>
                    <a:lnTo>
                      <a:pt x="28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4" y="47"/>
                    </a:lnTo>
                    <a:lnTo>
                      <a:pt x="10" y="45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37" y="4"/>
                    </a:lnTo>
                    <a:lnTo>
                      <a:pt x="41" y="7"/>
                    </a:lnTo>
                    <a:lnTo>
                      <a:pt x="44" y="11"/>
                    </a:lnTo>
                    <a:lnTo>
                      <a:pt x="46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70"/>
              <p:cNvSpPr>
                <a:spLocks/>
              </p:cNvSpPr>
              <p:nvPr/>
            </p:nvSpPr>
            <p:spPr bwMode="auto">
              <a:xfrm>
                <a:off x="2629" y="3353"/>
                <a:ext cx="39" cy="38"/>
              </a:xfrm>
              <a:custGeom>
                <a:avLst/>
                <a:gdLst>
                  <a:gd name="T0" fmla="*/ 39 w 39"/>
                  <a:gd name="T1" fmla="*/ 19 h 38"/>
                  <a:gd name="T2" fmla="*/ 39 w 39"/>
                  <a:gd name="T3" fmla="*/ 19 h 38"/>
                  <a:gd name="T4" fmla="*/ 37 w 39"/>
                  <a:gd name="T5" fmla="*/ 27 h 38"/>
                  <a:gd name="T6" fmla="*/ 33 w 39"/>
                  <a:gd name="T7" fmla="*/ 33 h 38"/>
                  <a:gd name="T8" fmla="*/ 27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12 w 39"/>
                  <a:gd name="T15" fmla="*/ 37 h 38"/>
                  <a:gd name="T16" fmla="*/ 6 w 39"/>
                  <a:gd name="T17" fmla="*/ 33 h 38"/>
                  <a:gd name="T18" fmla="*/ 2 w 39"/>
                  <a:gd name="T19" fmla="*/ 27 h 38"/>
                  <a:gd name="T20" fmla="*/ 0 w 39"/>
                  <a:gd name="T21" fmla="*/ 19 h 38"/>
                  <a:gd name="T22" fmla="*/ 0 w 39"/>
                  <a:gd name="T23" fmla="*/ 19 h 38"/>
                  <a:gd name="T24" fmla="*/ 2 w 39"/>
                  <a:gd name="T25" fmla="*/ 11 h 38"/>
                  <a:gd name="T26" fmla="*/ 6 w 39"/>
                  <a:gd name="T27" fmla="*/ 6 h 38"/>
                  <a:gd name="T28" fmla="*/ 12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27 w 39"/>
                  <a:gd name="T35" fmla="*/ 2 h 38"/>
                  <a:gd name="T36" fmla="*/ 33 w 39"/>
                  <a:gd name="T37" fmla="*/ 6 h 38"/>
                  <a:gd name="T38" fmla="*/ 37 w 39"/>
                  <a:gd name="T39" fmla="*/ 11 h 38"/>
                  <a:gd name="T40" fmla="*/ 39 w 39"/>
                  <a:gd name="T41" fmla="*/ 19 h 38"/>
                  <a:gd name="T42" fmla="*/ 39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39" y="19"/>
                    </a:moveTo>
                    <a:lnTo>
                      <a:pt x="39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12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9" y="19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71"/>
              <p:cNvSpPr>
                <a:spLocks/>
              </p:cNvSpPr>
              <p:nvPr/>
            </p:nvSpPr>
            <p:spPr bwMode="auto">
              <a:xfrm>
                <a:off x="2637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6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2 w 24"/>
                  <a:gd name="T17" fmla="*/ 20 h 24"/>
                  <a:gd name="T18" fmla="*/ 0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0 w 24"/>
                  <a:gd name="T25" fmla="*/ 7 h 24"/>
                  <a:gd name="T26" fmla="*/ 2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6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72"/>
              <p:cNvSpPr>
                <a:spLocks/>
              </p:cNvSpPr>
              <p:nvPr/>
            </p:nvSpPr>
            <p:spPr bwMode="auto">
              <a:xfrm>
                <a:off x="2617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37 w 63"/>
                  <a:gd name="T5" fmla="*/ 8 h 35"/>
                  <a:gd name="T6" fmla="*/ 43 w 63"/>
                  <a:gd name="T7" fmla="*/ 9 h 35"/>
                  <a:gd name="T8" fmla="*/ 48 w 63"/>
                  <a:gd name="T9" fmla="*/ 12 h 35"/>
                  <a:gd name="T10" fmla="*/ 52 w 63"/>
                  <a:gd name="T11" fmla="*/ 15 h 35"/>
                  <a:gd name="T12" fmla="*/ 56 w 63"/>
                  <a:gd name="T13" fmla="*/ 19 h 35"/>
                  <a:gd name="T14" fmla="*/ 59 w 63"/>
                  <a:gd name="T15" fmla="*/ 24 h 35"/>
                  <a:gd name="T16" fmla="*/ 62 w 63"/>
                  <a:gd name="T17" fmla="*/ 30 h 35"/>
                  <a:gd name="T18" fmla="*/ 63 w 63"/>
                  <a:gd name="T19" fmla="*/ 35 h 35"/>
                  <a:gd name="T20" fmla="*/ 63 w 63"/>
                  <a:gd name="T21" fmla="*/ 35 h 35"/>
                  <a:gd name="T22" fmla="*/ 63 w 63"/>
                  <a:gd name="T23" fmla="*/ 31 h 35"/>
                  <a:gd name="T24" fmla="*/ 63 w 63"/>
                  <a:gd name="T25" fmla="*/ 31 h 35"/>
                  <a:gd name="T26" fmla="*/ 63 w 63"/>
                  <a:gd name="T27" fmla="*/ 24 h 35"/>
                  <a:gd name="T28" fmla="*/ 60 w 63"/>
                  <a:gd name="T29" fmla="*/ 19 h 35"/>
                  <a:gd name="T30" fmla="*/ 58 w 63"/>
                  <a:gd name="T31" fmla="*/ 13 h 35"/>
                  <a:gd name="T32" fmla="*/ 54 w 63"/>
                  <a:gd name="T33" fmla="*/ 8 h 35"/>
                  <a:gd name="T34" fmla="*/ 49 w 63"/>
                  <a:gd name="T35" fmla="*/ 5 h 35"/>
                  <a:gd name="T36" fmla="*/ 44 w 63"/>
                  <a:gd name="T37" fmla="*/ 1 h 35"/>
                  <a:gd name="T38" fmla="*/ 37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25 w 63"/>
                  <a:gd name="T45" fmla="*/ 0 h 35"/>
                  <a:gd name="T46" fmla="*/ 20 w 63"/>
                  <a:gd name="T47" fmla="*/ 1 h 35"/>
                  <a:gd name="T48" fmla="*/ 14 w 63"/>
                  <a:gd name="T49" fmla="*/ 5 h 35"/>
                  <a:gd name="T50" fmla="*/ 9 w 63"/>
                  <a:gd name="T51" fmla="*/ 8 h 35"/>
                  <a:gd name="T52" fmla="*/ 5 w 63"/>
                  <a:gd name="T53" fmla="*/ 13 h 35"/>
                  <a:gd name="T54" fmla="*/ 2 w 63"/>
                  <a:gd name="T55" fmla="*/ 19 h 35"/>
                  <a:gd name="T56" fmla="*/ 1 w 63"/>
                  <a:gd name="T57" fmla="*/ 24 h 35"/>
                  <a:gd name="T58" fmla="*/ 0 w 63"/>
                  <a:gd name="T59" fmla="*/ 31 h 35"/>
                  <a:gd name="T60" fmla="*/ 0 w 63"/>
                  <a:gd name="T61" fmla="*/ 31 h 35"/>
                  <a:gd name="T62" fmla="*/ 1 w 63"/>
                  <a:gd name="T63" fmla="*/ 35 h 35"/>
                  <a:gd name="T64" fmla="*/ 1 w 63"/>
                  <a:gd name="T65" fmla="*/ 35 h 35"/>
                  <a:gd name="T66" fmla="*/ 2 w 63"/>
                  <a:gd name="T67" fmla="*/ 30 h 35"/>
                  <a:gd name="T68" fmla="*/ 4 w 63"/>
                  <a:gd name="T69" fmla="*/ 24 h 35"/>
                  <a:gd name="T70" fmla="*/ 6 w 63"/>
                  <a:gd name="T71" fmla="*/ 19 h 35"/>
                  <a:gd name="T72" fmla="*/ 10 w 63"/>
                  <a:gd name="T73" fmla="*/ 15 h 35"/>
                  <a:gd name="T74" fmla="*/ 16 w 63"/>
                  <a:gd name="T75" fmla="*/ 12 h 35"/>
                  <a:gd name="T76" fmla="*/ 20 w 63"/>
                  <a:gd name="T77" fmla="*/ 9 h 35"/>
                  <a:gd name="T78" fmla="*/ 25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6" y="19"/>
                    </a:lnTo>
                    <a:lnTo>
                      <a:pt x="59" y="24"/>
                    </a:lnTo>
                    <a:lnTo>
                      <a:pt x="62" y="30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24"/>
                    </a:lnTo>
                    <a:lnTo>
                      <a:pt x="60" y="19"/>
                    </a:lnTo>
                    <a:lnTo>
                      <a:pt x="58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20" y="1"/>
                    </a:lnTo>
                    <a:lnTo>
                      <a:pt x="14" y="5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6" y="19"/>
                    </a:lnTo>
                    <a:lnTo>
                      <a:pt x="10" y="15"/>
                    </a:lnTo>
                    <a:lnTo>
                      <a:pt x="16" y="12"/>
                    </a:lnTo>
                    <a:lnTo>
                      <a:pt x="20" y="9"/>
                    </a:lnTo>
                    <a:lnTo>
                      <a:pt x="25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73"/>
              <p:cNvSpPr>
                <a:spLocks/>
              </p:cNvSpPr>
              <p:nvPr/>
            </p:nvSpPr>
            <p:spPr bwMode="auto">
              <a:xfrm>
                <a:off x="2845" y="3263"/>
                <a:ext cx="181" cy="80"/>
              </a:xfrm>
              <a:custGeom>
                <a:avLst/>
                <a:gdLst>
                  <a:gd name="T0" fmla="*/ 0 w 181"/>
                  <a:gd name="T1" fmla="*/ 31 h 80"/>
                  <a:gd name="T2" fmla="*/ 179 w 181"/>
                  <a:gd name="T3" fmla="*/ 80 h 80"/>
                  <a:gd name="T4" fmla="*/ 181 w 181"/>
                  <a:gd name="T5" fmla="*/ 74 h 80"/>
                  <a:gd name="T6" fmla="*/ 0 w 181"/>
                  <a:gd name="T7" fmla="*/ 0 h 80"/>
                  <a:gd name="T8" fmla="*/ 0 w 181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1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74"/>
              <p:cNvSpPr>
                <a:spLocks/>
              </p:cNvSpPr>
              <p:nvPr/>
            </p:nvSpPr>
            <p:spPr bwMode="auto">
              <a:xfrm>
                <a:off x="2996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3 w 48"/>
                  <a:gd name="T7" fmla="*/ 34 h 49"/>
                  <a:gd name="T8" fmla="*/ 4 w 48"/>
                  <a:gd name="T9" fmla="*/ 38 h 49"/>
                  <a:gd name="T10" fmla="*/ 7 w 48"/>
                  <a:gd name="T11" fmla="*/ 42 h 49"/>
                  <a:gd name="T12" fmla="*/ 11 w 48"/>
                  <a:gd name="T13" fmla="*/ 45 h 49"/>
                  <a:gd name="T14" fmla="*/ 15 w 48"/>
                  <a:gd name="T15" fmla="*/ 47 h 49"/>
                  <a:gd name="T16" fmla="*/ 2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30 w 48"/>
                  <a:gd name="T23" fmla="*/ 49 h 49"/>
                  <a:gd name="T24" fmla="*/ 34 w 48"/>
                  <a:gd name="T25" fmla="*/ 47 h 49"/>
                  <a:gd name="T26" fmla="*/ 38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7 w 48"/>
                  <a:gd name="T33" fmla="*/ 34 h 49"/>
                  <a:gd name="T34" fmla="*/ 48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8 w 48"/>
                  <a:gd name="T41" fmla="*/ 19 h 49"/>
                  <a:gd name="T42" fmla="*/ 47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8 w 48"/>
                  <a:gd name="T49" fmla="*/ 4 h 49"/>
                  <a:gd name="T50" fmla="*/ 34 w 48"/>
                  <a:gd name="T51" fmla="*/ 1 h 49"/>
                  <a:gd name="T52" fmla="*/ 30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0 w 48"/>
                  <a:gd name="T59" fmla="*/ 0 h 49"/>
                  <a:gd name="T60" fmla="*/ 15 w 48"/>
                  <a:gd name="T61" fmla="*/ 1 h 49"/>
                  <a:gd name="T62" fmla="*/ 11 w 48"/>
                  <a:gd name="T63" fmla="*/ 4 h 49"/>
                  <a:gd name="T64" fmla="*/ 7 w 48"/>
                  <a:gd name="T65" fmla="*/ 7 h 49"/>
                  <a:gd name="T66" fmla="*/ 4 w 48"/>
                  <a:gd name="T67" fmla="*/ 11 h 49"/>
                  <a:gd name="T68" fmla="*/ 3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4" y="38"/>
                    </a:lnTo>
                    <a:lnTo>
                      <a:pt x="7" y="42"/>
                    </a:lnTo>
                    <a:lnTo>
                      <a:pt x="11" y="45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30" y="49"/>
                    </a:lnTo>
                    <a:lnTo>
                      <a:pt x="34" y="47"/>
                    </a:lnTo>
                    <a:lnTo>
                      <a:pt x="38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8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19"/>
                    </a:lnTo>
                    <a:lnTo>
                      <a:pt x="47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8" y="4"/>
                    </a:lnTo>
                    <a:lnTo>
                      <a:pt x="34" y="1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1" y="4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75"/>
              <p:cNvSpPr>
                <a:spLocks/>
              </p:cNvSpPr>
              <p:nvPr/>
            </p:nvSpPr>
            <p:spPr bwMode="auto">
              <a:xfrm>
                <a:off x="3001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19 w 39"/>
                  <a:gd name="T11" fmla="*/ 38 h 38"/>
                  <a:gd name="T12" fmla="*/ 19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19 w 39"/>
                  <a:gd name="T31" fmla="*/ 0 h 38"/>
                  <a:gd name="T32" fmla="*/ 19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76"/>
              <p:cNvSpPr>
                <a:spLocks/>
              </p:cNvSpPr>
              <p:nvPr/>
            </p:nvSpPr>
            <p:spPr bwMode="auto">
              <a:xfrm>
                <a:off x="3008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1 w 24"/>
                  <a:gd name="T5" fmla="*/ 18 h 24"/>
                  <a:gd name="T6" fmla="*/ 4 w 24"/>
                  <a:gd name="T7" fmla="*/ 20 h 24"/>
                  <a:gd name="T8" fmla="*/ 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8 w 24"/>
                  <a:gd name="T15" fmla="*/ 23 h 24"/>
                  <a:gd name="T16" fmla="*/ 22 w 24"/>
                  <a:gd name="T17" fmla="*/ 20 h 24"/>
                  <a:gd name="T18" fmla="*/ 24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4 w 24"/>
                  <a:gd name="T25" fmla="*/ 7 h 24"/>
                  <a:gd name="T26" fmla="*/ 22 w 24"/>
                  <a:gd name="T27" fmla="*/ 4 h 24"/>
                  <a:gd name="T28" fmla="*/ 18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8 w 24"/>
                  <a:gd name="T35" fmla="*/ 2 h 24"/>
                  <a:gd name="T36" fmla="*/ 4 w 24"/>
                  <a:gd name="T37" fmla="*/ 4 h 24"/>
                  <a:gd name="T38" fmla="*/ 1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1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7" name="Freeform 77"/>
              <p:cNvSpPr>
                <a:spLocks/>
              </p:cNvSpPr>
              <p:nvPr/>
            </p:nvSpPr>
            <p:spPr bwMode="auto">
              <a:xfrm>
                <a:off x="2989" y="3336"/>
                <a:ext cx="64" cy="35"/>
              </a:xfrm>
              <a:custGeom>
                <a:avLst/>
                <a:gdLst>
                  <a:gd name="T0" fmla="*/ 31 w 64"/>
                  <a:gd name="T1" fmla="*/ 7 h 35"/>
                  <a:gd name="T2" fmla="*/ 31 w 64"/>
                  <a:gd name="T3" fmla="*/ 7 h 35"/>
                  <a:gd name="T4" fmla="*/ 26 w 64"/>
                  <a:gd name="T5" fmla="*/ 8 h 35"/>
                  <a:gd name="T6" fmla="*/ 20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1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0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4 w 64"/>
                  <a:gd name="T35" fmla="*/ 5 h 35"/>
                  <a:gd name="T36" fmla="*/ 19 w 64"/>
                  <a:gd name="T37" fmla="*/ 1 h 35"/>
                  <a:gd name="T38" fmla="*/ 26 w 64"/>
                  <a:gd name="T39" fmla="*/ 0 h 35"/>
                  <a:gd name="T40" fmla="*/ 31 w 64"/>
                  <a:gd name="T41" fmla="*/ 0 h 35"/>
                  <a:gd name="T42" fmla="*/ 31 w 64"/>
                  <a:gd name="T43" fmla="*/ 0 h 35"/>
                  <a:gd name="T44" fmla="*/ 38 w 64"/>
                  <a:gd name="T45" fmla="*/ 0 h 35"/>
                  <a:gd name="T46" fmla="*/ 43 w 64"/>
                  <a:gd name="T47" fmla="*/ 1 h 35"/>
                  <a:gd name="T48" fmla="*/ 49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2 w 64"/>
                  <a:gd name="T63" fmla="*/ 35 h 35"/>
                  <a:gd name="T64" fmla="*/ 62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7 w 64"/>
                  <a:gd name="T75" fmla="*/ 12 h 35"/>
                  <a:gd name="T76" fmla="*/ 43 w 64"/>
                  <a:gd name="T77" fmla="*/ 9 h 35"/>
                  <a:gd name="T78" fmla="*/ 38 w 64"/>
                  <a:gd name="T79" fmla="*/ 8 h 35"/>
                  <a:gd name="T80" fmla="*/ 31 w 64"/>
                  <a:gd name="T81" fmla="*/ 7 h 35"/>
                  <a:gd name="T82" fmla="*/ 31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1" y="7"/>
                    </a:moveTo>
                    <a:lnTo>
                      <a:pt x="31" y="7"/>
                    </a:lnTo>
                    <a:lnTo>
                      <a:pt x="26" y="8"/>
                    </a:lnTo>
                    <a:lnTo>
                      <a:pt x="20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7" y="12"/>
                    </a:lnTo>
                    <a:lnTo>
                      <a:pt x="43" y="9"/>
                    </a:lnTo>
                    <a:lnTo>
                      <a:pt x="38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8" name="Rectangle 78"/>
              <p:cNvSpPr>
                <a:spLocks noChangeArrowheads="1"/>
              </p:cNvSpPr>
              <p:nvPr/>
            </p:nvSpPr>
            <p:spPr bwMode="auto">
              <a:xfrm>
                <a:off x="2710" y="2866"/>
                <a:ext cx="248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9" name="Rectangle 79"/>
              <p:cNvSpPr>
                <a:spLocks noChangeArrowheads="1"/>
              </p:cNvSpPr>
              <p:nvPr/>
            </p:nvSpPr>
            <p:spPr bwMode="auto">
              <a:xfrm>
                <a:off x="2824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0" name="Rectangle 80"/>
              <p:cNvSpPr>
                <a:spLocks noChangeArrowheads="1"/>
              </p:cNvSpPr>
              <p:nvPr/>
            </p:nvSpPr>
            <p:spPr bwMode="auto">
              <a:xfrm>
                <a:off x="2815" y="2947"/>
                <a:ext cx="36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1" name="Rectangle 81"/>
              <p:cNvSpPr>
                <a:spLocks noChangeArrowheads="1"/>
              </p:cNvSpPr>
              <p:nvPr/>
            </p:nvSpPr>
            <p:spPr bwMode="auto">
              <a:xfrm>
                <a:off x="2822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2" name="Rectangle 82"/>
              <p:cNvSpPr>
                <a:spLocks noChangeArrowheads="1"/>
              </p:cNvSpPr>
              <p:nvPr/>
            </p:nvSpPr>
            <p:spPr bwMode="auto">
              <a:xfrm>
                <a:off x="2815" y="3173"/>
                <a:ext cx="36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3" name="Freeform 83"/>
              <p:cNvSpPr>
                <a:spLocks/>
              </p:cNvSpPr>
              <p:nvPr/>
            </p:nvSpPr>
            <p:spPr bwMode="auto">
              <a:xfrm>
                <a:off x="2634" y="2816"/>
                <a:ext cx="397" cy="77"/>
              </a:xfrm>
              <a:custGeom>
                <a:avLst/>
                <a:gdLst>
                  <a:gd name="T0" fmla="*/ 1 w 397"/>
                  <a:gd name="T1" fmla="*/ 3 h 77"/>
                  <a:gd name="T2" fmla="*/ 1 w 397"/>
                  <a:gd name="T3" fmla="*/ 3 h 77"/>
                  <a:gd name="T4" fmla="*/ 0 w 397"/>
                  <a:gd name="T5" fmla="*/ 8 h 77"/>
                  <a:gd name="T6" fmla="*/ 0 w 397"/>
                  <a:gd name="T7" fmla="*/ 18 h 77"/>
                  <a:gd name="T8" fmla="*/ 1 w 397"/>
                  <a:gd name="T9" fmla="*/ 31 h 77"/>
                  <a:gd name="T10" fmla="*/ 1 w 397"/>
                  <a:gd name="T11" fmla="*/ 31 h 77"/>
                  <a:gd name="T12" fmla="*/ 3 w 397"/>
                  <a:gd name="T13" fmla="*/ 35 h 77"/>
                  <a:gd name="T14" fmla="*/ 5 w 397"/>
                  <a:gd name="T15" fmla="*/ 41 h 77"/>
                  <a:gd name="T16" fmla="*/ 11 w 397"/>
                  <a:gd name="T17" fmla="*/ 45 h 77"/>
                  <a:gd name="T18" fmla="*/ 18 w 397"/>
                  <a:gd name="T19" fmla="*/ 49 h 77"/>
                  <a:gd name="T20" fmla="*/ 26 w 397"/>
                  <a:gd name="T21" fmla="*/ 53 h 77"/>
                  <a:gd name="T22" fmla="*/ 35 w 397"/>
                  <a:gd name="T23" fmla="*/ 57 h 77"/>
                  <a:gd name="T24" fmla="*/ 59 w 397"/>
                  <a:gd name="T25" fmla="*/ 64 h 77"/>
                  <a:gd name="T26" fmla="*/ 88 w 397"/>
                  <a:gd name="T27" fmla="*/ 70 h 77"/>
                  <a:gd name="T28" fmla="*/ 122 w 397"/>
                  <a:gd name="T29" fmla="*/ 74 h 77"/>
                  <a:gd name="T30" fmla="*/ 159 w 397"/>
                  <a:gd name="T31" fmla="*/ 77 h 77"/>
                  <a:gd name="T32" fmla="*/ 199 w 397"/>
                  <a:gd name="T33" fmla="*/ 77 h 77"/>
                  <a:gd name="T34" fmla="*/ 199 w 397"/>
                  <a:gd name="T35" fmla="*/ 77 h 77"/>
                  <a:gd name="T36" fmla="*/ 238 w 397"/>
                  <a:gd name="T37" fmla="*/ 77 h 77"/>
                  <a:gd name="T38" fmla="*/ 275 w 397"/>
                  <a:gd name="T39" fmla="*/ 74 h 77"/>
                  <a:gd name="T40" fmla="*/ 309 w 397"/>
                  <a:gd name="T41" fmla="*/ 70 h 77"/>
                  <a:gd name="T42" fmla="*/ 338 w 397"/>
                  <a:gd name="T43" fmla="*/ 64 h 77"/>
                  <a:gd name="T44" fmla="*/ 362 w 397"/>
                  <a:gd name="T45" fmla="*/ 57 h 77"/>
                  <a:gd name="T46" fmla="*/ 371 w 397"/>
                  <a:gd name="T47" fmla="*/ 53 h 77"/>
                  <a:gd name="T48" fmla="*/ 379 w 397"/>
                  <a:gd name="T49" fmla="*/ 49 h 77"/>
                  <a:gd name="T50" fmla="*/ 386 w 397"/>
                  <a:gd name="T51" fmla="*/ 45 h 77"/>
                  <a:gd name="T52" fmla="*/ 392 w 397"/>
                  <a:gd name="T53" fmla="*/ 41 h 77"/>
                  <a:gd name="T54" fmla="*/ 394 w 397"/>
                  <a:gd name="T55" fmla="*/ 35 h 77"/>
                  <a:gd name="T56" fmla="*/ 396 w 397"/>
                  <a:gd name="T57" fmla="*/ 31 h 77"/>
                  <a:gd name="T58" fmla="*/ 396 w 397"/>
                  <a:gd name="T59" fmla="*/ 31 h 77"/>
                  <a:gd name="T60" fmla="*/ 397 w 397"/>
                  <a:gd name="T61" fmla="*/ 15 h 77"/>
                  <a:gd name="T62" fmla="*/ 397 w 397"/>
                  <a:gd name="T63" fmla="*/ 6 h 77"/>
                  <a:gd name="T64" fmla="*/ 396 w 397"/>
                  <a:gd name="T65" fmla="*/ 0 h 77"/>
                  <a:gd name="T66" fmla="*/ 1 w 397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7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3" y="35"/>
                    </a:lnTo>
                    <a:lnTo>
                      <a:pt x="5" y="41"/>
                    </a:lnTo>
                    <a:lnTo>
                      <a:pt x="11" y="45"/>
                    </a:lnTo>
                    <a:lnTo>
                      <a:pt x="18" y="49"/>
                    </a:lnTo>
                    <a:lnTo>
                      <a:pt x="26" y="53"/>
                    </a:lnTo>
                    <a:lnTo>
                      <a:pt x="35" y="57"/>
                    </a:lnTo>
                    <a:lnTo>
                      <a:pt x="59" y="64"/>
                    </a:lnTo>
                    <a:lnTo>
                      <a:pt x="88" y="70"/>
                    </a:lnTo>
                    <a:lnTo>
                      <a:pt x="122" y="74"/>
                    </a:lnTo>
                    <a:lnTo>
                      <a:pt x="159" y="77"/>
                    </a:lnTo>
                    <a:lnTo>
                      <a:pt x="199" y="77"/>
                    </a:lnTo>
                    <a:lnTo>
                      <a:pt x="199" y="77"/>
                    </a:lnTo>
                    <a:lnTo>
                      <a:pt x="238" y="77"/>
                    </a:lnTo>
                    <a:lnTo>
                      <a:pt x="275" y="74"/>
                    </a:lnTo>
                    <a:lnTo>
                      <a:pt x="309" y="70"/>
                    </a:lnTo>
                    <a:lnTo>
                      <a:pt x="338" y="64"/>
                    </a:lnTo>
                    <a:lnTo>
                      <a:pt x="362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2" y="41"/>
                    </a:lnTo>
                    <a:lnTo>
                      <a:pt x="394" y="35"/>
                    </a:lnTo>
                    <a:lnTo>
                      <a:pt x="396" y="31"/>
                    </a:lnTo>
                    <a:lnTo>
                      <a:pt x="396" y="31"/>
                    </a:lnTo>
                    <a:lnTo>
                      <a:pt x="397" y="15"/>
                    </a:lnTo>
                    <a:lnTo>
                      <a:pt x="397" y="6"/>
                    </a:lnTo>
                    <a:lnTo>
                      <a:pt x="39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4" name="Freeform 84"/>
              <p:cNvSpPr>
                <a:spLocks/>
              </p:cNvSpPr>
              <p:nvPr/>
            </p:nvSpPr>
            <p:spPr bwMode="auto">
              <a:xfrm>
                <a:off x="2635" y="2773"/>
                <a:ext cx="395" cy="93"/>
              </a:xfrm>
              <a:custGeom>
                <a:avLst/>
                <a:gdLst>
                  <a:gd name="T0" fmla="*/ 395 w 395"/>
                  <a:gd name="T1" fmla="*/ 46 h 93"/>
                  <a:gd name="T2" fmla="*/ 395 w 395"/>
                  <a:gd name="T3" fmla="*/ 46 h 93"/>
                  <a:gd name="T4" fmla="*/ 393 w 395"/>
                  <a:gd name="T5" fmla="*/ 51 h 93"/>
                  <a:gd name="T6" fmla="*/ 391 w 395"/>
                  <a:gd name="T7" fmla="*/ 55 h 93"/>
                  <a:gd name="T8" fmla="*/ 385 w 395"/>
                  <a:gd name="T9" fmla="*/ 61 h 93"/>
                  <a:gd name="T10" fmla="*/ 378 w 395"/>
                  <a:gd name="T11" fmla="*/ 65 h 93"/>
                  <a:gd name="T12" fmla="*/ 370 w 395"/>
                  <a:gd name="T13" fmla="*/ 69 h 93"/>
                  <a:gd name="T14" fmla="*/ 361 w 395"/>
                  <a:gd name="T15" fmla="*/ 73 h 93"/>
                  <a:gd name="T16" fmla="*/ 337 w 395"/>
                  <a:gd name="T17" fmla="*/ 80 h 93"/>
                  <a:gd name="T18" fmla="*/ 308 w 395"/>
                  <a:gd name="T19" fmla="*/ 85 h 93"/>
                  <a:gd name="T20" fmla="*/ 274 w 395"/>
                  <a:gd name="T21" fmla="*/ 89 h 93"/>
                  <a:gd name="T22" fmla="*/ 237 w 395"/>
                  <a:gd name="T23" fmla="*/ 92 h 93"/>
                  <a:gd name="T24" fmla="*/ 198 w 395"/>
                  <a:gd name="T25" fmla="*/ 93 h 93"/>
                  <a:gd name="T26" fmla="*/ 198 w 395"/>
                  <a:gd name="T27" fmla="*/ 93 h 93"/>
                  <a:gd name="T28" fmla="*/ 158 w 395"/>
                  <a:gd name="T29" fmla="*/ 92 h 93"/>
                  <a:gd name="T30" fmla="*/ 121 w 395"/>
                  <a:gd name="T31" fmla="*/ 89 h 93"/>
                  <a:gd name="T32" fmla="*/ 87 w 395"/>
                  <a:gd name="T33" fmla="*/ 85 h 93"/>
                  <a:gd name="T34" fmla="*/ 58 w 395"/>
                  <a:gd name="T35" fmla="*/ 80 h 93"/>
                  <a:gd name="T36" fmla="*/ 34 w 395"/>
                  <a:gd name="T37" fmla="*/ 73 h 93"/>
                  <a:gd name="T38" fmla="*/ 25 w 395"/>
                  <a:gd name="T39" fmla="*/ 69 h 93"/>
                  <a:gd name="T40" fmla="*/ 17 w 395"/>
                  <a:gd name="T41" fmla="*/ 65 h 93"/>
                  <a:gd name="T42" fmla="*/ 10 w 395"/>
                  <a:gd name="T43" fmla="*/ 61 h 93"/>
                  <a:gd name="T44" fmla="*/ 4 w 395"/>
                  <a:gd name="T45" fmla="*/ 55 h 93"/>
                  <a:gd name="T46" fmla="*/ 2 w 395"/>
                  <a:gd name="T47" fmla="*/ 51 h 93"/>
                  <a:gd name="T48" fmla="*/ 0 w 395"/>
                  <a:gd name="T49" fmla="*/ 46 h 93"/>
                  <a:gd name="T50" fmla="*/ 0 w 395"/>
                  <a:gd name="T51" fmla="*/ 46 h 93"/>
                  <a:gd name="T52" fmla="*/ 2 w 395"/>
                  <a:gd name="T53" fmla="*/ 42 h 93"/>
                  <a:gd name="T54" fmla="*/ 4 w 395"/>
                  <a:gd name="T55" fmla="*/ 36 h 93"/>
                  <a:gd name="T56" fmla="*/ 10 w 395"/>
                  <a:gd name="T57" fmla="*/ 32 h 93"/>
                  <a:gd name="T58" fmla="*/ 17 w 395"/>
                  <a:gd name="T59" fmla="*/ 28 h 93"/>
                  <a:gd name="T60" fmla="*/ 25 w 395"/>
                  <a:gd name="T61" fmla="*/ 24 h 93"/>
                  <a:gd name="T62" fmla="*/ 34 w 395"/>
                  <a:gd name="T63" fmla="*/ 20 h 93"/>
                  <a:gd name="T64" fmla="*/ 58 w 395"/>
                  <a:gd name="T65" fmla="*/ 13 h 93"/>
                  <a:gd name="T66" fmla="*/ 87 w 395"/>
                  <a:gd name="T67" fmla="*/ 8 h 93"/>
                  <a:gd name="T68" fmla="*/ 121 w 395"/>
                  <a:gd name="T69" fmla="*/ 3 h 93"/>
                  <a:gd name="T70" fmla="*/ 158 w 395"/>
                  <a:gd name="T71" fmla="*/ 0 h 93"/>
                  <a:gd name="T72" fmla="*/ 198 w 395"/>
                  <a:gd name="T73" fmla="*/ 0 h 93"/>
                  <a:gd name="T74" fmla="*/ 198 w 395"/>
                  <a:gd name="T75" fmla="*/ 0 h 93"/>
                  <a:gd name="T76" fmla="*/ 237 w 395"/>
                  <a:gd name="T77" fmla="*/ 0 h 93"/>
                  <a:gd name="T78" fmla="*/ 274 w 395"/>
                  <a:gd name="T79" fmla="*/ 3 h 93"/>
                  <a:gd name="T80" fmla="*/ 308 w 395"/>
                  <a:gd name="T81" fmla="*/ 8 h 93"/>
                  <a:gd name="T82" fmla="*/ 337 w 395"/>
                  <a:gd name="T83" fmla="*/ 13 h 93"/>
                  <a:gd name="T84" fmla="*/ 361 w 395"/>
                  <a:gd name="T85" fmla="*/ 20 h 93"/>
                  <a:gd name="T86" fmla="*/ 370 w 395"/>
                  <a:gd name="T87" fmla="*/ 24 h 93"/>
                  <a:gd name="T88" fmla="*/ 378 w 395"/>
                  <a:gd name="T89" fmla="*/ 28 h 93"/>
                  <a:gd name="T90" fmla="*/ 385 w 395"/>
                  <a:gd name="T91" fmla="*/ 32 h 93"/>
                  <a:gd name="T92" fmla="*/ 391 w 395"/>
                  <a:gd name="T93" fmla="*/ 36 h 93"/>
                  <a:gd name="T94" fmla="*/ 393 w 395"/>
                  <a:gd name="T95" fmla="*/ 42 h 93"/>
                  <a:gd name="T96" fmla="*/ 395 w 395"/>
                  <a:gd name="T97" fmla="*/ 46 h 93"/>
                  <a:gd name="T98" fmla="*/ 395 w 395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5" h="93">
                    <a:moveTo>
                      <a:pt x="395" y="46"/>
                    </a:moveTo>
                    <a:lnTo>
                      <a:pt x="395" y="46"/>
                    </a:lnTo>
                    <a:lnTo>
                      <a:pt x="393" y="51"/>
                    </a:lnTo>
                    <a:lnTo>
                      <a:pt x="391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61" y="73"/>
                    </a:lnTo>
                    <a:lnTo>
                      <a:pt x="337" y="80"/>
                    </a:lnTo>
                    <a:lnTo>
                      <a:pt x="308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8" y="93"/>
                    </a:lnTo>
                    <a:lnTo>
                      <a:pt x="198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4" y="73"/>
                    </a:lnTo>
                    <a:lnTo>
                      <a:pt x="25" y="69"/>
                    </a:lnTo>
                    <a:lnTo>
                      <a:pt x="17" y="65"/>
                    </a:lnTo>
                    <a:lnTo>
                      <a:pt x="10" y="61"/>
                    </a:lnTo>
                    <a:lnTo>
                      <a:pt x="4" y="55"/>
                    </a:lnTo>
                    <a:lnTo>
                      <a:pt x="2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10" y="32"/>
                    </a:lnTo>
                    <a:lnTo>
                      <a:pt x="17" y="28"/>
                    </a:lnTo>
                    <a:lnTo>
                      <a:pt x="25" y="24"/>
                    </a:lnTo>
                    <a:lnTo>
                      <a:pt x="34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8" y="8"/>
                    </a:lnTo>
                    <a:lnTo>
                      <a:pt x="337" y="13"/>
                    </a:lnTo>
                    <a:lnTo>
                      <a:pt x="361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91" y="36"/>
                    </a:lnTo>
                    <a:lnTo>
                      <a:pt x="393" y="42"/>
                    </a:lnTo>
                    <a:lnTo>
                      <a:pt x="395" y="46"/>
                    </a:lnTo>
                    <a:lnTo>
                      <a:pt x="395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5" name="Freeform 85"/>
              <p:cNvSpPr>
                <a:spLocks/>
              </p:cNvSpPr>
              <p:nvPr/>
            </p:nvSpPr>
            <p:spPr bwMode="auto">
              <a:xfrm>
                <a:off x="1978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6" name="Freeform 86"/>
              <p:cNvSpPr>
                <a:spLocks/>
              </p:cNvSpPr>
              <p:nvPr/>
            </p:nvSpPr>
            <p:spPr bwMode="auto">
              <a:xfrm>
                <a:off x="1959" y="3348"/>
                <a:ext cx="49" cy="49"/>
              </a:xfrm>
              <a:custGeom>
                <a:avLst/>
                <a:gdLst>
                  <a:gd name="T0" fmla="*/ 49 w 49"/>
                  <a:gd name="T1" fmla="*/ 24 h 49"/>
                  <a:gd name="T2" fmla="*/ 49 w 49"/>
                  <a:gd name="T3" fmla="*/ 24 h 49"/>
                  <a:gd name="T4" fmla="*/ 49 w 49"/>
                  <a:gd name="T5" fmla="*/ 28 h 49"/>
                  <a:gd name="T6" fmla="*/ 47 w 49"/>
                  <a:gd name="T7" fmla="*/ 34 h 49"/>
                  <a:gd name="T8" fmla="*/ 45 w 49"/>
                  <a:gd name="T9" fmla="*/ 38 h 49"/>
                  <a:gd name="T10" fmla="*/ 42 w 49"/>
                  <a:gd name="T11" fmla="*/ 42 h 49"/>
                  <a:gd name="T12" fmla="*/ 38 w 49"/>
                  <a:gd name="T13" fmla="*/ 45 h 49"/>
                  <a:gd name="T14" fmla="*/ 34 w 49"/>
                  <a:gd name="T15" fmla="*/ 47 h 49"/>
                  <a:gd name="T16" fmla="*/ 30 w 49"/>
                  <a:gd name="T17" fmla="*/ 49 h 49"/>
                  <a:gd name="T18" fmla="*/ 24 w 49"/>
                  <a:gd name="T19" fmla="*/ 49 h 49"/>
                  <a:gd name="T20" fmla="*/ 24 w 49"/>
                  <a:gd name="T21" fmla="*/ 49 h 49"/>
                  <a:gd name="T22" fmla="*/ 19 w 49"/>
                  <a:gd name="T23" fmla="*/ 49 h 49"/>
                  <a:gd name="T24" fmla="*/ 15 w 49"/>
                  <a:gd name="T25" fmla="*/ 47 h 49"/>
                  <a:gd name="T26" fmla="*/ 11 w 49"/>
                  <a:gd name="T27" fmla="*/ 45 h 49"/>
                  <a:gd name="T28" fmla="*/ 7 w 49"/>
                  <a:gd name="T29" fmla="*/ 42 h 49"/>
                  <a:gd name="T30" fmla="*/ 4 w 49"/>
                  <a:gd name="T31" fmla="*/ 38 h 49"/>
                  <a:gd name="T32" fmla="*/ 1 w 49"/>
                  <a:gd name="T33" fmla="*/ 34 h 49"/>
                  <a:gd name="T34" fmla="*/ 0 w 49"/>
                  <a:gd name="T35" fmla="*/ 28 h 49"/>
                  <a:gd name="T36" fmla="*/ 0 w 49"/>
                  <a:gd name="T37" fmla="*/ 24 h 49"/>
                  <a:gd name="T38" fmla="*/ 0 w 49"/>
                  <a:gd name="T39" fmla="*/ 24 h 49"/>
                  <a:gd name="T40" fmla="*/ 0 w 49"/>
                  <a:gd name="T41" fmla="*/ 19 h 49"/>
                  <a:gd name="T42" fmla="*/ 1 w 49"/>
                  <a:gd name="T43" fmla="*/ 15 h 49"/>
                  <a:gd name="T44" fmla="*/ 4 w 49"/>
                  <a:gd name="T45" fmla="*/ 11 h 49"/>
                  <a:gd name="T46" fmla="*/ 7 w 49"/>
                  <a:gd name="T47" fmla="*/ 7 h 49"/>
                  <a:gd name="T48" fmla="*/ 11 w 49"/>
                  <a:gd name="T49" fmla="*/ 4 h 49"/>
                  <a:gd name="T50" fmla="*/ 15 w 49"/>
                  <a:gd name="T51" fmla="*/ 1 h 49"/>
                  <a:gd name="T52" fmla="*/ 19 w 49"/>
                  <a:gd name="T53" fmla="*/ 0 h 49"/>
                  <a:gd name="T54" fmla="*/ 24 w 49"/>
                  <a:gd name="T55" fmla="*/ 0 h 49"/>
                  <a:gd name="T56" fmla="*/ 24 w 49"/>
                  <a:gd name="T57" fmla="*/ 0 h 49"/>
                  <a:gd name="T58" fmla="*/ 30 w 49"/>
                  <a:gd name="T59" fmla="*/ 0 h 49"/>
                  <a:gd name="T60" fmla="*/ 34 w 49"/>
                  <a:gd name="T61" fmla="*/ 1 h 49"/>
                  <a:gd name="T62" fmla="*/ 38 w 49"/>
                  <a:gd name="T63" fmla="*/ 4 h 49"/>
                  <a:gd name="T64" fmla="*/ 42 w 49"/>
                  <a:gd name="T65" fmla="*/ 7 h 49"/>
                  <a:gd name="T66" fmla="*/ 45 w 49"/>
                  <a:gd name="T67" fmla="*/ 11 h 49"/>
                  <a:gd name="T68" fmla="*/ 47 w 49"/>
                  <a:gd name="T69" fmla="*/ 15 h 49"/>
                  <a:gd name="T70" fmla="*/ 49 w 49"/>
                  <a:gd name="T71" fmla="*/ 19 h 49"/>
                  <a:gd name="T72" fmla="*/ 49 w 49"/>
                  <a:gd name="T73" fmla="*/ 24 h 49"/>
                  <a:gd name="T74" fmla="*/ 49 w 49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" h="49">
                    <a:moveTo>
                      <a:pt x="49" y="24"/>
                    </a:moveTo>
                    <a:lnTo>
                      <a:pt x="49" y="24"/>
                    </a:lnTo>
                    <a:lnTo>
                      <a:pt x="49" y="28"/>
                    </a:lnTo>
                    <a:lnTo>
                      <a:pt x="47" y="34"/>
                    </a:lnTo>
                    <a:lnTo>
                      <a:pt x="45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5" y="11"/>
                    </a:lnTo>
                    <a:lnTo>
                      <a:pt x="47" y="15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49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7" name="Freeform 87"/>
              <p:cNvSpPr>
                <a:spLocks/>
              </p:cNvSpPr>
              <p:nvPr/>
            </p:nvSpPr>
            <p:spPr bwMode="auto">
              <a:xfrm>
                <a:off x="1964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3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3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3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8" name="Freeform 88"/>
              <p:cNvSpPr>
                <a:spLocks/>
              </p:cNvSpPr>
              <p:nvPr/>
            </p:nvSpPr>
            <p:spPr bwMode="auto">
              <a:xfrm>
                <a:off x="1971" y="3360"/>
                <a:ext cx="25" cy="24"/>
              </a:xfrm>
              <a:custGeom>
                <a:avLst/>
                <a:gdLst>
                  <a:gd name="T0" fmla="*/ 25 w 25"/>
                  <a:gd name="T1" fmla="*/ 12 h 24"/>
                  <a:gd name="T2" fmla="*/ 25 w 25"/>
                  <a:gd name="T3" fmla="*/ 12 h 24"/>
                  <a:gd name="T4" fmla="*/ 25 w 25"/>
                  <a:gd name="T5" fmla="*/ 18 h 24"/>
                  <a:gd name="T6" fmla="*/ 22 w 25"/>
                  <a:gd name="T7" fmla="*/ 20 h 24"/>
                  <a:gd name="T8" fmla="*/ 18 w 25"/>
                  <a:gd name="T9" fmla="*/ 23 h 24"/>
                  <a:gd name="T10" fmla="*/ 12 w 25"/>
                  <a:gd name="T11" fmla="*/ 24 h 24"/>
                  <a:gd name="T12" fmla="*/ 12 w 25"/>
                  <a:gd name="T13" fmla="*/ 24 h 24"/>
                  <a:gd name="T14" fmla="*/ 8 w 25"/>
                  <a:gd name="T15" fmla="*/ 23 h 24"/>
                  <a:gd name="T16" fmla="*/ 4 w 25"/>
                  <a:gd name="T17" fmla="*/ 20 h 24"/>
                  <a:gd name="T18" fmla="*/ 2 w 25"/>
                  <a:gd name="T19" fmla="*/ 18 h 24"/>
                  <a:gd name="T20" fmla="*/ 0 w 25"/>
                  <a:gd name="T21" fmla="*/ 12 h 24"/>
                  <a:gd name="T22" fmla="*/ 0 w 25"/>
                  <a:gd name="T23" fmla="*/ 12 h 24"/>
                  <a:gd name="T24" fmla="*/ 2 w 25"/>
                  <a:gd name="T25" fmla="*/ 7 h 24"/>
                  <a:gd name="T26" fmla="*/ 4 w 25"/>
                  <a:gd name="T27" fmla="*/ 4 h 24"/>
                  <a:gd name="T28" fmla="*/ 8 w 25"/>
                  <a:gd name="T29" fmla="*/ 2 h 24"/>
                  <a:gd name="T30" fmla="*/ 12 w 25"/>
                  <a:gd name="T31" fmla="*/ 0 h 24"/>
                  <a:gd name="T32" fmla="*/ 12 w 25"/>
                  <a:gd name="T33" fmla="*/ 0 h 24"/>
                  <a:gd name="T34" fmla="*/ 18 w 25"/>
                  <a:gd name="T35" fmla="*/ 2 h 24"/>
                  <a:gd name="T36" fmla="*/ 22 w 25"/>
                  <a:gd name="T37" fmla="*/ 4 h 24"/>
                  <a:gd name="T38" fmla="*/ 25 w 25"/>
                  <a:gd name="T39" fmla="*/ 7 h 24"/>
                  <a:gd name="T40" fmla="*/ 25 w 25"/>
                  <a:gd name="T41" fmla="*/ 12 h 24"/>
                  <a:gd name="T42" fmla="*/ 25 w 25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5" y="12"/>
                    </a:lnTo>
                    <a:lnTo>
                      <a:pt x="25" y="18"/>
                    </a:lnTo>
                    <a:lnTo>
                      <a:pt x="22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3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9" name="Freeform 89"/>
              <p:cNvSpPr>
                <a:spLocks/>
              </p:cNvSpPr>
              <p:nvPr/>
            </p:nvSpPr>
            <p:spPr bwMode="auto">
              <a:xfrm>
                <a:off x="1952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4 w 62"/>
                  <a:gd name="T7" fmla="*/ 9 h 35"/>
                  <a:gd name="T8" fmla="*/ 48 w 62"/>
                  <a:gd name="T9" fmla="*/ 12 h 35"/>
                  <a:gd name="T10" fmla="*/ 53 w 62"/>
                  <a:gd name="T11" fmla="*/ 15 h 35"/>
                  <a:gd name="T12" fmla="*/ 56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4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5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2 w 62"/>
                  <a:gd name="T67" fmla="*/ 30 h 35"/>
                  <a:gd name="T68" fmla="*/ 4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1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4" y="9"/>
                    </a:lnTo>
                    <a:lnTo>
                      <a:pt x="48" y="12"/>
                    </a:lnTo>
                    <a:lnTo>
                      <a:pt x="53" y="15"/>
                    </a:lnTo>
                    <a:lnTo>
                      <a:pt x="56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1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0" name="Freeform 90"/>
              <p:cNvSpPr>
                <a:spLocks/>
              </p:cNvSpPr>
              <p:nvPr/>
            </p:nvSpPr>
            <p:spPr bwMode="auto">
              <a:xfrm>
                <a:off x="2179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80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80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1" name="Freeform 91"/>
              <p:cNvSpPr>
                <a:spLocks/>
              </p:cNvSpPr>
              <p:nvPr/>
            </p:nvSpPr>
            <p:spPr bwMode="auto">
              <a:xfrm>
                <a:off x="2332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1 w 48"/>
                  <a:gd name="T7" fmla="*/ 34 h 49"/>
                  <a:gd name="T8" fmla="*/ 4 w 48"/>
                  <a:gd name="T9" fmla="*/ 38 h 49"/>
                  <a:gd name="T10" fmla="*/ 6 w 48"/>
                  <a:gd name="T11" fmla="*/ 42 h 49"/>
                  <a:gd name="T12" fmla="*/ 10 w 48"/>
                  <a:gd name="T13" fmla="*/ 45 h 49"/>
                  <a:gd name="T14" fmla="*/ 15 w 48"/>
                  <a:gd name="T15" fmla="*/ 47 h 49"/>
                  <a:gd name="T16" fmla="*/ 19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28 w 48"/>
                  <a:gd name="T23" fmla="*/ 49 h 49"/>
                  <a:gd name="T24" fmla="*/ 33 w 48"/>
                  <a:gd name="T25" fmla="*/ 47 h 49"/>
                  <a:gd name="T26" fmla="*/ 37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6 w 48"/>
                  <a:gd name="T33" fmla="*/ 34 h 49"/>
                  <a:gd name="T34" fmla="*/ 47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7 w 48"/>
                  <a:gd name="T41" fmla="*/ 19 h 49"/>
                  <a:gd name="T42" fmla="*/ 46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7 w 48"/>
                  <a:gd name="T49" fmla="*/ 4 h 49"/>
                  <a:gd name="T50" fmla="*/ 33 w 48"/>
                  <a:gd name="T51" fmla="*/ 1 h 49"/>
                  <a:gd name="T52" fmla="*/ 28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19 w 48"/>
                  <a:gd name="T59" fmla="*/ 0 h 49"/>
                  <a:gd name="T60" fmla="*/ 15 w 48"/>
                  <a:gd name="T61" fmla="*/ 1 h 49"/>
                  <a:gd name="T62" fmla="*/ 10 w 48"/>
                  <a:gd name="T63" fmla="*/ 4 h 49"/>
                  <a:gd name="T64" fmla="*/ 6 w 48"/>
                  <a:gd name="T65" fmla="*/ 7 h 49"/>
                  <a:gd name="T66" fmla="*/ 4 w 48"/>
                  <a:gd name="T67" fmla="*/ 11 h 49"/>
                  <a:gd name="T68" fmla="*/ 1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1" y="34"/>
                    </a:lnTo>
                    <a:lnTo>
                      <a:pt x="4" y="38"/>
                    </a:lnTo>
                    <a:lnTo>
                      <a:pt x="6" y="42"/>
                    </a:lnTo>
                    <a:lnTo>
                      <a:pt x="10" y="45"/>
                    </a:lnTo>
                    <a:lnTo>
                      <a:pt x="15" y="47"/>
                    </a:lnTo>
                    <a:lnTo>
                      <a:pt x="19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8" y="49"/>
                    </a:lnTo>
                    <a:lnTo>
                      <a:pt x="33" y="47"/>
                    </a:lnTo>
                    <a:lnTo>
                      <a:pt x="37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6" y="34"/>
                    </a:lnTo>
                    <a:lnTo>
                      <a:pt x="47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7" y="19"/>
                    </a:lnTo>
                    <a:lnTo>
                      <a:pt x="46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1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4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2" name="Freeform 92"/>
              <p:cNvSpPr>
                <a:spLocks/>
              </p:cNvSpPr>
              <p:nvPr/>
            </p:nvSpPr>
            <p:spPr bwMode="auto">
              <a:xfrm>
                <a:off x="2336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8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8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8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3" name="Freeform 93"/>
              <p:cNvSpPr>
                <a:spLocks/>
              </p:cNvSpPr>
              <p:nvPr/>
            </p:nvSpPr>
            <p:spPr bwMode="auto">
              <a:xfrm>
                <a:off x="2344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0 w 24"/>
                  <a:gd name="T5" fmla="*/ 18 h 24"/>
                  <a:gd name="T6" fmla="*/ 3 w 24"/>
                  <a:gd name="T7" fmla="*/ 20 h 24"/>
                  <a:gd name="T8" fmla="*/ 7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6 w 24"/>
                  <a:gd name="T15" fmla="*/ 23 h 24"/>
                  <a:gd name="T16" fmla="*/ 20 w 24"/>
                  <a:gd name="T17" fmla="*/ 20 h 24"/>
                  <a:gd name="T18" fmla="*/ 23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3 w 24"/>
                  <a:gd name="T25" fmla="*/ 7 h 24"/>
                  <a:gd name="T26" fmla="*/ 20 w 24"/>
                  <a:gd name="T27" fmla="*/ 4 h 24"/>
                  <a:gd name="T28" fmla="*/ 16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7 w 24"/>
                  <a:gd name="T35" fmla="*/ 2 h 24"/>
                  <a:gd name="T36" fmla="*/ 3 w 24"/>
                  <a:gd name="T37" fmla="*/ 4 h 24"/>
                  <a:gd name="T38" fmla="*/ 0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3" y="20"/>
                    </a:lnTo>
                    <a:lnTo>
                      <a:pt x="7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3"/>
                    </a:lnTo>
                    <a:lnTo>
                      <a:pt x="20" y="20"/>
                    </a:lnTo>
                    <a:lnTo>
                      <a:pt x="23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3" y="7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4" name="Freeform 94"/>
              <p:cNvSpPr>
                <a:spLocks/>
              </p:cNvSpPr>
              <p:nvPr/>
            </p:nvSpPr>
            <p:spPr bwMode="auto">
              <a:xfrm>
                <a:off x="2324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25 w 63"/>
                  <a:gd name="T5" fmla="*/ 8 h 35"/>
                  <a:gd name="T6" fmla="*/ 20 w 63"/>
                  <a:gd name="T7" fmla="*/ 9 h 35"/>
                  <a:gd name="T8" fmla="*/ 16 w 63"/>
                  <a:gd name="T9" fmla="*/ 12 h 35"/>
                  <a:gd name="T10" fmla="*/ 10 w 63"/>
                  <a:gd name="T11" fmla="*/ 15 h 35"/>
                  <a:gd name="T12" fmla="*/ 6 w 63"/>
                  <a:gd name="T13" fmla="*/ 19 h 35"/>
                  <a:gd name="T14" fmla="*/ 4 w 63"/>
                  <a:gd name="T15" fmla="*/ 24 h 35"/>
                  <a:gd name="T16" fmla="*/ 1 w 63"/>
                  <a:gd name="T17" fmla="*/ 30 h 35"/>
                  <a:gd name="T18" fmla="*/ 1 w 63"/>
                  <a:gd name="T19" fmla="*/ 35 h 35"/>
                  <a:gd name="T20" fmla="*/ 1 w 63"/>
                  <a:gd name="T21" fmla="*/ 35 h 35"/>
                  <a:gd name="T22" fmla="*/ 0 w 63"/>
                  <a:gd name="T23" fmla="*/ 31 h 35"/>
                  <a:gd name="T24" fmla="*/ 0 w 63"/>
                  <a:gd name="T25" fmla="*/ 31 h 35"/>
                  <a:gd name="T26" fmla="*/ 1 w 63"/>
                  <a:gd name="T27" fmla="*/ 24 h 35"/>
                  <a:gd name="T28" fmla="*/ 2 w 63"/>
                  <a:gd name="T29" fmla="*/ 19 h 35"/>
                  <a:gd name="T30" fmla="*/ 5 w 63"/>
                  <a:gd name="T31" fmla="*/ 13 h 35"/>
                  <a:gd name="T32" fmla="*/ 9 w 63"/>
                  <a:gd name="T33" fmla="*/ 8 h 35"/>
                  <a:gd name="T34" fmla="*/ 14 w 63"/>
                  <a:gd name="T35" fmla="*/ 5 h 35"/>
                  <a:gd name="T36" fmla="*/ 20 w 63"/>
                  <a:gd name="T37" fmla="*/ 1 h 35"/>
                  <a:gd name="T38" fmla="*/ 25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37 w 63"/>
                  <a:gd name="T45" fmla="*/ 0 h 35"/>
                  <a:gd name="T46" fmla="*/ 44 w 63"/>
                  <a:gd name="T47" fmla="*/ 1 h 35"/>
                  <a:gd name="T48" fmla="*/ 50 w 63"/>
                  <a:gd name="T49" fmla="*/ 5 h 35"/>
                  <a:gd name="T50" fmla="*/ 54 w 63"/>
                  <a:gd name="T51" fmla="*/ 8 h 35"/>
                  <a:gd name="T52" fmla="*/ 58 w 63"/>
                  <a:gd name="T53" fmla="*/ 13 h 35"/>
                  <a:gd name="T54" fmla="*/ 60 w 63"/>
                  <a:gd name="T55" fmla="*/ 19 h 35"/>
                  <a:gd name="T56" fmla="*/ 63 w 63"/>
                  <a:gd name="T57" fmla="*/ 24 h 35"/>
                  <a:gd name="T58" fmla="*/ 63 w 63"/>
                  <a:gd name="T59" fmla="*/ 31 h 35"/>
                  <a:gd name="T60" fmla="*/ 63 w 63"/>
                  <a:gd name="T61" fmla="*/ 31 h 35"/>
                  <a:gd name="T62" fmla="*/ 63 w 63"/>
                  <a:gd name="T63" fmla="*/ 35 h 35"/>
                  <a:gd name="T64" fmla="*/ 63 w 63"/>
                  <a:gd name="T65" fmla="*/ 35 h 35"/>
                  <a:gd name="T66" fmla="*/ 62 w 63"/>
                  <a:gd name="T67" fmla="*/ 30 h 35"/>
                  <a:gd name="T68" fmla="*/ 59 w 63"/>
                  <a:gd name="T69" fmla="*/ 24 h 35"/>
                  <a:gd name="T70" fmla="*/ 56 w 63"/>
                  <a:gd name="T71" fmla="*/ 19 h 35"/>
                  <a:gd name="T72" fmla="*/ 52 w 63"/>
                  <a:gd name="T73" fmla="*/ 15 h 35"/>
                  <a:gd name="T74" fmla="*/ 48 w 63"/>
                  <a:gd name="T75" fmla="*/ 12 h 35"/>
                  <a:gd name="T76" fmla="*/ 43 w 63"/>
                  <a:gd name="T77" fmla="*/ 9 h 35"/>
                  <a:gd name="T78" fmla="*/ 37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25" y="8"/>
                    </a:lnTo>
                    <a:lnTo>
                      <a:pt x="20" y="9"/>
                    </a:lnTo>
                    <a:lnTo>
                      <a:pt x="16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4" y="5"/>
                    </a:lnTo>
                    <a:lnTo>
                      <a:pt x="20" y="1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4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0" y="19"/>
                    </a:lnTo>
                    <a:lnTo>
                      <a:pt x="63" y="24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2" y="30"/>
                    </a:lnTo>
                    <a:lnTo>
                      <a:pt x="59" y="24"/>
                    </a:lnTo>
                    <a:lnTo>
                      <a:pt x="56" y="19"/>
                    </a:lnTo>
                    <a:lnTo>
                      <a:pt x="52" y="15"/>
                    </a:lnTo>
                    <a:lnTo>
                      <a:pt x="48" y="12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5" name="Rectangle 95"/>
              <p:cNvSpPr>
                <a:spLocks noChangeArrowheads="1"/>
              </p:cNvSpPr>
              <p:nvPr/>
            </p:nvSpPr>
            <p:spPr bwMode="auto">
              <a:xfrm>
                <a:off x="2044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6" name="Rectangle 96"/>
              <p:cNvSpPr>
                <a:spLocks noChangeArrowheads="1"/>
              </p:cNvSpPr>
              <p:nvPr/>
            </p:nvSpPr>
            <p:spPr bwMode="auto">
              <a:xfrm>
                <a:off x="2159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7" name="Rectangle 97"/>
              <p:cNvSpPr>
                <a:spLocks noChangeArrowheads="1"/>
              </p:cNvSpPr>
              <p:nvPr/>
            </p:nvSpPr>
            <p:spPr bwMode="auto">
              <a:xfrm>
                <a:off x="2149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8" name="Rectangle 98"/>
              <p:cNvSpPr>
                <a:spLocks noChangeArrowheads="1"/>
              </p:cNvSpPr>
              <p:nvPr/>
            </p:nvSpPr>
            <p:spPr bwMode="auto">
              <a:xfrm>
                <a:off x="2156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9" name="Rectangle 99"/>
              <p:cNvSpPr>
                <a:spLocks noChangeArrowheads="1"/>
              </p:cNvSpPr>
              <p:nvPr/>
            </p:nvSpPr>
            <p:spPr bwMode="auto">
              <a:xfrm>
                <a:off x="2149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0" name="Freeform 100"/>
              <p:cNvSpPr>
                <a:spLocks/>
              </p:cNvSpPr>
              <p:nvPr/>
            </p:nvSpPr>
            <p:spPr bwMode="auto">
              <a:xfrm>
                <a:off x="1970" y="2816"/>
                <a:ext cx="395" cy="77"/>
              </a:xfrm>
              <a:custGeom>
                <a:avLst/>
                <a:gdLst>
                  <a:gd name="T0" fmla="*/ 1 w 395"/>
                  <a:gd name="T1" fmla="*/ 3 h 77"/>
                  <a:gd name="T2" fmla="*/ 1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1 w 395"/>
                  <a:gd name="T9" fmla="*/ 31 h 77"/>
                  <a:gd name="T10" fmla="*/ 1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4 w 395"/>
                  <a:gd name="T23" fmla="*/ 57 h 77"/>
                  <a:gd name="T24" fmla="*/ 58 w 395"/>
                  <a:gd name="T25" fmla="*/ 64 h 77"/>
                  <a:gd name="T26" fmla="*/ 88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8 w 395"/>
                  <a:gd name="T41" fmla="*/ 70 h 77"/>
                  <a:gd name="T42" fmla="*/ 337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4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1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4" y="57"/>
                    </a:lnTo>
                    <a:lnTo>
                      <a:pt x="58" y="64"/>
                    </a:lnTo>
                    <a:lnTo>
                      <a:pt x="88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8" y="70"/>
                    </a:lnTo>
                    <a:lnTo>
                      <a:pt x="337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4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1" name="Freeform 101"/>
              <p:cNvSpPr>
                <a:spLocks/>
              </p:cNvSpPr>
              <p:nvPr/>
            </p:nvSpPr>
            <p:spPr bwMode="auto">
              <a:xfrm>
                <a:off x="1971" y="2773"/>
                <a:ext cx="393" cy="93"/>
              </a:xfrm>
              <a:custGeom>
                <a:avLst/>
                <a:gdLst>
                  <a:gd name="T0" fmla="*/ 393 w 393"/>
                  <a:gd name="T1" fmla="*/ 46 h 93"/>
                  <a:gd name="T2" fmla="*/ 393 w 393"/>
                  <a:gd name="T3" fmla="*/ 46 h 93"/>
                  <a:gd name="T4" fmla="*/ 393 w 393"/>
                  <a:gd name="T5" fmla="*/ 51 h 93"/>
                  <a:gd name="T6" fmla="*/ 389 w 393"/>
                  <a:gd name="T7" fmla="*/ 55 h 93"/>
                  <a:gd name="T8" fmla="*/ 385 w 393"/>
                  <a:gd name="T9" fmla="*/ 61 h 93"/>
                  <a:gd name="T10" fmla="*/ 378 w 393"/>
                  <a:gd name="T11" fmla="*/ 65 h 93"/>
                  <a:gd name="T12" fmla="*/ 370 w 393"/>
                  <a:gd name="T13" fmla="*/ 69 h 93"/>
                  <a:gd name="T14" fmla="*/ 359 w 393"/>
                  <a:gd name="T15" fmla="*/ 73 h 93"/>
                  <a:gd name="T16" fmla="*/ 336 w 393"/>
                  <a:gd name="T17" fmla="*/ 80 h 93"/>
                  <a:gd name="T18" fmla="*/ 307 w 393"/>
                  <a:gd name="T19" fmla="*/ 85 h 93"/>
                  <a:gd name="T20" fmla="*/ 273 w 393"/>
                  <a:gd name="T21" fmla="*/ 89 h 93"/>
                  <a:gd name="T22" fmla="*/ 236 w 393"/>
                  <a:gd name="T23" fmla="*/ 92 h 93"/>
                  <a:gd name="T24" fmla="*/ 196 w 393"/>
                  <a:gd name="T25" fmla="*/ 93 h 93"/>
                  <a:gd name="T26" fmla="*/ 196 w 393"/>
                  <a:gd name="T27" fmla="*/ 93 h 93"/>
                  <a:gd name="T28" fmla="*/ 157 w 393"/>
                  <a:gd name="T29" fmla="*/ 92 h 93"/>
                  <a:gd name="T30" fmla="*/ 120 w 393"/>
                  <a:gd name="T31" fmla="*/ 89 h 93"/>
                  <a:gd name="T32" fmla="*/ 87 w 393"/>
                  <a:gd name="T33" fmla="*/ 85 h 93"/>
                  <a:gd name="T34" fmla="*/ 57 w 393"/>
                  <a:gd name="T35" fmla="*/ 80 h 93"/>
                  <a:gd name="T36" fmla="*/ 33 w 393"/>
                  <a:gd name="T37" fmla="*/ 73 h 93"/>
                  <a:gd name="T38" fmla="*/ 23 w 393"/>
                  <a:gd name="T39" fmla="*/ 69 h 93"/>
                  <a:gd name="T40" fmla="*/ 15 w 393"/>
                  <a:gd name="T41" fmla="*/ 65 h 93"/>
                  <a:gd name="T42" fmla="*/ 8 w 393"/>
                  <a:gd name="T43" fmla="*/ 61 h 93"/>
                  <a:gd name="T44" fmla="*/ 3 w 393"/>
                  <a:gd name="T45" fmla="*/ 55 h 93"/>
                  <a:gd name="T46" fmla="*/ 0 w 393"/>
                  <a:gd name="T47" fmla="*/ 51 h 93"/>
                  <a:gd name="T48" fmla="*/ 0 w 393"/>
                  <a:gd name="T49" fmla="*/ 46 h 93"/>
                  <a:gd name="T50" fmla="*/ 0 w 393"/>
                  <a:gd name="T51" fmla="*/ 46 h 93"/>
                  <a:gd name="T52" fmla="*/ 0 w 393"/>
                  <a:gd name="T53" fmla="*/ 42 h 93"/>
                  <a:gd name="T54" fmla="*/ 3 w 393"/>
                  <a:gd name="T55" fmla="*/ 36 h 93"/>
                  <a:gd name="T56" fmla="*/ 8 w 393"/>
                  <a:gd name="T57" fmla="*/ 32 h 93"/>
                  <a:gd name="T58" fmla="*/ 15 w 393"/>
                  <a:gd name="T59" fmla="*/ 28 h 93"/>
                  <a:gd name="T60" fmla="*/ 23 w 393"/>
                  <a:gd name="T61" fmla="*/ 24 h 93"/>
                  <a:gd name="T62" fmla="*/ 33 w 393"/>
                  <a:gd name="T63" fmla="*/ 20 h 93"/>
                  <a:gd name="T64" fmla="*/ 57 w 393"/>
                  <a:gd name="T65" fmla="*/ 13 h 93"/>
                  <a:gd name="T66" fmla="*/ 87 w 393"/>
                  <a:gd name="T67" fmla="*/ 8 h 93"/>
                  <a:gd name="T68" fmla="*/ 120 w 393"/>
                  <a:gd name="T69" fmla="*/ 3 h 93"/>
                  <a:gd name="T70" fmla="*/ 157 w 393"/>
                  <a:gd name="T71" fmla="*/ 0 h 93"/>
                  <a:gd name="T72" fmla="*/ 196 w 393"/>
                  <a:gd name="T73" fmla="*/ 0 h 93"/>
                  <a:gd name="T74" fmla="*/ 196 w 393"/>
                  <a:gd name="T75" fmla="*/ 0 h 93"/>
                  <a:gd name="T76" fmla="*/ 236 w 393"/>
                  <a:gd name="T77" fmla="*/ 0 h 93"/>
                  <a:gd name="T78" fmla="*/ 273 w 393"/>
                  <a:gd name="T79" fmla="*/ 3 h 93"/>
                  <a:gd name="T80" fmla="*/ 307 w 393"/>
                  <a:gd name="T81" fmla="*/ 8 h 93"/>
                  <a:gd name="T82" fmla="*/ 336 w 393"/>
                  <a:gd name="T83" fmla="*/ 13 h 93"/>
                  <a:gd name="T84" fmla="*/ 359 w 393"/>
                  <a:gd name="T85" fmla="*/ 20 h 93"/>
                  <a:gd name="T86" fmla="*/ 370 w 393"/>
                  <a:gd name="T87" fmla="*/ 24 h 93"/>
                  <a:gd name="T88" fmla="*/ 378 w 393"/>
                  <a:gd name="T89" fmla="*/ 28 h 93"/>
                  <a:gd name="T90" fmla="*/ 385 w 393"/>
                  <a:gd name="T91" fmla="*/ 32 h 93"/>
                  <a:gd name="T92" fmla="*/ 389 w 393"/>
                  <a:gd name="T93" fmla="*/ 36 h 93"/>
                  <a:gd name="T94" fmla="*/ 393 w 393"/>
                  <a:gd name="T95" fmla="*/ 42 h 93"/>
                  <a:gd name="T96" fmla="*/ 393 w 393"/>
                  <a:gd name="T97" fmla="*/ 46 h 93"/>
                  <a:gd name="T98" fmla="*/ 393 w 393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3" h="93">
                    <a:moveTo>
                      <a:pt x="393" y="46"/>
                    </a:moveTo>
                    <a:lnTo>
                      <a:pt x="393" y="46"/>
                    </a:lnTo>
                    <a:lnTo>
                      <a:pt x="393" y="51"/>
                    </a:lnTo>
                    <a:lnTo>
                      <a:pt x="389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59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3" y="89"/>
                    </a:lnTo>
                    <a:lnTo>
                      <a:pt x="236" y="92"/>
                    </a:lnTo>
                    <a:lnTo>
                      <a:pt x="196" y="93"/>
                    </a:lnTo>
                    <a:lnTo>
                      <a:pt x="196" y="93"/>
                    </a:lnTo>
                    <a:lnTo>
                      <a:pt x="157" y="92"/>
                    </a:lnTo>
                    <a:lnTo>
                      <a:pt x="120" y="89"/>
                    </a:lnTo>
                    <a:lnTo>
                      <a:pt x="87" y="85"/>
                    </a:lnTo>
                    <a:lnTo>
                      <a:pt x="57" y="80"/>
                    </a:lnTo>
                    <a:lnTo>
                      <a:pt x="33" y="73"/>
                    </a:lnTo>
                    <a:lnTo>
                      <a:pt x="23" y="69"/>
                    </a:lnTo>
                    <a:lnTo>
                      <a:pt x="15" y="65"/>
                    </a:lnTo>
                    <a:lnTo>
                      <a:pt x="8" y="61"/>
                    </a:lnTo>
                    <a:lnTo>
                      <a:pt x="3" y="55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3" y="36"/>
                    </a:lnTo>
                    <a:lnTo>
                      <a:pt x="8" y="32"/>
                    </a:lnTo>
                    <a:lnTo>
                      <a:pt x="15" y="28"/>
                    </a:lnTo>
                    <a:lnTo>
                      <a:pt x="23" y="24"/>
                    </a:lnTo>
                    <a:lnTo>
                      <a:pt x="33" y="20"/>
                    </a:lnTo>
                    <a:lnTo>
                      <a:pt x="57" y="13"/>
                    </a:lnTo>
                    <a:lnTo>
                      <a:pt x="87" y="8"/>
                    </a:lnTo>
                    <a:lnTo>
                      <a:pt x="120" y="3"/>
                    </a:lnTo>
                    <a:lnTo>
                      <a:pt x="157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36" y="0"/>
                    </a:lnTo>
                    <a:lnTo>
                      <a:pt x="273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59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89" y="36"/>
                    </a:lnTo>
                    <a:lnTo>
                      <a:pt x="393" y="42"/>
                    </a:lnTo>
                    <a:lnTo>
                      <a:pt x="393" y="46"/>
                    </a:lnTo>
                    <a:lnTo>
                      <a:pt x="393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2" name="Freeform 102"/>
              <p:cNvSpPr>
                <a:spLocks/>
              </p:cNvSpPr>
              <p:nvPr/>
            </p:nvSpPr>
            <p:spPr bwMode="auto">
              <a:xfrm>
                <a:off x="855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3" name="Freeform 103"/>
              <p:cNvSpPr>
                <a:spLocks/>
              </p:cNvSpPr>
              <p:nvPr/>
            </p:nvSpPr>
            <p:spPr bwMode="auto">
              <a:xfrm>
                <a:off x="836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7 w 48"/>
                  <a:gd name="T7" fmla="*/ 34 h 49"/>
                  <a:gd name="T8" fmla="*/ 44 w 48"/>
                  <a:gd name="T9" fmla="*/ 38 h 49"/>
                  <a:gd name="T10" fmla="*/ 42 w 48"/>
                  <a:gd name="T11" fmla="*/ 42 h 49"/>
                  <a:gd name="T12" fmla="*/ 38 w 48"/>
                  <a:gd name="T13" fmla="*/ 45 h 49"/>
                  <a:gd name="T14" fmla="*/ 34 w 48"/>
                  <a:gd name="T15" fmla="*/ 47 h 49"/>
                  <a:gd name="T16" fmla="*/ 3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5 w 48"/>
                  <a:gd name="T25" fmla="*/ 47 h 49"/>
                  <a:gd name="T26" fmla="*/ 11 w 48"/>
                  <a:gd name="T27" fmla="*/ 45 h 49"/>
                  <a:gd name="T28" fmla="*/ 7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7 w 48"/>
                  <a:gd name="T47" fmla="*/ 7 h 49"/>
                  <a:gd name="T48" fmla="*/ 11 w 48"/>
                  <a:gd name="T49" fmla="*/ 4 h 49"/>
                  <a:gd name="T50" fmla="*/ 15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30 w 48"/>
                  <a:gd name="T59" fmla="*/ 0 h 49"/>
                  <a:gd name="T60" fmla="*/ 34 w 48"/>
                  <a:gd name="T61" fmla="*/ 1 h 49"/>
                  <a:gd name="T62" fmla="*/ 38 w 48"/>
                  <a:gd name="T63" fmla="*/ 4 h 49"/>
                  <a:gd name="T64" fmla="*/ 42 w 48"/>
                  <a:gd name="T65" fmla="*/ 7 h 49"/>
                  <a:gd name="T66" fmla="*/ 44 w 48"/>
                  <a:gd name="T67" fmla="*/ 11 h 49"/>
                  <a:gd name="T68" fmla="*/ 47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7" y="34"/>
                    </a:lnTo>
                    <a:lnTo>
                      <a:pt x="44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4" y="11"/>
                    </a:lnTo>
                    <a:lnTo>
                      <a:pt x="47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4" name="Freeform 104"/>
              <p:cNvSpPr>
                <a:spLocks/>
              </p:cNvSpPr>
              <p:nvPr/>
            </p:nvSpPr>
            <p:spPr bwMode="auto">
              <a:xfrm>
                <a:off x="841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1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1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1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5" name="Freeform 105"/>
              <p:cNvSpPr>
                <a:spLocks/>
              </p:cNvSpPr>
              <p:nvPr/>
            </p:nvSpPr>
            <p:spPr bwMode="auto">
              <a:xfrm>
                <a:off x="848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4 w 24"/>
                  <a:gd name="T17" fmla="*/ 20 h 24"/>
                  <a:gd name="T18" fmla="*/ 1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1 w 24"/>
                  <a:gd name="T25" fmla="*/ 7 h 24"/>
                  <a:gd name="T26" fmla="*/ 4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8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4" y="20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6" name="Freeform 106"/>
              <p:cNvSpPr>
                <a:spLocks/>
              </p:cNvSpPr>
              <p:nvPr/>
            </p:nvSpPr>
            <p:spPr bwMode="auto">
              <a:xfrm>
                <a:off x="829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2 w 62"/>
                  <a:gd name="T7" fmla="*/ 9 h 35"/>
                  <a:gd name="T8" fmla="*/ 47 w 62"/>
                  <a:gd name="T9" fmla="*/ 12 h 35"/>
                  <a:gd name="T10" fmla="*/ 53 w 62"/>
                  <a:gd name="T11" fmla="*/ 15 h 35"/>
                  <a:gd name="T12" fmla="*/ 55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3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4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1 w 62"/>
                  <a:gd name="T67" fmla="*/ 30 h 35"/>
                  <a:gd name="T68" fmla="*/ 3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0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3" y="15"/>
                    </a:lnTo>
                    <a:lnTo>
                      <a:pt x="55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7" name="Freeform 107"/>
              <p:cNvSpPr>
                <a:spLocks/>
              </p:cNvSpPr>
              <p:nvPr/>
            </p:nvSpPr>
            <p:spPr bwMode="auto">
              <a:xfrm>
                <a:off x="1056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79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8" name="Freeform 108"/>
              <p:cNvSpPr>
                <a:spLocks/>
              </p:cNvSpPr>
              <p:nvPr/>
            </p:nvSpPr>
            <p:spPr bwMode="auto">
              <a:xfrm>
                <a:off x="1207" y="3348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0 w 50"/>
                  <a:gd name="T3" fmla="*/ 24 h 49"/>
                  <a:gd name="T4" fmla="*/ 1 w 50"/>
                  <a:gd name="T5" fmla="*/ 28 h 49"/>
                  <a:gd name="T6" fmla="*/ 3 w 50"/>
                  <a:gd name="T7" fmla="*/ 34 h 49"/>
                  <a:gd name="T8" fmla="*/ 6 w 50"/>
                  <a:gd name="T9" fmla="*/ 38 h 49"/>
                  <a:gd name="T10" fmla="*/ 8 w 50"/>
                  <a:gd name="T11" fmla="*/ 42 h 49"/>
                  <a:gd name="T12" fmla="*/ 11 w 50"/>
                  <a:gd name="T13" fmla="*/ 45 h 49"/>
                  <a:gd name="T14" fmla="*/ 16 w 50"/>
                  <a:gd name="T15" fmla="*/ 47 h 49"/>
                  <a:gd name="T16" fmla="*/ 20 w 50"/>
                  <a:gd name="T17" fmla="*/ 49 h 49"/>
                  <a:gd name="T18" fmla="*/ 26 w 50"/>
                  <a:gd name="T19" fmla="*/ 49 h 49"/>
                  <a:gd name="T20" fmla="*/ 26 w 50"/>
                  <a:gd name="T21" fmla="*/ 49 h 49"/>
                  <a:gd name="T22" fmla="*/ 30 w 50"/>
                  <a:gd name="T23" fmla="*/ 49 h 49"/>
                  <a:gd name="T24" fmla="*/ 35 w 50"/>
                  <a:gd name="T25" fmla="*/ 47 h 49"/>
                  <a:gd name="T26" fmla="*/ 39 w 50"/>
                  <a:gd name="T27" fmla="*/ 45 h 49"/>
                  <a:gd name="T28" fmla="*/ 42 w 50"/>
                  <a:gd name="T29" fmla="*/ 42 h 49"/>
                  <a:gd name="T30" fmla="*/ 46 w 50"/>
                  <a:gd name="T31" fmla="*/ 38 h 49"/>
                  <a:gd name="T32" fmla="*/ 47 w 50"/>
                  <a:gd name="T33" fmla="*/ 34 h 49"/>
                  <a:gd name="T34" fmla="*/ 49 w 50"/>
                  <a:gd name="T35" fmla="*/ 28 h 49"/>
                  <a:gd name="T36" fmla="*/ 50 w 50"/>
                  <a:gd name="T37" fmla="*/ 24 h 49"/>
                  <a:gd name="T38" fmla="*/ 50 w 50"/>
                  <a:gd name="T39" fmla="*/ 24 h 49"/>
                  <a:gd name="T40" fmla="*/ 49 w 50"/>
                  <a:gd name="T41" fmla="*/ 19 h 49"/>
                  <a:gd name="T42" fmla="*/ 47 w 50"/>
                  <a:gd name="T43" fmla="*/ 15 h 49"/>
                  <a:gd name="T44" fmla="*/ 46 w 50"/>
                  <a:gd name="T45" fmla="*/ 11 h 49"/>
                  <a:gd name="T46" fmla="*/ 42 w 50"/>
                  <a:gd name="T47" fmla="*/ 7 h 49"/>
                  <a:gd name="T48" fmla="*/ 39 w 50"/>
                  <a:gd name="T49" fmla="*/ 4 h 49"/>
                  <a:gd name="T50" fmla="*/ 35 w 50"/>
                  <a:gd name="T51" fmla="*/ 1 h 49"/>
                  <a:gd name="T52" fmla="*/ 30 w 50"/>
                  <a:gd name="T53" fmla="*/ 0 h 49"/>
                  <a:gd name="T54" fmla="*/ 26 w 50"/>
                  <a:gd name="T55" fmla="*/ 0 h 49"/>
                  <a:gd name="T56" fmla="*/ 26 w 50"/>
                  <a:gd name="T57" fmla="*/ 0 h 49"/>
                  <a:gd name="T58" fmla="*/ 20 w 50"/>
                  <a:gd name="T59" fmla="*/ 0 h 49"/>
                  <a:gd name="T60" fmla="*/ 16 w 50"/>
                  <a:gd name="T61" fmla="*/ 1 h 49"/>
                  <a:gd name="T62" fmla="*/ 11 w 50"/>
                  <a:gd name="T63" fmla="*/ 4 h 49"/>
                  <a:gd name="T64" fmla="*/ 8 w 50"/>
                  <a:gd name="T65" fmla="*/ 7 h 49"/>
                  <a:gd name="T66" fmla="*/ 6 w 50"/>
                  <a:gd name="T67" fmla="*/ 11 h 49"/>
                  <a:gd name="T68" fmla="*/ 3 w 50"/>
                  <a:gd name="T69" fmla="*/ 15 h 49"/>
                  <a:gd name="T70" fmla="*/ 1 w 50"/>
                  <a:gd name="T71" fmla="*/ 19 h 49"/>
                  <a:gd name="T72" fmla="*/ 0 w 50"/>
                  <a:gd name="T73" fmla="*/ 24 h 49"/>
                  <a:gd name="T74" fmla="*/ 0 w 50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lnTo>
                      <a:pt x="0" y="24"/>
                    </a:lnTo>
                    <a:lnTo>
                      <a:pt x="1" y="28"/>
                    </a:lnTo>
                    <a:lnTo>
                      <a:pt x="3" y="34"/>
                    </a:lnTo>
                    <a:lnTo>
                      <a:pt x="6" y="38"/>
                    </a:lnTo>
                    <a:lnTo>
                      <a:pt x="8" y="42"/>
                    </a:lnTo>
                    <a:lnTo>
                      <a:pt x="11" y="45"/>
                    </a:lnTo>
                    <a:lnTo>
                      <a:pt x="16" y="47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30" y="49"/>
                    </a:lnTo>
                    <a:lnTo>
                      <a:pt x="35" y="47"/>
                    </a:lnTo>
                    <a:lnTo>
                      <a:pt x="39" y="45"/>
                    </a:lnTo>
                    <a:lnTo>
                      <a:pt x="42" y="42"/>
                    </a:lnTo>
                    <a:lnTo>
                      <a:pt x="46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9" y="19"/>
                    </a:lnTo>
                    <a:lnTo>
                      <a:pt x="47" y="15"/>
                    </a:lnTo>
                    <a:lnTo>
                      <a:pt x="46" y="11"/>
                    </a:lnTo>
                    <a:lnTo>
                      <a:pt x="42" y="7"/>
                    </a:lnTo>
                    <a:lnTo>
                      <a:pt x="39" y="4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6" y="1"/>
                    </a:lnTo>
                    <a:lnTo>
                      <a:pt x="11" y="4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3" y="15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9" name="Freeform 109"/>
              <p:cNvSpPr>
                <a:spLocks/>
              </p:cNvSpPr>
              <p:nvPr/>
            </p:nvSpPr>
            <p:spPr bwMode="auto">
              <a:xfrm>
                <a:off x="1213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1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1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Freeform 110"/>
              <p:cNvSpPr>
                <a:spLocks/>
              </p:cNvSpPr>
              <p:nvPr/>
            </p:nvSpPr>
            <p:spPr bwMode="auto">
              <a:xfrm>
                <a:off x="1219" y="3360"/>
                <a:ext cx="26" cy="24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2 h 24"/>
                  <a:gd name="T4" fmla="*/ 2 w 26"/>
                  <a:gd name="T5" fmla="*/ 18 h 24"/>
                  <a:gd name="T6" fmla="*/ 4 w 26"/>
                  <a:gd name="T7" fmla="*/ 20 h 24"/>
                  <a:gd name="T8" fmla="*/ 8 w 26"/>
                  <a:gd name="T9" fmla="*/ 23 h 24"/>
                  <a:gd name="T10" fmla="*/ 14 w 26"/>
                  <a:gd name="T11" fmla="*/ 24 h 24"/>
                  <a:gd name="T12" fmla="*/ 14 w 26"/>
                  <a:gd name="T13" fmla="*/ 24 h 24"/>
                  <a:gd name="T14" fmla="*/ 18 w 26"/>
                  <a:gd name="T15" fmla="*/ 23 h 24"/>
                  <a:gd name="T16" fmla="*/ 22 w 26"/>
                  <a:gd name="T17" fmla="*/ 20 h 24"/>
                  <a:gd name="T18" fmla="*/ 25 w 26"/>
                  <a:gd name="T19" fmla="*/ 18 h 24"/>
                  <a:gd name="T20" fmla="*/ 26 w 26"/>
                  <a:gd name="T21" fmla="*/ 12 h 24"/>
                  <a:gd name="T22" fmla="*/ 26 w 26"/>
                  <a:gd name="T23" fmla="*/ 12 h 24"/>
                  <a:gd name="T24" fmla="*/ 25 w 26"/>
                  <a:gd name="T25" fmla="*/ 7 h 24"/>
                  <a:gd name="T26" fmla="*/ 22 w 26"/>
                  <a:gd name="T27" fmla="*/ 4 h 24"/>
                  <a:gd name="T28" fmla="*/ 18 w 26"/>
                  <a:gd name="T29" fmla="*/ 2 h 24"/>
                  <a:gd name="T30" fmla="*/ 14 w 26"/>
                  <a:gd name="T31" fmla="*/ 0 h 24"/>
                  <a:gd name="T32" fmla="*/ 14 w 26"/>
                  <a:gd name="T33" fmla="*/ 0 h 24"/>
                  <a:gd name="T34" fmla="*/ 8 w 26"/>
                  <a:gd name="T35" fmla="*/ 2 h 24"/>
                  <a:gd name="T36" fmla="*/ 4 w 26"/>
                  <a:gd name="T37" fmla="*/ 4 h 24"/>
                  <a:gd name="T38" fmla="*/ 2 w 26"/>
                  <a:gd name="T39" fmla="*/ 7 h 24"/>
                  <a:gd name="T40" fmla="*/ 0 w 26"/>
                  <a:gd name="T41" fmla="*/ 12 h 24"/>
                  <a:gd name="T42" fmla="*/ 0 w 26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5" y="1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Freeform 111"/>
              <p:cNvSpPr>
                <a:spLocks/>
              </p:cNvSpPr>
              <p:nvPr/>
            </p:nvSpPr>
            <p:spPr bwMode="auto">
              <a:xfrm>
                <a:off x="1200" y="3336"/>
                <a:ext cx="64" cy="35"/>
              </a:xfrm>
              <a:custGeom>
                <a:avLst/>
                <a:gdLst>
                  <a:gd name="T0" fmla="*/ 33 w 64"/>
                  <a:gd name="T1" fmla="*/ 7 h 35"/>
                  <a:gd name="T2" fmla="*/ 33 w 64"/>
                  <a:gd name="T3" fmla="*/ 7 h 35"/>
                  <a:gd name="T4" fmla="*/ 26 w 64"/>
                  <a:gd name="T5" fmla="*/ 8 h 35"/>
                  <a:gd name="T6" fmla="*/ 21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2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2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5 w 64"/>
                  <a:gd name="T35" fmla="*/ 5 h 35"/>
                  <a:gd name="T36" fmla="*/ 21 w 64"/>
                  <a:gd name="T37" fmla="*/ 1 h 35"/>
                  <a:gd name="T38" fmla="*/ 26 w 64"/>
                  <a:gd name="T39" fmla="*/ 0 h 35"/>
                  <a:gd name="T40" fmla="*/ 33 w 64"/>
                  <a:gd name="T41" fmla="*/ 0 h 35"/>
                  <a:gd name="T42" fmla="*/ 33 w 64"/>
                  <a:gd name="T43" fmla="*/ 0 h 35"/>
                  <a:gd name="T44" fmla="*/ 38 w 64"/>
                  <a:gd name="T45" fmla="*/ 0 h 35"/>
                  <a:gd name="T46" fmla="*/ 45 w 64"/>
                  <a:gd name="T47" fmla="*/ 1 h 35"/>
                  <a:gd name="T48" fmla="*/ 50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4 w 64"/>
                  <a:gd name="T63" fmla="*/ 35 h 35"/>
                  <a:gd name="T64" fmla="*/ 64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9 w 64"/>
                  <a:gd name="T75" fmla="*/ 12 h 35"/>
                  <a:gd name="T76" fmla="*/ 44 w 64"/>
                  <a:gd name="T77" fmla="*/ 9 h 35"/>
                  <a:gd name="T78" fmla="*/ 38 w 64"/>
                  <a:gd name="T79" fmla="*/ 8 h 35"/>
                  <a:gd name="T80" fmla="*/ 33 w 64"/>
                  <a:gd name="T81" fmla="*/ 7 h 35"/>
                  <a:gd name="T82" fmla="*/ 33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3" y="7"/>
                    </a:moveTo>
                    <a:lnTo>
                      <a:pt x="33" y="7"/>
                    </a:lnTo>
                    <a:lnTo>
                      <a:pt x="26" y="8"/>
                    </a:lnTo>
                    <a:lnTo>
                      <a:pt x="21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2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5"/>
                    </a:lnTo>
                    <a:lnTo>
                      <a:pt x="21" y="1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5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4" y="35"/>
                    </a:lnTo>
                    <a:lnTo>
                      <a:pt x="64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9" y="12"/>
                    </a:lnTo>
                    <a:lnTo>
                      <a:pt x="44" y="9"/>
                    </a:lnTo>
                    <a:lnTo>
                      <a:pt x="38" y="8"/>
                    </a:lnTo>
                    <a:lnTo>
                      <a:pt x="33" y="7"/>
                    </a:lnTo>
                    <a:lnTo>
                      <a:pt x="33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Rectangle 112"/>
              <p:cNvSpPr>
                <a:spLocks noChangeArrowheads="1"/>
              </p:cNvSpPr>
              <p:nvPr/>
            </p:nvSpPr>
            <p:spPr bwMode="auto">
              <a:xfrm>
                <a:off x="921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3" name="Rectangle 113"/>
              <p:cNvSpPr>
                <a:spLocks noChangeArrowheads="1"/>
              </p:cNvSpPr>
              <p:nvPr/>
            </p:nvSpPr>
            <p:spPr bwMode="auto">
              <a:xfrm>
                <a:off x="1036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4" name="Rectangle 114"/>
              <p:cNvSpPr>
                <a:spLocks noChangeArrowheads="1"/>
              </p:cNvSpPr>
              <p:nvPr/>
            </p:nvSpPr>
            <p:spPr bwMode="auto">
              <a:xfrm>
                <a:off x="1026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Rectangle 115"/>
              <p:cNvSpPr>
                <a:spLocks noChangeArrowheads="1"/>
              </p:cNvSpPr>
              <p:nvPr/>
            </p:nvSpPr>
            <p:spPr bwMode="auto">
              <a:xfrm>
                <a:off x="1033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Rectangle 116"/>
              <p:cNvSpPr>
                <a:spLocks noChangeArrowheads="1"/>
              </p:cNvSpPr>
              <p:nvPr/>
            </p:nvSpPr>
            <p:spPr bwMode="auto">
              <a:xfrm>
                <a:off x="1026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7" name="Freeform 117"/>
              <p:cNvSpPr>
                <a:spLocks/>
              </p:cNvSpPr>
              <p:nvPr/>
            </p:nvSpPr>
            <p:spPr bwMode="auto">
              <a:xfrm>
                <a:off x="847" y="2816"/>
                <a:ext cx="395" cy="77"/>
              </a:xfrm>
              <a:custGeom>
                <a:avLst/>
                <a:gdLst>
                  <a:gd name="T0" fmla="*/ 0 w 395"/>
                  <a:gd name="T1" fmla="*/ 3 h 77"/>
                  <a:gd name="T2" fmla="*/ 0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0 w 395"/>
                  <a:gd name="T9" fmla="*/ 31 h 77"/>
                  <a:gd name="T10" fmla="*/ 0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3 w 395"/>
                  <a:gd name="T23" fmla="*/ 57 h 77"/>
                  <a:gd name="T24" fmla="*/ 58 w 395"/>
                  <a:gd name="T25" fmla="*/ 64 h 77"/>
                  <a:gd name="T26" fmla="*/ 87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7 w 395"/>
                  <a:gd name="T41" fmla="*/ 70 h 77"/>
                  <a:gd name="T42" fmla="*/ 336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3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0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0" y="3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3" y="57"/>
                    </a:lnTo>
                    <a:lnTo>
                      <a:pt x="58" y="64"/>
                    </a:lnTo>
                    <a:lnTo>
                      <a:pt x="87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7" y="70"/>
                    </a:lnTo>
                    <a:lnTo>
                      <a:pt x="336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3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8" name="Freeform 118"/>
              <p:cNvSpPr>
                <a:spLocks/>
              </p:cNvSpPr>
              <p:nvPr/>
            </p:nvSpPr>
            <p:spPr bwMode="auto">
              <a:xfrm>
                <a:off x="847" y="2773"/>
                <a:ext cx="394" cy="93"/>
              </a:xfrm>
              <a:custGeom>
                <a:avLst/>
                <a:gdLst>
                  <a:gd name="T0" fmla="*/ 394 w 394"/>
                  <a:gd name="T1" fmla="*/ 46 h 93"/>
                  <a:gd name="T2" fmla="*/ 394 w 394"/>
                  <a:gd name="T3" fmla="*/ 46 h 93"/>
                  <a:gd name="T4" fmla="*/ 393 w 394"/>
                  <a:gd name="T5" fmla="*/ 51 h 93"/>
                  <a:gd name="T6" fmla="*/ 390 w 394"/>
                  <a:gd name="T7" fmla="*/ 55 h 93"/>
                  <a:gd name="T8" fmla="*/ 386 w 394"/>
                  <a:gd name="T9" fmla="*/ 61 h 93"/>
                  <a:gd name="T10" fmla="*/ 379 w 394"/>
                  <a:gd name="T11" fmla="*/ 65 h 93"/>
                  <a:gd name="T12" fmla="*/ 371 w 394"/>
                  <a:gd name="T13" fmla="*/ 69 h 93"/>
                  <a:gd name="T14" fmla="*/ 360 w 394"/>
                  <a:gd name="T15" fmla="*/ 73 h 93"/>
                  <a:gd name="T16" fmla="*/ 336 w 394"/>
                  <a:gd name="T17" fmla="*/ 80 h 93"/>
                  <a:gd name="T18" fmla="*/ 307 w 394"/>
                  <a:gd name="T19" fmla="*/ 85 h 93"/>
                  <a:gd name="T20" fmla="*/ 274 w 394"/>
                  <a:gd name="T21" fmla="*/ 89 h 93"/>
                  <a:gd name="T22" fmla="*/ 237 w 394"/>
                  <a:gd name="T23" fmla="*/ 92 h 93"/>
                  <a:gd name="T24" fmla="*/ 197 w 394"/>
                  <a:gd name="T25" fmla="*/ 93 h 93"/>
                  <a:gd name="T26" fmla="*/ 197 w 394"/>
                  <a:gd name="T27" fmla="*/ 93 h 93"/>
                  <a:gd name="T28" fmla="*/ 158 w 394"/>
                  <a:gd name="T29" fmla="*/ 92 h 93"/>
                  <a:gd name="T30" fmla="*/ 121 w 394"/>
                  <a:gd name="T31" fmla="*/ 89 h 93"/>
                  <a:gd name="T32" fmla="*/ 87 w 394"/>
                  <a:gd name="T33" fmla="*/ 85 h 93"/>
                  <a:gd name="T34" fmla="*/ 58 w 394"/>
                  <a:gd name="T35" fmla="*/ 80 h 93"/>
                  <a:gd name="T36" fmla="*/ 33 w 394"/>
                  <a:gd name="T37" fmla="*/ 73 h 93"/>
                  <a:gd name="T38" fmla="*/ 24 w 394"/>
                  <a:gd name="T39" fmla="*/ 69 h 93"/>
                  <a:gd name="T40" fmla="*/ 16 w 394"/>
                  <a:gd name="T41" fmla="*/ 65 h 93"/>
                  <a:gd name="T42" fmla="*/ 9 w 394"/>
                  <a:gd name="T43" fmla="*/ 61 h 93"/>
                  <a:gd name="T44" fmla="*/ 4 w 394"/>
                  <a:gd name="T45" fmla="*/ 55 h 93"/>
                  <a:gd name="T46" fmla="*/ 1 w 394"/>
                  <a:gd name="T47" fmla="*/ 51 h 93"/>
                  <a:gd name="T48" fmla="*/ 0 w 394"/>
                  <a:gd name="T49" fmla="*/ 46 h 93"/>
                  <a:gd name="T50" fmla="*/ 0 w 394"/>
                  <a:gd name="T51" fmla="*/ 46 h 93"/>
                  <a:gd name="T52" fmla="*/ 1 w 394"/>
                  <a:gd name="T53" fmla="*/ 42 h 93"/>
                  <a:gd name="T54" fmla="*/ 4 w 394"/>
                  <a:gd name="T55" fmla="*/ 36 h 93"/>
                  <a:gd name="T56" fmla="*/ 9 w 394"/>
                  <a:gd name="T57" fmla="*/ 32 h 93"/>
                  <a:gd name="T58" fmla="*/ 16 w 394"/>
                  <a:gd name="T59" fmla="*/ 28 h 93"/>
                  <a:gd name="T60" fmla="*/ 24 w 394"/>
                  <a:gd name="T61" fmla="*/ 24 h 93"/>
                  <a:gd name="T62" fmla="*/ 33 w 394"/>
                  <a:gd name="T63" fmla="*/ 20 h 93"/>
                  <a:gd name="T64" fmla="*/ 58 w 394"/>
                  <a:gd name="T65" fmla="*/ 13 h 93"/>
                  <a:gd name="T66" fmla="*/ 87 w 394"/>
                  <a:gd name="T67" fmla="*/ 8 h 93"/>
                  <a:gd name="T68" fmla="*/ 121 w 394"/>
                  <a:gd name="T69" fmla="*/ 3 h 93"/>
                  <a:gd name="T70" fmla="*/ 158 w 394"/>
                  <a:gd name="T71" fmla="*/ 0 h 93"/>
                  <a:gd name="T72" fmla="*/ 197 w 394"/>
                  <a:gd name="T73" fmla="*/ 0 h 93"/>
                  <a:gd name="T74" fmla="*/ 197 w 394"/>
                  <a:gd name="T75" fmla="*/ 0 h 93"/>
                  <a:gd name="T76" fmla="*/ 237 w 394"/>
                  <a:gd name="T77" fmla="*/ 0 h 93"/>
                  <a:gd name="T78" fmla="*/ 274 w 394"/>
                  <a:gd name="T79" fmla="*/ 3 h 93"/>
                  <a:gd name="T80" fmla="*/ 307 w 394"/>
                  <a:gd name="T81" fmla="*/ 8 h 93"/>
                  <a:gd name="T82" fmla="*/ 336 w 394"/>
                  <a:gd name="T83" fmla="*/ 13 h 93"/>
                  <a:gd name="T84" fmla="*/ 360 w 394"/>
                  <a:gd name="T85" fmla="*/ 20 h 93"/>
                  <a:gd name="T86" fmla="*/ 371 w 394"/>
                  <a:gd name="T87" fmla="*/ 24 h 93"/>
                  <a:gd name="T88" fmla="*/ 379 w 394"/>
                  <a:gd name="T89" fmla="*/ 28 h 93"/>
                  <a:gd name="T90" fmla="*/ 386 w 394"/>
                  <a:gd name="T91" fmla="*/ 32 h 93"/>
                  <a:gd name="T92" fmla="*/ 390 w 394"/>
                  <a:gd name="T93" fmla="*/ 36 h 93"/>
                  <a:gd name="T94" fmla="*/ 393 w 394"/>
                  <a:gd name="T95" fmla="*/ 42 h 93"/>
                  <a:gd name="T96" fmla="*/ 394 w 394"/>
                  <a:gd name="T97" fmla="*/ 46 h 93"/>
                  <a:gd name="T98" fmla="*/ 394 w 394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4" h="93">
                    <a:moveTo>
                      <a:pt x="394" y="46"/>
                    </a:moveTo>
                    <a:lnTo>
                      <a:pt x="394" y="46"/>
                    </a:lnTo>
                    <a:lnTo>
                      <a:pt x="393" y="51"/>
                    </a:lnTo>
                    <a:lnTo>
                      <a:pt x="390" y="55"/>
                    </a:lnTo>
                    <a:lnTo>
                      <a:pt x="386" y="61"/>
                    </a:lnTo>
                    <a:lnTo>
                      <a:pt x="379" y="65"/>
                    </a:lnTo>
                    <a:lnTo>
                      <a:pt x="371" y="69"/>
                    </a:lnTo>
                    <a:lnTo>
                      <a:pt x="360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7" y="93"/>
                    </a:lnTo>
                    <a:lnTo>
                      <a:pt x="197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3" y="73"/>
                    </a:lnTo>
                    <a:lnTo>
                      <a:pt x="24" y="69"/>
                    </a:lnTo>
                    <a:lnTo>
                      <a:pt x="16" y="65"/>
                    </a:lnTo>
                    <a:lnTo>
                      <a:pt x="9" y="61"/>
                    </a:lnTo>
                    <a:lnTo>
                      <a:pt x="4" y="55"/>
                    </a:lnTo>
                    <a:lnTo>
                      <a:pt x="1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36"/>
                    </a:lnTo>
                    <a:lnTo>
                      <a:pt x="9" y="32"/>
                    </a:lnTo>
                    <a:lnTo>
                      <a:pt x="16" y="28"/>
                    </a:lnTo>
                    <a:lnTo>
                      <a:pt x="24" y="24"/>
                    </a:lnTo>
                    <a:lnTo>
                      <a:pt x="33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60" y="20"/>
                    </a:lnTo>
                    <a:lnTo>
                      <a:pt x="371" y="24"/>
                    </a:lnTo>
                    <a:lnTo>
                      <a:pt x="379" y="28"/>
                    </a:lnTo>
                    <a:lnTo>
                      <a:pt x="386" y="32"/>
                    </a:lnTo>
                    <a:lnTo>
                      <a:pt x="390" y="36"/>
                    </a:lnTo>
                    <a:lnTo>
                      <a:pt x="393" y="42"/>
                    </a:lnTo>
                    <a:lnTo>
                      <a:pt x="394" y="46"/>
                    </a:lnTo>
                    <a:lnTo>
                      <a:pt x="394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9" name="Freeform 119"/>
              <p:cNvSpPr>
                <a:spLocks/>
              </p:cNvSpPr>
              <p:nvPr/>
            </p:nvSpPr>
            <p:spPr bwMode="auto">
              <a:xfrm>
                <a:off x="2668" y="2442"/>
                <a:ext cx="351" cy="211"/>
              </a:xfrm>
              <a:custGeom>
                <a:avLst/>
                <a:gdLst>
                  <a:gd name="T0" fmla="*/ 332 w 351"/>
                  <a:gd name="T1" fmla="*/ 189 h 211"/>
                  <a:gd name="T2" fmla="*/ 332 w 351"/>
                  <a:gd name="T3" fmla="*/ 189 h 211"/>
                  <a:gd name="T4" fmla="*/ 332 w 351"/>
                  <a:gd name="T5" fmla="*/ 193 h 211"/>
                  <a:gd name="T6" fmla="*/ 331 w 351"/>
                  <a:gd name="T7" fmla="*/ 197 h 211"/>
                  <a:gd name="T8" fmla="*/ 327 w 351"/>
                  <a:gd name="T9" fmla="*/ 204 h 211"/>
                  <a:gd name="T10" fmla="*/ 320 w 351"/>
                  <a:gd name="T11" fmla="*/ 208 h 211"/>
                  <a:gd name="T12" fmla="*/ 316 w 351"/>
                  <a:gd name="T13" fmla="*/ 209 h 211"/>
                  <a:gd name="T14" fmla="*/ 310 w 351"/>
                  <a:gd name="T15" fmla="*/ 211 h 211"/>
                  <a:gd name="T16" fmla="*/ 39 w 351"/>
                  <a:gd name="T17" fmla="*/ 211 h 211"/>
                  <a:gd name="T18" fmla="*/ 39 w 351"/>
                  <a:gd name="T19" fmla="*/ 211 h 211"/>
                  <a:gd name="T20" fmla="*/ 35 w 351"/>
                  <a:gd name="T21" fmla="*/ 209 h 211"/>
                  <a:gd name="T22" fmla="*/ 31 w 351"/>
                  <a:gd name="T23" fmla="*/ 208 h 211"/>
                  <a:gd name="T24" fmla="*/ 24 w 351"/>
                  <a:gd name="T25" fmla="*/ 204 h 211"/>
                  <a:gd name="T26" fmla="*/ 19 w 351"/>
                  <a:gd name="T27" fmla="*/ 197 h 211"/>
                  <a:gd name="T28" fmla="*/ 17 w 351"/>
                  <a:gd name="T29" fmla="*/ 193 h 211"/>
                  <a:gd name="T30" fmla="*/ 17 w 351"/>
                  <a:gd name="T31" fmla="*/ 189 h 211"/>
                  <a:gd name="T32" fmla="*/ 0 w 351"/>
                  <a:gd name="T33" fmla="*/ 22 h 211"/>
                  <a:gd name="T34" fmla="*/ 0 w 351"/>
                  <a:gd name="T35" fmla="*/ 22 h 211"/>
                  <a:gd name="T36" fmla="*/ 0 w 351"/>
                  <a:gd name="T37" fmla="*/ 16 h 211"/>
                  <a:gd name="T38" fmla="*/ 1 w 351"/>
                  <a:gd name="T39" fmla="*/ 12 h 211"/>
                  <a:gd name="T40" fmla="*/ 5 w 351"/>
                  <a:gd name="T41" fmla="*/ 6 h 211"/>
                  <a:gd name="T42" fmla="*/ 13 w 351"/>
                  <a:gd name="T43" fmla="*/ 2 h 211"/>
                  <a:gd name="T44" fmla="*/ 17 w 351"/>
                  <a:gd name="T45" fmla="*/ 0 h 211"/>
                  <a:gd name="T46" fmla="*/ 21 w 351"/>
                  <a:gd name="T47" fmla="*/ 0 h 211"/>
                  <a:gd name="T48" fmla="*/ 329 w 351"/>
                  <a:gd name="T49" fmla="*/ 0 h 211"/>
                  <a:gd name="T50" fmla="*/ 329 w 351"/>
                  <a:gd name="T51" fmla="*/ 0 h 211"/>
                  <a:gd name="T52" fmla="*/ 333 w 351"/>
                  <a:gd name="T53" fmla="*/ 0 h 211"/>
                  <a:gd name="T54" fmla="*/ 337 w 351"/>
                  <a:gd name="T55" fmla="*/ 2 h 211"/>
                  <a:gd name="T56" fmla="*/ 344 w 351"/>
                  <a:gd name="T57" fmla="*/ 6 h 211"/>
                  <a:gd name="T58" fmla="*/ 349 w 351"/>
                  <a:gd name="T59" fmla="*/ 12 h 211"/>
                  <a:gd name="T60" fmla="*/ 349 w 351"/>
                  <a:gd name="T61" fmla="*/ 16 h 211"/>
                  <a:gd name="T62" fmla="*/ 351 w 351"/>
                  <a:gd name="T63" fmla="*/ 22 h 211"/>
                  <a:gd name="T64" fmla="*/ 332 w 351"/>
                  <a:gd name="T65" fmla="*/ 18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1" h="211">
                    <a:moveTo>
                      <a:pt x="332" y="189"/>
                    </a:moveTo>
                    <a:lnTo>
                      <a:pt x="332" y="189"/>
                    </a:lnTo>
                    <a:lnTo>
                      <a:pt x="332" y="193"/>
                    </a:lnTo>
                    <a:lnTo>
                      <a:pt x="331" y="197"/>
                    </a:lnTo>
                    <a:lnTo>
                      <a:pt x="327" y="204"/>
                    </a:lnTo>
                    <a:lnTo>
                      <a:pt x="320" y="208"/>
                    </a:lnTo>
                    <a:lnTo>
                      <a:pt x="316" y="209"/>
                    </a:lnTo>
                    <a:lnTo>
                      <a:pt x="310" y="211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5" y="209"/>
                    </a:lnTo>
                    <a:lnTo>
                      <a:pt x="31" y="208"/>
                    </a:lnTo>
                    <a:lnTo>
                      <a:pt x="24" y="204"/>
                    </a:lnTo>
                    <a:lnTo>
                      <a:pt x="19" y="197"/>
                    </a:lnTo>
                    <a:lnTo>
                      <a:pt x="17" y="193"/>
                    </a:lnTo>
                    <a:lnTo>
                      <a:pt x="17" y="18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3" y="0"/>
                    </a:lnTo>
                    <a:lnTo>
                      <a:pt x="337" y="2"/>
                    </a:lnTo>
                    <a:lnTo>
                      <a:pt x="344" y="6"/>
                    </a:lnTo>
                    <a:lnTo>
                      <a:pt x="349" y="12"/>
                    </a:lnTo>
                    <a:lnTo>
                      <a:pt x="349" y="16"/>
                    </a:lnTo>
                    <a:lnTo>
                      <a:pt x="351" y="22"/>
                    </a:lnTo>
                    <a:lnTo>
                      <a:pt x="332" y="1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0" name="Freeform 120"/>
              <p:cNvSpPr>
                <a:spLocks/>
              </p:cNvSpPr>
              <p:nvPr/>
            </p:nvSpPr>
            <p:spPr bwMode="auto">
              <a:xfrm>
                <a:off x="2679" y="2457"/>
                <a:ext cx="328" cy="196"/>
              </a:xfrm>
              <a:custGeom>
                <a:avLst/>
                <a:gdLst>
                  <a:gd name="T0" fmla="*/ 310 w 328"/>
                  <a:gd name="T1" fmla="*/ 176 h 196"/>
                  <a:gd name="T2" fmla="*/ 310 w 328"/>
                  <a:gd name="T3" fmla="*/ 176 h 196"/>
                  <a:gd name="T4" fmla="*/ 310 w 328"/>
                  <a:gd name="T5" fmla="*/ 180 h 196"/>
                  <a:gd name="T6" fmla="*/ 309 w 328"/>
                  <a:gd name="T7" fmla="*/ 184 h 196"/>
                  <a:gd name="T8" fmla="*/ 305 w 328"/>
                  <a:gd name="T9" fmla="*/ 189 h 196"/>
                  <a:gd name="T10" fmla="*/ 298 w 328"/>
                  <a:gd name="T11" fmla="*/ 194 h 196"/>
                  <a:gd name="T12" fmla="*/ 294 w 328"/>
                  <a:gd name="T13" fmla="*/ 194 h 196"/>
                  <a:gd name="T14" fmla="*/ 290 w 328"/>
                  <a:gd name="T15" fmla="*/ 196 h 196"/>
                  <a:gd name="T16" fmla="*/ 39 w 328"/>
                  <a:gd name="T17" fmla="*/ 196 h 196"/>
                  <a:gd name="T18" fmla="*/ 39 w 328"/>
                  <a:gd name="T19" fmla="*/ 196 h 196"/>
                  <a:gd name="T20" fmla="*/ 35 w 328"/>
                  <a:gd name="T21" fmla="*/ 194 h 196"/>
                  <a:gd name="T22" fmla="*/ 31 w 328"/>
                  <a:gd name="T23" fmla="*/ 194 h 196"/>
                  <a:gd name="T24" fmla="*/ 24 w 328"/>
                  <a:gd name="T25" fmla="*/ 189 h 196"/>
                  <a:gd name="T26" fmla="*/ 20 w 328"/>
                  <a:gd name="T27" fmla="*/ 184 h 196"/>
                  <a:gd name="T28" fmla="*/ 19 w 328"/>
                  <a:gd name="T29" fmla="*/ 180 h 196"/>
                  <a:gd name="T30" fmla="*/ 19 w 328"/>
                  <a:gd name="T31" fmla="*/ 176 h 196"/>
                  <a:gd name="T32" fmla="*/ 0 w 328"/>
                  <a:gd name="T33" fmla="*/ 20 h 196"/>
                  <a:gd name="T34" fmla="*/ 0 w 328"/>
                  <a:gd name="T35" fmla="*/ 20 h 196"/>
                  <a:gd name="T36" fmla="*/ 1 w 328"/>
                  <a:gd name="T37" fmla="*/ 16 h 196"/>
                  <a:gd name="T38" fmla="*/ 1 w 328"/>
                  <a:gd name="T39" fmla="*/ 14 h 196"/>
                  <a:gd name="T40" fmla="*/ 6 w 328"/>
                  <a:gd name="T41" fmla="*/ 7 h 196"/>
                  <a:gd name="T42" fmla="*/ 12 w 328"/>
                  <a:gd name="T43" fmla="*/ 3 h 196"/>
                  <a:gd name="T44" fmla="*/ 16 w 328"/>
                  <a:gd name="T45" fmla="*/ 1 h 196"/>
                  <a:gd name="T46" fmla="*/ 20 w 328"/>
                  <a:gd name="T47" fmla="*/ 0 h 196"/>
                  <a:gd name="T48" fmla="*/ 307 w 328"/>
                  <a:gd name="T49" fmla="*/ 0 h 196"/>
                  <a:gd name="T50" fmla="*/ 307 w 328"/>
                  <a:gd name="T51" fmla="*/ 0 h 196"/>
                  <a:gd name="T52" fmla="*/ 311 w 328"/>
                  <a:gd name="T53" fmla="*/ 1 h 196"/>
                  <a:gd name="T54" fmla="*/ 316 w 328"/>
                  <a:gd name="T55" fmla="*/ 3 h 196"/>
                  <a:gd name="T56" fmla="*/ 322 w 328"/>
                  <a:gd name="T57" fmla="*/ 7 h 196"/>
                  <a:gd name="T58" fmla="*/ 326 w 328"/>
                  <a:gd name="T59" fmla="*/ 14 h 196"/>
                  <a:gd name="T60" fmla="*/ 328 w 328"/>
                  <a:gd name="T61" fmla="*/ 16 h 196"/>
                  <a:gd name="T62" fmla="*/ 328 w 328"/>
                  <a:gd name="T63" fmla="*/ 20 h 196"/>
                  <a:gd name="T64" fmla="*/ 310 w 328"/>
                  <a:gd name="T65" fmla="*/ 17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8" h="196">
                    <a:moveTo>
                      <a:pt x="310" y="176"/>
                    </a:moveTo>
                    <a:lnTo>
                      <a:pt x="310" y="176"/>
                    </a:lnTo>
                    <a:lnTo>
                      <a:pt x="310" y="180"/>
                    </a:lnTo>
                    <a:lnTo>
                      <a:pt x="309" y="184"/>
                    </a:lnTo>
                    <a:lnTo>
                      <a:pt x="305" y="189"/>
                    </a:lnTo>
                    <a:lnTo>
                      <a:pt x="298" y="194"/>
                    </a:lnTo>
                    <a:lnTo>
                      <a:pt x="294" y="194"/>
                    </a:lnTo>
                    <a:lnTo>
                      <a:pt x="290" y="196"/>
                    </a:lnTo>
                    <a:lnTo>
                      <a:pt x="39" y="196"/>
                    </a:lnTo>
                    <a:lnTo>
                      <a:pt x="39" y="196"/>
                    </a:lnTo>
                    <a:lnTo>
                      <a:pt x="35" y="194"/>
                    </a:lnTo>
                    <a:lnTo>
                      <a:pt x="31" y="194"/>
                    </a:lnTo>
                    <a:lnTo>
                      <a:pt x="24" y="189"/>
                    </a:lnTo>
                    <a:lnTo>
                      <a:pt x="20" y="184"/>
                    </a:lnTo>
                    <a:lnTo>
                      <a:pt x="19" y="180"/>
                    </a:lnTo>
                    <a:lnTo>
                      <a:pt x="19" y="17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6" y="7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11" y="1"/>
                    </a:lnTo>
                    <a:lnTo>
                      <a:pt x="316" y="3"/>
                    </a:lnTo>
                    <a:lnTo>
                      <a:pt x="322" y="7"/>
                    </a:lnTo>
                    <a:lnTo>
                      <a:pt x="326" y="14"/>
                    </a:lnTo>
                    <a:lnTo>
                      <a:pt x="328" y="16"/>
                    </a:lnTo>
                    <a:lnTo>
                      <a:pt x="328" y="20"/>
                    </a:lnTo>
                    <a:lnTo>
                      <a:pt x="310" y="176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1" name="Freeform 121"/>
              <p:cNvSpPr>
                <a:spLocks noEditPoints="1"/>
              </p:cNvSpPr>
              <p:nvPr/>
            </p:nvSpPr>
            <p:spPr bwMode="auto">
              <a:xfrm>
                <a:off x="2812" y="2519"/>
                <a:ext cx="75" cy="76"/>
              </a:xfrm>
              <a:custGeom>
                <a:avLst/>
                <a:gdLst>
                  <a:gd name="T0" fmla="*/ 37 w 75"/>
                  <a:gd name="T1" fmla="*/ 0 h 76"/>
                  <a:gd name="T2" fmla="*/ 23 w 75"/>
                  <a:gd name="T3" fmla="*/ 4 h 76"/>
                  <a:gd name="T4" fmla="*/ 11 w 75"/>
                  <a:gd name="T5" fmla="*/ 12 h 76"/>
                  <a:gd name="T6" fmla="*/ 3 w 75"/>
                  <a:gd name="T7" fmla="*/ 23 h 76"/>
                  <a:gd name="T8" fmla="*/ 0 w 75"/>
                  <a:gd name="T9" fmla="*/ 38 h 76"/>
                  <a:gd name="T10" fmla="*/ 0 w 75"/>
                  <a:gd name="T11" fmla="*/ 46 h 76"/>
                  <a:gd name="T12" fmla="*/ 7 w 75"/>
                  <a:gd name="T13" fmla="*/ 58 h 76"/>
                  <a:gd name="T14" fmla="*/ 16 w 75"/>
                  <a:gd name="T15" fmla="*/ 69 h 76"/>
                  <a:gd name="T16" fmla="*/ 30 w 75"/>
                  <a:gd name="T17" fmla="*/ 74 h 76"/>
                  <a:gd name="T18" fmla="*/ 37 w 75"/>
                  <a:gd name="T19" fmla="*/ 76 h 76"/>
                  <a:gd name="T20" fmla="*/ 52 w 75"/>
                  <a:gd name="T21" fmla="*/ 72 h 76"/>
                  <a:gd name="T22" fmla="*/ 64 w 75"/>
                  <a:gd name="T23" fmla="*/ 64 h 76"/>
                  <a:gd name="T24" fmla="*/ 72 w 75"/>
                  <a:gd name="T25" fmla="*/ 53 h 76"/>
                  <a:gd name="T26" fmla="*/ 75 w 75"/>
                  <a:gd name="T27" fmla="*/ 38 h 76"/>
                  <a:gd name="T28" fmla="*/ 73 w 75"/>
                  <a:gd name="T29" fmla="*/ 30 h 76"/>
                  <a:gd name="T30" fmla="*/ 68 w 75"/>
                  <a:gd name="T31" fmla="*/ 18 h 76"/>
                  <a:gd name="T32" fmla="*/ 58 w 75"/>
                  <a:gd name="T33" fmla="*/ 7 h 76"/>
                  <a:gd name="T34" fmla="*/ 45 w 75"/>
                  <a:gd name="T35" fmla="*/ 1 h 76"/>
                  <a:gd name="T36" fmla="*/ 37 w 75"/>
                  <a:gd name="T37" fmla="*/ 0 h 76"/>
                  <a:gd name="T38" fmla="*/ 37 w 75"/>
                  <a:gd name="T39" fmla="*/ 66 h 76"/>
                  <a:gd name="T40" fmla="*/ 26 w 75"/>
                  <a:gd name="T41" fmla="*/ 65 h 76"/>
                  <a:gd name="T42" fmla="*/ 16 w 75"/>
                  <a:gd name="T43" fmla="*/ 58 h 76"/>
                  <a:gd name="T44" fmla="*/ 11 w 75"/>
                  <a:gd name="T45" fmla="*/ 49 h 76"/>
                  <a:gd name="T46" fmla="*/ 8 w 75"/>
                  <a:gd name="T47" fmla="*/ 38 h 76"/>
                  <a:gd name="T48" fmla="*/ 10 w 75"/>
                  <a:gd name="T49" fmla="*/ 33 h 76"/>
                  <a:gd name="T50" fmla="*/ 14 w 75"/>
                  <a:gd name="T51" fmla="*/ 22 h 76"/>
                  <a:gd name="T52" fmla="*/ 22 w 75"/>
                  <a:gd name="T53" fmla="*/ 14 h 76"/>
                  <a:gd name="T54" fmla="*/ 31 w 75"/>
                  <a:gd name="T55" fmla="*/ 10 h 76"/>
                  <a:gd name="T56" fmla="*/ 37 w 75"/>
                  <a:gd name="T57" fmla="*/ 10 h 76"/>
                  <a:gd name="T58" fmla="*/ 49 w 75"/>
                  <a:gd name="T59" fmla="*/ 11 h 76"/>
                  <a:gd name="T60" fmla="*/ 57 w 75"/>
                  <a:gd name="T61" fmla="*/ 18 h 76"/>
                  <a:gd name="T62" fmla="*/ 64 w 75"/>
                  <a:gd name="T63" fmla="*/ 27 h 76"/>
                  <a:gd name="T64" fmla="*/ 66 w 75"/>
                  <a:gd name="T65" fmla="*/ 38 h 76"/>
                  <a:gd name="T66" fmla="*/ 65 w 75"/>
                  <a:gd name="T67" fmla="*/ 43 h 76"/>
                  <a:gd name="T68" fmla="*/ 61 w 75"/>
                  <a:gd name="T69" fmla="*/ 54 h 76"/>
                  <a:gd name="T70" fmla="*/ 53 w 75"/>
                  <a:gd name="T71" fmla="*/ 62 h 76"/>
                  <a:gd name="T72" fmla="*/ 43 w 75"/>
                  <a:gd name="T73" fmla="*/ 66 h 76"/>
                  <a:gd name="T74" fmla="*/ 37 w 75"/>
                  <a:gd name="T75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" h="76">
                    <a:moveTo>
                      <a:pt x="37" y="0"/>
                    </a:moveTo>
                    <a:lnTo>
                      <a:pt x="37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7" y="18"/>
                    </a:lnTo>
                    <a:lnTo>
                      <a:pt x="3" y="23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3" y="53"/>
                    </a:lnTo>
                    <a:lnTo>
                      <a:pt x="7" y="58"/>
                    </a:lnTo>
                    <a:lnTo>
                      <a:pt x="11" y="64"/>
                    </a:lnTo>
                    <a:lnTo>
                      <a:pt x="16" y="69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5" y="74"/>
                    </a:lnTo>
                    <a:lnTo>
                      <a:pt x="52" y="72"/>
                    </a:lnTo>
                    <a:lnTo>
                      <a:pt x="58" y="69"/>
                    </a:lnTo>
                    <a:lnTo>
                      <a:pt x="64" y="64"/>
                    </a:lnTo>
                    <a:lnTo>
                      <a:pt x="68" y="58"/>
                    </a:lnTo>
                    <a:lnTo>
                      <a:pt x="72" y="53"/>
                    </a:lnTo>
                    <a:lnTo>
                      <a:pt x="73" y="46"/>
                    </a:lnTo>
                    <a:lnTo>
                      <a:pt x="75" y="38"/>
                    </a:lnTo>
                    <a:lnTo>
                      <a:pt x="75" y="38"/>
                    </a:lnTo>
                    <a:lnTo>
                      <a:pt x="73" y="30"/>
                    </a:lnTo>
                    <a:lnTo>
                      <a:pt x="72" y="23"/>
                    </a:lnTo>
                    <a:lnTo>
                      <a:pt x="68" y="18"/>
                    </a:lnTo>
                    <a:lnTo>
                      <a:pt x="64" y="12"/>
                    </a:lnTo>
                    <a:lnTo>
                      <a:pt x="58" y="7"/>
                    </a:lnTo>
                    <a:lnTo>
                      <a:pt x="52" y="4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1" y="66"/>
                    </a:lnTo>
                    <a:lnTo>
                      <a:pt x="26" y="65"/>
                    </a:lnTo>
                    <a:lnTo>
                      <a:pt x="22" y="62"/>
                    </a:lnTo>
                    <a:lnTo>
                      <a:pt x="16" y="58"/>
                    </a:lnTo>
                    <a:lnTo>
                      <a:pt x="14" y="54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3"/>
                    </a:lnTo>
                    <a:lnTo>
                      <a:pt x="11" y="27"/>
                    </a:lnTo>
                    <a:lnTo>
                      <a:pt x="14" y="22"/>
                    </a:lnTo>
                    <a:lnTo>
                      <a:pt x="16" y="18"/>
                    </a:lnTo>
                    <a:lnTo>
                      <a:pt x="22" y="14"/>
                    </a:lnTo>
                    <a:lnTo>
                      <a:pt x="26" y="11"/>
                    </a:lnTo>
                    <a:lnTo>
                      <a:pt x="31" y="10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9" y="11"/>
                    </a:lnTo>
                    <a:lnTo>
                      <a:pt x="53" y="14"/>
                    </a:lnTo>
                    <a:lnTo>
                      <a:pt x="57" y="18"/>
                    </a:lnTo>
                    <a:lnTo>
                      <a:pt x="61" y="22"/>
                    </a:lnTo>
                    <a:lnTo>
                      <a:pt x="64" y="27"/>
                    </a:lnTo>
                    <a:lnTo>
                      <a:pt x="65" y="33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5" y="43"/>
                    </a:lnTo>
                    <a:lnTo>
                      <a:pt x="64" y="49"/>
                    </a:lnTo>
                    <a:lnTo>
                      <a:pt x="61" y="54"/>
                    </a:lnTo>
                    <a:lnTo>
                      <a:pt x="57" y="58"/>
                    </a:lnTo>
                    <a:lnTo>
                      <a:pt x="53" y="62"/>
                    </a:lnTo>
                    <a:lnTo>
                      <a:pt x="49" y="65"/>
                    </a:lnTo>
                    <a:lnTo>
                      <a:pt x="43" y="66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2" name="Freeform 122"/>
              <p:cNvSpPr>
                <a:spLocks noEditPoints="1"/>
              </p:cNvSpPr>
              <p:nvPr/>
            </p:nvSpPr>
            <p:spPr bwMode="auto">
              <a:xfrm>
                <a:off x="2827" y="2546"/>
                <a:ext cx="19" cy="20"/>
              </a:xfrm>
              <a:custGeom>
                <a:avLst/>
                <a:gdLst>
                  <a:gd name="T0" fmla="*/ 15 w 19"/>
                  <a:gd name="T1" fmla="*/ 0 h 20"/>
                  <a:gd name="T2" fmla="*/ 15 w 19"/>
                  <a:gd name="T3" fmla="*/ 0 h 20"/>
                  <a:gd name="T4" fmla="*/ 18 w 19"/>
                  <a:gd name="T5" fmla="*/ 1 h 20"/>
                  <a:gd name="T6" fmla="*/ 19 w 19"/>
                  <a:gd name="T7" fmla="*/ 4 h 20"/>
                  <a:gd name="T8" fmla="*/ 19 w 19"/>
                  <a:gd name="T9" fmla="*/ 11 h 20"/>
                  <a:gd name="T10" fmla="*/ 19 w 19"/>
                  <a:gd name="T11" fmla="*/ 11 h 20"/>
                  <a:gd name="T12" fmla="*/ 18 w 19"/>
                  <a:gd name="T13" fmla="*/ 15 h 20"/>
                  <a:gd name="T14" fmla="*/ 15 w 19"/>
                  <a:gd name="T15" fmla="*/ 15 h 20"/>
                  <a:gd name="T16" fmla="*/ 3 w 19"/>
                  <a:gd name="T17" fmla="*/ 15 h 20"/>
                  <a:gd name="T18" fmla="*/ 3 w 19"/>
                  <a:gd name="T19" fmla="*/ 19 h 20"/>
                  <a:gd name="T20" fmla="*/ 3 w 19"/>
                  <a:gd name="T21" fmla="*/ 19 h 20"/>
                  <a:gd name="T22" fmla="*/ 1 w 19"/>
                  <a:gd name="T23" fmla="*/ 20 h 20"/>
                  <a:gd name="T24" fmla="*/ 1 w 19"/>
                  <a:gd name="T25" fmla="*/ 20 h 20"/>
                  <a:gd name="T26" fmla="*/ 0 w 19"/>
                  <a:gd name="T27" fmla="*/ 19 h 20"/>
                  <a:gd name="T28" fmla="*/ 0 w 19"/>
                  <a:gd name="T29" fmla="*/ 4 h 20"/>
                  <a:gd name="T30" fmla="*/ 0 w 19"/>
                  <a:gd name="T31" fmla="*/ 4 h 20"/>
                  <a:gd name="T32" fmla="*/ 1 w 19"/>
                  <a:gd name="T33" fmla="*/ 1 h 20"/>
                  <a:gd name="T34" fmla="*/ 6 w 19"/>
                  <a:gd name="T35" fmla="*/ 0 h 20"/>
                  <a:gd name="T36" fmla="*/ 15 w 19"/>
                  <a:gd name="T37" fmla="*/ 0 h 20"/>
                  <a:gd name="T38" fmla="*/ 3 w 19"/>
                  <a:gd name="T39" fmla="*/ 14 h 20"/>
                  <a:gd name="T40" fmla="*/ 15 w 19"/>
                  <a:gd name="T41" fmla="*/ 14 h 20"/>
                  <a:gd name="T42" fmla="*/ 15 w 19"/>
                  <a:gd name="T43" fmla="*/ 14 h 20"/>
                  <a:gd name="T44" fmla="*/ 16 w 19"/>
                  <a:gd name="T45" fmla="*/ 12 h 20"/>
                  <a:gd name="T46" fmla="*/ 18 w 19"/>
                  <a:gd name="T47" fmla="*/ 11 h 20"/>
                  <a:gd name="T48" fmla="*/ 18 w 19"/>
                  <a:gd name="T49" fmla="*/ 4 h 20"/>
                  <a:gd name="T50" fmla="*/ 18 w 19"/>
                  <a:gd name="T51" fmla="*/ 4 h 20"/>
                  <a:gd name="T52" fmla="*/ 16 w 19"/>
                  <a:gd name="T53" fmla="*/ 3 h 20"/>
                  <a:gd name="T54" fmla="*/ 15 w 19"/>
                  <a:gd name="T55" fmla="*/ 3 h 20"/>
                  <a:gd name="T56" fmla="*/ 6 w 19"/>
                  <a:gd name="T57" fmla="*/ 3 h 20"/>
                  <a:gd name="T58" fmla="*/ 6 w 19"/>
                  <a:gd name="T59" fmla="*/ 3 h 20"/>
                  <a:gd name="T60" fmla="*/ 4 w 19"/>
                  <a:gd name="T61" fmla="*/ 3 h 20"/>
                  <a:gd name="T62" fmla="*/ 3 w 19"/>
                  <a:gd name="T63" fmla="*/ 4 h 20"/>
                  <a:gd name="T64" fmla="*/ 3 w 19"/>
                  <a:gd name="T6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20">
                    <a:moveTo>
                      <a:pt x="15" y="0"/>
                    </a:moveTo>
                    <a:lnTo>
                      <a:pt x="15" y="0"/>
                    </a:lnTo>
                    <a:lnTo>
                      <a:pt x="18" y="1"/>
                    </a:lnTo>
                    <a:lnTo>
                      <a:pt x="19" y="4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8" y="15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4"/>
                    </a:moveTo>
                    <a:lnTo>
                      <a:pt x="15" y="14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3" name="Freeform 123"/>
              <p:cNvSpPr>
                <a:spLocks/>
              </p:cNvSpPr>
              <p:nvPr/>
            </p:nvSpPr>
            <p:spPr bwMode="auto">
              <a:xfrm>
                <a:off x="2849" y="2546"/>
                <a:ext cx="17" cy="20"/>
              </a:xfrm>
              <a:custGeom>
                <a:avLst/>
                <a:gdLst>
                  <a:gd name="T0" fmla="*/ 16 w 17"/>
                  <a:gd name="T1" fmla="*/ 0 h 20"/>
                  <a:gd name="T2" fmla="*/ 16 w 17"/>
                  <a:gd name="T3" fmla="*/ 0 h 20"/>
                  <a:gd name="T4" fmla="*/ 17 w 17"/>
                  <a:gd name="T5" fmla="*/ 1 h 20"/>
                  <a:gd name="T6" fmla="*/ 17 w 17"/>
                  <a:gd name="T7" fmla="*/ 1 h 20"/>
                  <a:gd name="T8" fmla="*/ 16 w 17"/>
                  <a:gd name="T9" fmla="*/ 3 h 20"/>
                  <a:gd name="T10" fmla="*/ 5 w 17"/>
                  <a:gd name="T11" fmla="*/ 3 h 20"/>
                  <a:gd name="T12" fmla="*/ 5 w 17"/>
                  <a:gd name="T13" fmla="*/ 3 h 20"/>
                  <a:gd name="T14" fmla="*/ 4 w 17"/>
                  <a:gd name="T15" fmla="*/ 3 h 20"/>
                  <a:gd name="T16" fmla="*/ 2 w 17"/>
                  <a:gd name="T17" fmla="*/ 4 h 20"/>
                  <a:gd name="T18" fmla="*/ 2 w 17"/>
                  <a:gd name="T19" fmla="*/ 16 h 20"/>
                  <a:gd name="T20" fmla="*/ 2 w 17"/>
                  <a:gd name="T21" fmla="*/ 16 h 20"/>
                  <a:gd name="T22" fmla="*/ 4 w 17"/>
                  <a:gd name="T23" fmla="*/ 18 h 20"/>
                  <a:gd name="T24" fmla="*/ 5 w 17"/>
                  <a:gd name="T25" fmla="*/ 18 h 20"/>
                  <a:gd name="T26" fmla="*/ 16 w 17"/>
                  <a:gd name="T27" fmla="*/ 18 h 20"/>
                  <a:gd name="T28" fmla="*/ 16 w 17"/>
                  <a:gd name="T29" fmla="*/ 18 h 20"/>
                  <a:gd name="T30" fmla="*/ 17 w 17"/>
                  <a:gd name="T31" fmla="*/ 19 h 20"/>
                  <a:gd name="T32" fmla="*/ 17 w 17"/>
                  <a:gd name="T33" fmla="*/ 19 h 20"/>
                  <a:gd name="T34" fmla="*/ 17 w 17"/>
                  <a:gd name="T35" fmla="*/ 20 h 20"/>
                  <a:gd name="T36" fmla="*/ 16 w 17"/>
                  <a:gd name="T37" fmla="*/ 20 h 20"/>
                  <a:gd name="T38" fmla="*/ 5 w 17"/>
                  <a:gd name="T39" fmla="*/ 20 h 20"/>
                  <a:gd name="T40" fmla="*/ 5 w 17"/>
                  <a:gd name="T41" fmla="*/ 20 h 20"/>
                  <a:gd name="T42" fmla="*/ 1 w 17"/>
                  <a:gd name="T43" fmla="*/ 19 h 20"/>
                  <a:gd name="T44" fmla="*/ 0 w 17"/>
                  <a:gd name="T45" fmla="*/ 16 h 20"/>
                  <a:gd name="T46" fmla="*/ 0 w 17"/>
                  <a:gd name="T47" fmla="*/ 4 h 20"/>
                  <a:gd name="T48" fmla="*/ 0 w 17"/>
                  <a:gd name="T49" fmla="*/ 4 h 20"/>
                  <a:gd name="T50" fmla="*/ 1 w 17"/>
                  <a:gd name="T51" fmla="*/ 1 h 20"/>
                  <a:gd name="T52" fmla="*/ 5 w 17"/>
                  <a:gd name="T53" fmla="*/ 0 h 20"/>
                  <a:gd name="T54" fmla="*/ 16 w 17"/>
                  <a:gd name="T5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" h="20">
                    <a:moveTo>
                      <a:pt x="16" y="0"/>
                    </a:moveTo>
                    <a:lnTo>
                      <a:pt x="16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4" name="Freeform 124"/>
              <p:cNvSpPr>
                <a:spLocks noEditPoints="1"/>
              </p:cNvSpPr>
              <p:nvPr/>
            </p:nvSpPr>
            <p:spPr bwMode="auto">
              <a:xfrm>
                <a:off x="2806" y="2518"/>
                <a:ext cx="74" cy="74"/>
              </a:xfrm>
              <a:custGeom>
                <a:avLst/>
                <a:gdLst>
                  <a:gd name="T0" fmla="*/ 37 w 74"/>
                  <a:gd name="T1" fmla="*/ 0 h 74"/>
                  <a:gd name="T2" fmla="*/ 22 w 74"/>
                  <a:gd name="T3" fmla="*/ 2 h 74"/>
                  <a:gd name="T4" fmla="*/ 10 w 74"/>
                  <a:gd name="T5" fmla="*/ 11 h 74"/>
                  <a:gd name="T6" fmla="*/ 2 w 74"/>
                  <a:gd name="T7" fmla="*/ 23 h 74"/>
                  <a:gd name="T8" fmla="*/ 0 w 74"/>
                  <a:gd name="T9" fmla="*/ 38 h 74"/>
                  <a:gd name="T10" fmla="*/ 1 w 74"/>
                  <a:gd name="T11" fmla="*/ 44 h 74"/>
                  <a:gd name="T12" fmla="*/ 6 w 74"/>
                  <a:gd name="T13" fmla="*/ 58 h 74"/>
                  <a:gd name="T14" fmla="*/ 16 w 74"/>
                  <a:gd name="T15" fmla="*/ 67 h 74"/>
                  <a:gd name="T16" fmla="*/ 29 w 74"/>
                  <a:gd name="T17" fmla="*/ 74 h 74"/>
                  <a:gd name="T18" fmla="*/ 37 w 74"/>
                  <a:gd name="T19" fmla="*/ 74 h 74"/>
                  <a:gd name="T20" fmla="*/ 52 w 74"/>
                  <a:gd name="T21" fmla="*/ 71 h 74"/>
                  <a:gd name="T22" fmla="*/ 63 w 74"/>
                  <a:gd name="T23" fmla="*/ 63 h 74"/>
                  <a:gd name="T24" fmla="*/ 71 w 74"/>
                  <a:gd name="T25" fmla="*/ 51 h 74"/>
                  <a:gd name="T26" fmla="*/ 74 w 74"/>
                  <a:gd name="T27" fmla="*/ 38 h 74"/>
                  <a:gd name="T28" fmla="*/ 74 w 74"/>
                  <a:gd name="T29" fmla="*/ 29 h 74"/>
                  <a:gd name="T30" fmla="*/ 68 w 74"/>
                  <a:gd name="T31" fmla="*/ 16 h 74"/>
                  <a:gd name="T32" fmla="*/ 58 w 74"/>
                  <a:gd name="T33" fmla="*/ 7 h 74"/>
                  <a:gd name="T34" fmla="*/ 44 w 74"/>
                  <a:gd name="T35" fmla="*/ 1 h 74"/>
                  <a:gd name="T36" fmla="*/ 37 w 74"/>
                  <a:gd name="T37" fmla="*/ 0 h 74"/>
                  <a:gd name="T38" fmla="*/ 37 w 74"/>
                  <a:gd name="T39" fmla="*/ 66 h 74"/>
                  <a:gd name="T40" fmla="*/ 27 w 74"/>
                  <a:gd name="T41" fmla="*/ 63 h 74"/>
                  <a:gd name="T42" fmla="*/ 17 w 74"/>
                  <a:gd name="T43" fmla="*/ 58 h 74"/>
                  <a:gd name="T44" fmla="*/ 10 w 74"/>
                  <a:gd name="T45" fmla="*/ 48 h 74"/>
                  <a:gd name="T46" fmla="*/ 9 w 74"/>
                  <a:gd name="T47" fmla="*/ 38 h 74"/>
                  <a:gd name="T48" fmla="*/ 9 w 74"/>
                  <a:gd name="T49" fmla="*/ 31 h 74"/>
                  <a:gd name="T50" fmla="*/ 13 w 74"/>
                  <a:gd name="T51" fmla="*/ 21 h 74"/>
                  <a:gd name="T52" fmla="*/ 21 w 74"/>
                  <a:gd name="T53" fmla="*/ 13 h 74"/>
                  <a:gd name="T54" fmla="*/ 32 w 74"/>
                  <a:gd name="T55" fmla="*/ 9 h 74"/>
                  <a:gd name="T56" fmla="*/ 37 w 74"/>
                  <a:gd name="T57" fmla="*/ 8 h 74"/>
                  <a:gd name="T58" fmla="*/ 48 w 74"/>
                  <a:gd name="T59" fmla="*/ 11 h 74"/>
                  <a:gd name="T60" fmla="*/ 58 w 74"/>
                  <a:gd name="T61" fmla="*/ 17 h 74"/>
                  <a:gd name="T62" fmla="*/ 63 w 74"/>
                  <a:gd name="T63" fmla="*/ 25 h 74"/>
                  <a:gd name="T64" fmla="*/ 66 w 74"/>
                  <a:gd name="T65" fmla="*/ 38 h 74"/>
                  <a:gd name="T66" fmla="*/ 66 w 74"/>
                  <a:gd name="T67" fmla="*/ 43 h 74"/>
                  <a:gd name="T68" fmla="*/ 60 w 74"/>
                  <a:gd name="T69" fmla="*/ 52 h 74"/>
                  <a:gd name="T70" fmla="*/ 54 w 74"/>
                  <a:gd name="T71" fmla="*/ 61 h 74"/>
                  <a:gd name="T72" fmla="*/ 43 w 74"/>
                  <a:gd name="T73" fmla="*/ 65 h 74"/>
                  <a:gd name="T74" fmla="*/ 37 w 74"/>
                  <a:gd name="T75" fmla="*/ 6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4" h="74">
                    <a:moveTo>
                      <a:pt x="37" y="0"/>
                    </a:moveTo>
                    <a:lnTo>
                      <a:pt x="37" y="0"/>
                    </a:lnTo>
                    <a:lnTo>
                      <a:pt x="29" y="1"/>
                    </a:lnTo>
                    <a:lnTo>
                      <a:pt x="22" y="2"/>
                    </a:lnTo>
                    <a:lnTo>
                      <a:pt x="16" y="7"/>
                    </a:lnTo>
                    <a:lnTo>
                      <a:pt x="10" y="11"/>
                    </a:lnTo>
                    <a:lnTo>
                      <a:pt x="6" y="16"/>
                    </a:lnTo>
                    <a:lnTo>
                      <a:pt x="2" y="23"/>
                    </a:lnTo>
                    <a:lnTo>
                      <a:pt x="1" y="2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51"/>
                    </a:lnTo>
                    <a:lnTo>
                      <a:pt x="6" y="58"/>
                    </a:lnTo>
                    <a:lnTo>
                      <a:pt x="10" y="63"/>
                    </a:lnTo>
                    <a:lnTo>
                      <a:pt x="16" y="67"/>
                    </a:lnTo>
                    <a:lnTo>
                      <a:pt x="22" y="71"/>
                    </a:lnTo>
                    <a:lnTo>
                      <a:pt x="29" y="74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44" y="74"/>
                    </a:lnTo>
                    <a:lnTo>
                      <a:pt x="52" y="71"/>
                    </a:lnTo>
                    <a:lnTo>
                      <a:pt x="58" y="67"/>
                    </a:lnTo>
                    <a:lnTo>
                      <a:pt x="63" y="63"/>
                    </a:lnTo>
                    <a:lnTo>
                      <a:pt x="68" y="58"/>
                    </a:lnTo>
                    <a:lnTo>
                      <a:pt x="71" y="51"/>
                    </a:lnTo>
                    <a:lnTo>
                      <a:pt x="74" y="44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29"/>
                    </a:lnTo>
                    <a:lnTo>
                      <a:pt x="71" y="23"/>
                    </a:lnTo>
                    <a:lnTo>
                      <a:pt x="68" y="16"/>
                    </a:lnTo>
                    <a:lnTo>
                      <a:pt x="63" y="11"/>
                    </a:lnTo>
                    <a:lnTo>
                      <a:pt x="58" y="7"/>
                    </a:lnTo>
                    <a:lnTo>
                      <a:pt x="52" y="2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2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7" y="58"/>
                    </a:lnTo>
                    <a:lnTo>
                      <a:pt x="13" y="52"/>
                    </a:lnTo>
                    <a:lnTo>
                      <a:pt x="10" y="48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3" y="21"/>
                    </a:lnTo>
                    <a:lnTo>
                      <a:pt x="17" y="17"/>
                    </a:lnTo>
                    <a:lnTo>
                      <a:pt x="21" y="13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1"/>
                    </a:lnTo>
                    <a:lnTo>
                      <a:pt x="54" y="13"/>
                    </a:lnTo>
                    <a:lnTo>
                      <a:pt x="58" y="17"/>
                    </a:lnTo>
                    <a:lnTo>
                      <a:pt x="60" y="21"/>
                    </a:lnTo>
                    <a:lnTo>
                      <a:pt x="63" y="25"/>
                    </a:lnTo>
                    <a:lnTo>
                      <a:pt x="66" y="31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6" y="43"/>
                    </a:lnTo>
                    <a:lnTo>
                      <a:pt x="63" y="48"/>
                    </a:lnTo>
                    <a:lnTo>
                      <a:pt x="60" y="52"/>
                    </a:lnTo>
                    <a:lnTo>
                      <a:pt x="58" y="58"/>
                    </a:lnTo>
                    <a:lnTo>
                      <a:pt x="54" y="61"/>
                    </a:lnTo>
                    <a:lnTo>
                      <a:pt x="48" y="63"/>
                    </a:lnTo>
                    <a:lnTo>
                      <a:pt x="43" y="65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5" name="Freeform 125"/>
              <p:cNvSpPr>
                <a:spLocks noEditPoints="1"/>
              </p:cNvSpPr>
              <p:nvPr/>
            </p:nvSpPr>
            <p:spPr bwMode="auto">
              <a:xfrm>
                <a:off x="2824" y="2545"/>
                <a:ext cx="21" cy="20"/>
              </a:xfrm>
              <a:custGeom>
                <a:avLst/>
                <a:gdLst>
                  <a:gd name="T0" fmla="*/ 15 w 21"/>
                  <a:gd name="T1" fmla="*/ 0 h 20"/>
                  <a:gd name="T2" fmla="*/ 15 w 21"/>
                  <a:gd name="T3" fmla="*/ 0 h 20"/>
                  <a:gd name="T4" fmla="*/ 19 w 21"/>
                  <a:gd name="T5" fmla="*/ 1 h 20"/>
                  <a:gd name="T6" fmla="*/ 21 w 21"/>
                  <a:gd name="T7" fmla="*/ 4 h 20"/>
                  <a:gd name="T8" fmla="*/ 21 w 21"/>
                  <a:gd name="T9" fmla="*/ 11 h 20"/>
                  <a:gd name="T10" fmla="*/ 21 w 21"/>
                  <a:gd name="T11" fmla="*/ 11 h 20"/>
                  <a:gd name="T12" fmla="*/ 19 w 21"/>
                  <a:gd name="T13" fmla="*/ 13 h 20"/>
                  <a:gd name="T14" fmla="*/ 15 w 21"/>
                  <a:gd name="T15" fmla="*/ 15 h 20"/>
                  <a:gd name="T16" fmla="*/ 3 w 21"/>
                  <a:gd name="T17" fmla="*/ 15 h 20"/>
                  <a:gd name="T18" fmla="*/ 3 w 21"/>
                  <a:gd name="T19" fmla="*/ 19 h 20"/>
                  <a:gd name="T20" fmla="*/ 3 w 21"/>
                  <a:gd name="T21" fmla="*/ 19 h 20"/>
                  <a:gd name="T22" fmla="*/ 2 w 21"/>
                  <a:gd name="T23" fmla="*/ 20 h 20"/>
                  <a:gd name="T24" fmla="*/ 2 w 21"/>
                  <a:gd name="T25" fmla="*/ 20 h 20"/>
                  <a:gd name="T26" fmla="*/ 0 w 21"/>
                  <a:gd name="T27" fmla="*/ 19 h 20"/>
                  <a:gd name="T28" fmla="*/ 0 w 21"/>
                  <a:gd name="T29" fmla="*/ 4 h 20"/>
                  <a:gd name="T30" fmla="*/ 0 w 21"/>
                  <a:gd name="T31" fmla="*/ 4 h 20"/>
                  <a:gd name="T32" fmla="*/ 2 w 21"/>
                  <a:gd name="T33" fmla="*/ 1 h 20"/>
                  <a:gd name="T34" fmla="*/ 6 w 21"/>
                  <a:gd name="T35" fmla="*/ 0 h 20"/>
                  <a:gd name="T36" fmla="*/ 15 w 21"/>
                  <a:gd name="T37" fmla="*/ 0 h 20"/>
                  <a:gd name="T38" fmla="*/ 3 w 21"/>
                  <a:gd name="T39" fmla="*/ 12 h 20"/>
                  <a:gd name="T40" fmla="*/ 15 w 21"/>
                  <a:gd name="T41" fmla="*/ 12 h 20"/>
                  <a:gd name="T42" fmla="*/ 15 w 21"/>
                  <a:gd name="T43" fmla="*/ 12 h 20"/>
                  <a:gd name="T44" fmla="*/ 17 w 21"/>
                  <a:gd name="T45" fmla="*/ 12 h 20"/>
                  <a:gd name="T46" fmla="*/ 18 w 21"/>
                  <a:gd name="T47" fmla="*/ 11 h 20"/>
                  <a:gd name="T48" fmla="*/ 18 w 21"/>
                  <a:gd name="T49" fmla="*/ 4 h 20"/>
                  <a:gd name="T50" fmla="*/ 18 w 21"/>
                  <a:gd name="T51" fmla="*/ 4 h 20"/>
                  <a:gd name="T52" fmla="*/ 17 w 21"/>
                  <a:gd name="T53" fmla="*/ 2 h 20"/>
                  <a:gd name="T54" fmla="*/ 15 w 21"/>
                  <a:gd name="T55" fmla="*/ 2 h 20"/>
                  <a:gd name="T56" fmla="*/ 6 w 21"/>
                  <a:gd name="T57" fmla="*/ 2 h 20"/>
                  <a:gd name="T58" fmla="*/ 6 w 21"/>
                  <a:gd name="T59" fmla="*/ 2 h 20"/>
                  <a:gd name="T60" fmla="*/ 4 w 21"/>
                  <a:gd name="T61" fmla="*/ 2 h 20"/>
                  <a:gd name="T62" fmla="*/ 3 w 21"/>
                  <a:gd name="T63" fmla="*/ 4 h 20"/>
                  <a:gd name="T64" fmla="*/ 3 w 21"/>
                  <a:gd name="T6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20">
                    <a:moveTo>
                      <a:pt x="15" y="0"/>
                    </a:moveTo>
                    <a:lnTo>
                      <a:pt x="15" y="0"/>
                    </a:lnTo>
                    <a:lnTo>
                      <a:pt x="19" y="1"/>
                    </a:lnTo>
                    <a:lnTo>
                      <a:pt x="21" y="4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2"/>
                    </a:moveTo>
                    <a:lnTo>
                      <a:pt x="15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6" name="Freeform 126"/>
              <p:cNvSpPr>
                <a:spLocks/>
              </p:cNvSpPr>
              <p:nvPr/>
            </p:nvSpPr>
            <p:spPr bwMode="auto">
              <a:xfrm>
                <a:off x="2847" y="2545"/>
                <a:ext cx="17" cy="20"/>
              </a:xfrm>
              <a:custGeom>
                <a:avLst/>
                <a:gdLst>
                  <a:gd name="T0" fmla="*/ 17 w 17"/>
                  <a:gd name="T1" fmla="*/ 0 h 20"/>
                  <a:gd name="T2" fmla="*/ 17 w 17"/>
                  <a:gd name="T3" fmla="*/ 0 h 20"/>
                  <a:gd name="T4" fmla="*/ 17 w 17"/>
                  <a:gd name="T5" fmla="*/ 0 h 20"/>
                  <a:gd name="T6" fmla="*/ 17 w 17"/>
                  <a:gd name="T7" fmla="*/ 1 h 20"/>
                  <a:gd name="T8" fmla="*/ 17 w 17"/>
                  <a:gd name="T9" fmla="*/ 1 h 20"/>
                  <a:gd name="T10" fmla="*/ 17 w 17"/>
                  <a:gd name="T11" fmla="*/ 2 h 20"/>
                  <a:gd name="T12" fmla="*/ 17 w 17"/>
                  <a:gd name="T13" fmla="*/ 2 h 20"/>
                  <a:gd name="T14" fmla="*/ 4 w 17"/>
                  <a:gd name="T15" fmla="*/ 2 h 20"/>
                  <a:gd name="T16" fmla="*/ 4 w 17"/>
                  <a:gd name="T17" fmla="*/ 2 h 20"/>
                  <a:gd name="T18" fmla="*/ 3 w 17"/>
                  <a:gd name="T19" fmla="*/ 2 h 20"/>
                  <a:gd name="T20" fmla="*/ 3 w 17"/>
                  <a:gd name="T21" fmla="*/ 4 h 20"/>
                  <a:gd name="T22" fmla="*/ 3 w 17"/>
                  <a:gd name="T23" fmla="*/ 16 h 20"/>
                  <a:gd name="T24" fmla="*/ 3 w 17"/>
                  <a:gd name="T25" fmla="*/ 16 h 20"/>
                  <a:gd name="T26" fmla="*/ 3 w 17"/>
                  <a:gd name="T27" fmla="*/ 17 h 20"/>
                  <a:gd name="T28" fmla="*/ 4 w 17"/>
                  <a:gd name="T29" fmla="*/ 17 h 20"/>
                  <a:gd name="T30" fmla="*/ 17 w 17"/>
                  <a:gd name="T31" fmla="*/ 17 h 20"/>
                  <a:gd name="T32" fmla="*/ 17 w 17"/>
                  <a:gd name="T33" fmla="*/ 17 h 20"/>
                  <a:gd name="T34" fmla="*/ 17 w 17"/>
                  <a:gd name="T35" fmla="*/ 19 h 20"/>
                  <a:gd name="T36" fmla="*/ 17 w 17"/>
                  <a:gd name="T37" fmla="*/ 19 h 20"/>
                  <a:gd name="T38" fmla="*/ 17 w 17"/>
                  <a:gd name="T39" fmla="*/ 19 h 20"/>
                  <a:gd name="T40" fmla="*/ 17 w 17"/>
                  <a:gd name="T41" fmla="*/ 20 h 20"/>
                  <a:gd name="T42" fmla="*/ 17 w 17"/>
                  <a:gd name="T43" fmla="*/ 20 h 20"/>
                  <a:gd name="T44" fmla="*/ 4 w 17"/>
                  <a:gd name="T45" fmla="*/ 20 h 20"/>
                  <a:gd name="T46" fmla="*/ 4 w 17"/>
                  <a:gd name="T47" fmla="*/ 20 h 20"/>
                  <a:gd name="T48" fmla="*/ 2 w 17"/>
                  <a:gd name="T49" fmla="*/ 19 h 20"/>
                  <a:gd name="T50" fmla="*/ 0 w 17"/>
                  <a:gd name="T51" fmla="*/ 16 h 20"/>
                  <a:gd name="T52" fmla="*/ 0 w 17"/>
                  <a:gd name="T53" fmla="*/ 4 h 20"/>
                  <a:gd name="T54" fmla="*/ 0 w 17"/>
                  <a:gd name="T55" fmla="*/ 4 h 20"/>
                  <a:gd name="T56" fmla="*/ 2 w 17"/>
                  <a:gd name="T57" fmla="*/ 1 h 20"/>
                  <a:gd name="T58" fmla="*/ 4 w 17"/>
                  <a:gd name="T59" fmla="*/ 0 h 20"/>
                  <a:gd name="T60" fmla="*/ 17 w 17"/>
                  <a:gd name="T6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20">
                    <a:moveTo>
                      <a:pt x="17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7" name="Freeform 127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  <a:close/>
                  </a:path>
                </a:pathLst>
              </a:cu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8" name="Freeform 128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9" name="Freeform 129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  <a:close/>
                  </a:path>
                </a:pathLst>
              </a:custGeom>
              <a:solidFill>
                <a:srgbClr val="EEA1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0" name="Freeform 130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1" name="Rectangle 131"/>
              <p:cNvSpPr>
                <a:spLocks noChangeArrowheads="1"/>
              </p:cNvSpPr>
              <p:nvPr/>
            </p:nvSpPr>
            <p:spPr bwMode="auto">
              <a:xfrm>
                <a:off x="3962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2" name="Rectangle 132"/>
              <p:cNvSpPr>
                <a:spLocks noChangeArrowheads="1"/>
              </p:cNvSpPr>
              <p:nvPr/>
            </p:nvSpPr>
            <p:spPr bwMode="auto">
              <a:xfrm>
                <a:off x="1520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3" name="Freeform 133"/>
              <p:cNvSpPr>
                <a:spLocks/>
              </p:cNvSpPr>
              <p:nvPr/>
            </p:nvSpPr>
            <p:spPr bwMode="auto">
              <a:xfrm>
                <a:off x="1387" y="2101"/>
                <a:ext cx="137" cy="434"/>
              </a:xfrm>
              <a:custGeom>
                <a:avLst/>
                <a:gdLst>
                  <a:gd name="T0" fmla="*/ 74 w 137"/>
                  <a:gd name="T1" fmla="*/ 434 h 434"/>
                  <a:gd name="T2" fmla="*/ 137 w 137"/>
                  <a:gd name="T3" fmla="*/ 12 h 434"/>
                  <a:gd name="T4" fmla="*/ 63 w 137"/>
                  <a:gd name="T5" fmla="*/ 0 h 434"/>
                  <a:gd name="T6" fmla="*/ 0 w 137"/>
                  <a:gd name="T7" fmla="*/ 424 h 434"/>
                  <a:gd name="T8" fmla="*/ 74 w 13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434">
                    <a:moveTo>
                      <a:pt x="74" y="434"/>
                    </a:moveTo>
                    <a:lnTo>
                      <a:pt x="137" y="12"/>
                    </a:lnTo>
                    <a:lnTo>
                      <a:pt x="63" y="0"/>
                    </a:lnTo>
                    <a:lnTo>
                      <a:pt x="0" y="424"/>
                    </a:lnTo>
                    <a:lnTo>
                      <a:pt x="74" y="434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4" name="Freeform 134"/>
              <p:cNvSpPr>
                <a:spLocks/>
              </p:cNvSpPr>
              <p:nvPr/>
            </p:nvSpPr>
            <p:spPr bwMode="auto">
              <a:xfrm>
                <a:off x="1461" y="2125"/>
                <a:ext cx="82" cy="410"/>
              </a:xfrm>
              <a:custGeom>
                <a:avLst/>
                <a:gdLst>
                  <a:gd name="T0" fmla="*/ 62 w 82"/>
                  <a:gd name="T1" fmla="*/ 0 h 410"/>
                  <a:gd name="T2" fmla="*/ 62 w 82"/>
                  <a:gd name="T3" fmla="*/ 0 h 410"/>
                  <a:gd name="T4" fmla="*/ 66 w 82"/>
                  <a:gd name="T5" fmla="*/ 5 h 410"/>
                  <a:gd name="T6" fmla="*/ 70 w 82"/>
                  <a:gd name="T7" fmla="*/ 12 h 410"/>
                  <a:gd name="T8" fmla="*/ 74 w 82"/>
                  <a:gd name="T9" fmla="*/ 24 h 410"/>
                  <a:gd name="T10" fmla="*/ 78 w 82"/>
                  <a:gd name="T11" fmla="*/ 42 h 410"/>
                  <a:gd name="T12" fmla="*/ 81 w 82"/>
                  <a:gd name="T13" fmla="*/ 65 h 410"/>
                  <a:gd name="T14" fmla="*/ 82 w 82"/>
                  <a:gd name="T15" fmla="*/ 96 h 410"/>
                  <a:gd name="T16" fmla="*/ 81 w 82"/>
                  <a:gd name="T17" fmla="*/ 135 h 410"/>
                  <a:gd name="T18" fmla="*/ 81 w 82"/>
                  <a:gd name="T19" fmla="*/ 135 h 410"/>
                  <a:gd name="T20" fmla="*/ 80 w 82"/>
                  <a:gd name="T21" fmla="*/ 144 h 410"/>
                  <a:gd name="T22" fmla="*/ 78 w 82"/>
                  <a:gd name="T23" fmla="*/ 170 h 410"/>
                  <a:gd name="T24" fmla="*/ 77 w 82"/>
                  <a:gd name="T25" fmla="*/ 186 h 410"/>
                  <a:gd name="T26" fmla="*/ 78 w 82"/>
                  <a:gd name="T27" fmla="*/ 205 h 410"/>
                  <a:gd name="T28" fmla="*/ 80 w 82"/>
                  <a:gd name="T29" fmla="*/ 224 h 410"/>
                  <a:gd name="T30" fmla="*/ 82 w 82"/>
                  <a:gd name="T31" fmla="*/ 242 h 410"/>
                  <a:gd name="T32" fmla="*/ 82 w 82"/>
                  <a:gd name="T33" fmla="*/ 242 h 410"/>
                  <a:gd name="T34" fmla="*/ 82 w 82"/>
                  <a:gd name="T35" fmla="*/ 251 h 410"/>
                  <a:gd name="T36" fmla="*/ 82 w 82"/>
                  <a:gd name="T37" fmla="*/ 262 h 410"/>
                  <a:gd name="T38" fmla="*/ 81 w 82"/>
                  <a:gd name="T39" fmla="*/ 275 h 410"/>
                  <a:gd name="T40" fmla="*/ 77 w 82"/>
                  <a:gd name="T41" fmla="*/ 292 h 410"/>
                  <a:gd name="T42" fmla="*/ 70 w 82"/>
                  <a:gd name="T43" fmla="*/ 308 h 410"/>
                  <a:gd name="T44" fmla="*/ 66 w 82"/>
                  <a:gd name="T45" fmla="*/ 317 h 410"/>
                  <a:gd name="T46" fmla="*/ 61 w 82"/>
                  <a:gd name="T47" fmla="*/ 325 h 410"/>
                  <a:gd name="T48" fmla="*/ 54 w 82"/>
                  <a:gd name="T49" fmla="*/ 333 h 410"/>
                  <a:gd name="T50" fmla="*/ 47 w 82"/>
                  <a:gd name="T51" fmla="*/ 341 h 410"/>
                  <a:gd name="T52" fmla="*/ 47 w 82"/>
                  <a:gd name="T53" fmla="*/ 341 h 410"/>
                  <a:gd name="T54" fmla="*/ 40 w 82"/>
                  <a:gd name="T55" fmla="*/ 348 h 410"/>
                  <a:gd name="T56" fmla="*/ 27 w 82"/>
                  <a:gd name="T57" fmla="*/ 366 h 410"/>
                  <a:gd name="T58" fmla="*/ 11 w 82"/>
                  <a:gd name="T59" fmla="*/ 389 h 410"/>
                  <a:gd name="T60" fmla="*/ 5 w 82"/>
                  <a:gd name="T61" fmla="*/ 400 h 410"/>
                  <a:gd name="T62" fmla="*/ 0 w 82"/>
                  <a:gd name="T63" fmla="*/ 410 h 410"/>
                  <a:gd name="T64" fmla="*/ 62 w 82"/>
                  <a:gd name="T6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410">
                    <a:moveTo>
                      <a:pt x="62" y="0"/>
                    </a:moveTo>
                    <a:lnTo>
                      <a:pt x="62" y="0"/>
                    </a:lnTo>
                    <a:lnTo>
                      <a:pt x="66" y="5"/>
                    </a:lnTo>
                    <a:lnTo>
                      <a:pt x="70" y="12"/>
                    </a:lnTo>
                    <a:lnTo>
                      <a:pt x="74" y="24"/>
                    </a:lnTo>
                    <a:lnTo>
                      <a:pt x="78" y="42"/>
                    </a:lnTo>
                    <a:lnTo>
                      <a:pt x="81" y="65"/>
                    </a:lnTo>
                    <a:lnTo>
                      <a:pt x="82" y="96"/>
                    </a:lnTo>
                    <a:lnTo>
                      <a:pt x="81" y="135"/>
                    </a:lnTo>
                    <a:lnTo>
                      <a:pt x="81" y="135"/>
                    </a:lnTo>
                    <a:lnTo>
                      <a:pt x="80" y="144"/>
                    </a:lnTo>
                    <a:lnTo>
                      <a:pt x="78" y="170"/>
                    </a:lnTo>
                    <a:lnTo>
                      <a:pt x="77" y="186"/>
                    </a:lnTo>
                    <a:lnTo>
                      <a:pt x="78" y="205"/>
                    </a:lnTo>
                    <a:lnTo>
                      <a:pt x="80" y="224"/>
                    </a:lnTo>
                    <a:lnTo>
                      <a:pt x="82" y="242"/>
                    </a:lnTo>
                    <a:lnTo>
                      <a:pt x="82" y="242"/>
                    </a:lnTo>
                    <a:lnTo>
                      <a:pt x="82" y="251"/>
                    </a:lnTo>
                    <a:lnTo>
                      <a:pt x="82" y="262"/>
                    </a:lnTo>
                    <a:lnTo>
                      <a:pt x="81" y="275"/>
                    </a:lnTo>
                    <a:lnTo>
                      <a:pt x="77" y="292"/>
                    </a:lnTo>
                    <a:lnTo>
                      <a:pt x="70" y="308"/>
                    </a:lnTo>
                    <a:lnTo>
                      <a:pt x="66" y="317"/>
                    </a:lnTo>
                    <a:lnTo>
                      <a:pt x="61" y="325"/>
                    </a:lnTo>
                    <a:lnTo>
                      <a:pt x="54" y="333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0" y="348"/>
                    </a:lnTo>
                    <a:lnTo>
                      <a:pt x="27" y="366"/>
                    </a:lnTo>
                    <a:lnTo>
                      <a:pt x="11" y="389"/>
                    </a:lnTo>
                    <a:lnTo>
                      <a:pt x="5" y="400"/>
                    </a:lnTo>
                    <a:lnTo>
                      <a:pt x="0" y="41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5" name="Freeform 135"/>
              <p:cNvSpPr>
                <a:spLocks/>
              </p:cNvSpPr>
              <p:nvPr/>
            </p:nvSpPr>
            <p:spPr bwMode="auto">
              <a:xfrm>
                <a:off x="1500" y="2426"/>
                <a:ext cx="59" cy="201"/>
              </a:xfrm>
              <a:custGeom>
                <a:avLst/>
                <a:gdLst>
                  <a:gd name="T0" fmla="*/ 30 w 59"/>
                  <a:gd name="T1" fmla="*/ 0 h 201"/>
                  <a:gd name="T2" fmla="*/ 7 w 59"/>
                  <a:gd name="T3" fmla="*/ 11 h 201"/>
                  <a:gd name="T4" fmla="*/ 0 w 59"/>
                  <a:gd name="T5" fmla="*/ 201 h 201"/>
                  <a:gd name="T6" fmla="*/ 59 w 59"/>
                  <a:gd name="T7" fmla="*/ 201 h 201"/>
                  <a:gd name="T8" fmla="*/ 30 w 59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1">
                    <a:moveTo>
                      <a:pt x="30" y="0"/>
                    </a:moveTo>
                    <a:lnTo>
                      <a:pt x="7" y="11"/>
                    </a:lnTo>
                    <a:lnTo>
                      <a:pt x="0" y="201"/>
                    </a:lnTo>
                    <a:lnTo>
                      <a:pt x="59" y="20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6" name="Rectangle 136"/>
              <p:cNvSpPr>
                <a:spLocks noChangeArrowheads="1"/>
              </p:cNvSpPr>
              <p:nvPr/>
            </p:nvSpPr>
            <p:spPr bwMode="auto">
              <a:xfrm>
                <a:off x="1443" y="2627"/>
                <a:ext cx="135" cy="31"/>
              </a:xfrm>
              <a:prstGeom prst="rect">
                <a:avLst/>
              </a:prstGeom>
              <a:solidFill>
                <a:srgbClr val="383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7" name="Freeform 137"/>
              <p:cNvSpPr>
                <a:spLocks/>
              </p:cNvSpPr>
              <p:nvPr/>
            </p:nvSpPr>
            <p:spPr bwMode="auto">
              <a:xfrm>
                <a:off x="3375" y="2480"/>
                <a:ext cx="293" cy="175"/>
              </a:xfrm>
              <a:custGeom>
                <a:avLst/>
                <a:gdLst>
                  <a:gd name="T0" fmla="*/ 278 w 293"/>
                  <a:gd name="T1" fmla="*/ 158 h 175"/>
                  <a:gd name="T2" fmla="*/ 278 w 293"/>
                  <a:gd name="T3" fmla="*/ 158 h 175"/>
                  <a:gd name="T4" fmla="*/ 277 w 293"/>
                  <a:gd name="T5" fmla="*/ 165 h 175"/>
                  <a:gd name="T6" fmla="*/ 273 w 293"/>
                  <a:gd name="T7" fmla="*/ 170 h 175"/>
                  <a:gd name="T8" fmla="*/ 268 w 293"/>
                  <a:gd name="T9" fmla="*/ 174 h 175"/>
                  <a:gd name="T10" fmla="*/ 261 w 293"/>
                  <a:gd name="T11" fmla="*/ 175 h 175"/>
                  <a:gd name="T12" fmla="*/ 34 w 293"/>
                  <a:gd name="T13" fmla="*/ 175 h 175"/>
                  <a:gd name="T14" fmla="*/ 34 w 293"/>
                  <a:gd name="T15" fmla="*/ 175 h 175"/>
                  <a:gd name="T16" fmla="*/ 27 w 293"/>
                  <a:gd name="T17" fmla="*/ 174 h 175"/>
                  <a:gd name="T18" fmla="*/ 20 w 293"/>
                  <a:gd name="T19" fmla="*/ 170 h 175"/>
                  <a:gd name="T20" fmla="*/ 16 w 293"/>
                  <a:gd name="T21" fmla="*/ 165 h 175"/>
                  <a:gd name="T22" fmla="*/ 15 w 293"/>
                  <a:gd name="T23" fmla="*/ 158 h 175"/>
                  <a:gd name="T24" fmla="*/ 0 w 293"/>
                  <a:gd name="T25" fmla="*/ 18 h 175"/>
                  <a:gd name="T26" fmla="*/ 0 w 293"/>
                  <a:gd name="T27" fmla="*/ 18 h 175"/>
                  <a:gd name="T28" fmla="*/ 2 w 293"/>
                  <a:gd name="T29" fmla="*/ 11 h 175"/>
                  <a:gd name="T30" fmla="*/ 6 w 293"/>
                  <a:gd name="T31" fmla="*/ 5 h 175"/>
                  <a:gd name="T32" fmla="*/ 12 w 293"/>
                  <a:gd name="T33" fmla="*/ 1 h 175"/>
                  <a:gd name="T34" fmla="*/ 19 w 293"/>
                  <a:gd name="T35" fmla="*/ 0 h 175"/>
                  <a:gd name="T36" fmla="*/ 276 w 293"/>
                  <a:gd name="T37" fmla="*/ 0 h 175"/>
                  <a:gd name="T38" fmla="*/ 276 w 293"/>
                  <a:gd name="T39" fmla="*/ 0 h 175"/>
                  <a:gd name="T40" fmla="*/ 282 w 293"/>
                  <a:gd name="T41" fmla="*/ 1 h 175"/>
                  <a:gd name="T42" fmla="*/ 288 w 293"/>
                  <a:gd name="T43" fmla="*/ 5 h 175"/>
                  <a:gd name="T44" fmla="*/ 292 w 293"/>
                  <a:gd name="T45" fmla="*/ 11 h 175"/>
                  <a:gd name="T46" fmla="*/ 293 w 293"/>
                  <a:gd name="T47" fmla="*/ 18 h 175"/>
                  <a:gd name="T48" fmla="*/ 278 w 293"/>
                  <a:gd name="T49" fmla="*/ 1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3" h="175">
                    <a:moveTo>
                      <a:pt x="278" y="158"/>
                    </a:moveTo>
                    <a:lnTo>
                      <a:pt x="278" y="158"/>
                    </a:lnTo>
                    <a:lnTo>
                      <a:pt x="277" y="165"/>
                    </a:lnTo>
                    <a:lnTo>
                      <a:pt x="273" y="170"/>
                    </a:lnTo>
                    <a:lnTo>
                      <a:pt x="268" y="174"/>
                    </a:lnTo>
                    <a:lnTo>
                      <a:pt x="261" y="175"/>
                    </a:lnTo>
                    <a:lnTo>
                      <a:pt x="34" y="175"/>
                    </a:lnTo>
                    <a:lnTo>
                      <a:pt x="34" y="175"/>
                    </a:lnTo>
                    <a:lnTo>
                      <a:pt x="27" y="174"/>
                    </a:lnTo>
                    <a:lnTo>
                      <a:pt x="20" y="170"/>
                    </a:lnTo>
                    <a:lnTo>
                      <a:pt x="16" y="165"/>
                    </a:lnTo>
                    <a:lnTo>
                      <a:pt x="15" y="15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1"/>
                    </a:lnTo>
                    <a:lnTo>
                      <a:pt x="288" y="5"/>
                    </a:lnTo>
                    <a:lnTo>
                      <a:pt x="292" y="11"/>
                    </a:lnTo>
                    <a:lnTo>
                      <a:pt x="293" y="18"/>
                    </a:lnTo>
                    <a:lnTo>
                      <a:pt x="278" y="15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8" name="Freeform 138"/>
              <p:cNvSpPr>
                <a:spLocks/>
              </p:cNvSpPr>
              <p:nvPr/>
            </p:nvSpPr>
            <p:spPr bwMode="auto">
              <a:xfrm>
                <a:off x="3385" y="2493"/>
                <a:ext cx="274" cy="162"/>
              </a:xfrm>
              <a:custGeom>
                <a:avLst/>
                <a:gdLst>
                  <a:gd name="T0" fmla="*/ 259 w 274"/>
                  <a:gd name="T1" fmla="*/ 146 h 162"/>
                  <a:gd name="T2" fmla="*/ 259 w 274"/>
                  <a:gd name="T3" fmla="*/ 146 h 162"/>
                  <a:gd name="T4" fmla="*/ 258 w 274"/>
                  <a:gd name="T5" fmla="*/ 153 h 162"/>
                  <a:gd name="T6" fmla="*/ 253 w 274"/>
                  <a:gd name="T7" fmla="*/ 158 h 162"/>
                  <a:gd name="T8" fmla="*/ 248 w 274"/>
                  <a:gd name="T9" fmla="*/ 161 h 162"/>
                  <a:gd name="T10" fmla="*/ 243 w 274"/>
                  <a:gd name="T11" fmla="*/ 162 h 162"/>
                  <a:gd name="T12" fmla="*/ 32 w 274"/>
                  <a:gd name="T13" fmla="*/ 162 h 162"/>
                  <a:gd name="T14" fmla="*/ 32 w 274"/>
                  <a:gd name="T15" fmla="*/ 162 h 162"/>
                  <a:gd name="T16" fmla="*/ 25 w 274"/>
                  <a:gd name="T17" fmla="*/ 161 h 162"/>
                  <a:gd name="T18" fmla="*/ 20 w 274"/>
                  <a:gd name="T19" fmla="*/ 158 h 162"/>
                  <a:gd name="T20" fmla="*/ 16 w 274"/>
                  <a:gd name="T21" fmla="*/ 153 h 162"/>
                  <a:gd name="T22" fmla="*/ 16 w 274"/>
                  <a:gd name="T23" fmla="*/ 146 h 162"/>
                  <a:gd name="T24" fmla="*/ 0 w 274"/>
                  <a:gd name="T25" fmla="*/ 18 h 162"/>
                  <a:gd name="T26" fmla="*/ 0 w 274"/>
                  <a:gd name="T27" fmla="*/ 18 h 162"/>
                  <a:gd name="T28" fmla="*/ 1 w 274"/>
                  <a:gd name="T29" fmla="*/ 11 h 162"/>
                  <a:gd name="T30" fmla="*/ 5 w 274"/>
                  <a:gd name="T31" fmla="*/ 6 h 162"/>
                  <a:gd name="T32" fmla="*/ 10 w 274"/>
                  <a:gd name="T33" fmla="*/ 2 h 162"/>
                  <a:gd name="T34" fmla="*/ 17 w 274"/>
                  <a:gd name="T35" fmla="*/ 0 h 162"/>
                  <a:gd name="T36" fmla="*/ 258 w 274"/>
                  <a:gd name="T37" fmla="*/ 0 h 162"/>
                  <a:gd name="T38" fmla="*/ 258 w 274"/>
                  <a:gd name="T39" fmla="*/ 0 h 162"/>
                  <a:gd name="T40" fmla="*/ 264 w 274"/>
                  <a:gd name="T41" fmla="*/ 2 h 162"/>
                  <a:gd name="T42" fmla="*/ 268 w 274"/>
                  <a:gd name="T43" fmla="*/ 6 h 162"/>
                  <a:gd name="T44" fmla="*/ 272 w 274"/>
                  <a:gd name="T45" fmla="*/ 11 h 162"/>
                  <a:gd name="T46" fmla="*/ 274 w 274"/>
                  <a:gd name="T47" fmla="*/ 18 h 162"/>
                  <a:gd name="T48" fmla="*/ 259 w 274"/>
                  <a:gd name="T49" fmla="*/ 14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4" h="162">
                    <a:moveTo>
                      <a:pt x="259" y="146"/>
                    </a:moveTo>
                    <a:lnTo>
                      <a:pt x="259" y="146"/>
                    </a:lnTo>
                    <a:lnTo>
                      <a:pt x="258" y="153"/>
                    </a:lnTo>
                    <a:lnTo>
                      <a:pt x="253" y="158"/>
                    </a:lnTo>
                    <a:lnTo>
                      <a:pt x="248" y="161"/>
                    </a:lnTo>
                    <a:lnTo>
                      <a:pt x="243" y="162"/>
                    </a:lnTo>
                    <a:lnTo>
                      <a:pt x="32" y="162"/>
                    </a:lnTo>
                    <a:lnTo>
                      <a:pt x="32" y="162"/>
                    </a:lnTo>
                    <a:lnTo>
                      <a:pt x="25" y="161"/>
                    </a:lnTo>
                    <a:lnTo>
                      <a:pt x="20" y="158"/>
                    </a:lnTo>
                    <a:lnTo>
                      <a:pt x="16" y="153"/>
                    </a:lnTo>
                    <a:lnTo>
                      <a:pt x="16" y="14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2"/>
                    </a:lnTo>
                    <a:lnTo>
                      <a:pt x="268" y="6"/>
                    </a:lnTo>
                    <a:lnTo>
                      <a:pt x="272" y="11"/>
                    </a:lnTo>
                    <a:lnTo>
                      <a:pt x="274" y="18"/>
                    </a:lnTo>
                    <a:lnTo>
                      <a:pt x="259" y="146"/>
                    </a:lnTo>
                    <a:close/>
                  </a:path>
                </a:pathLst>
              </a:custGeom>
              <a:solidFill>
                <a:srgbClr val="323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9" name="Freeform 139"/>
              <p:cNvSpPr>
                <a:spLocks noEditPoints="1"/>
              </p:cNvSpPr>
              <p:nvPr/>
            </p:nvSpPr>
            <p:spPr bwMode="auto">
              <a:xfrm>
                <a:off x="3497" y="2545"/>
                <a:ext cx="62" cy="62"/>
              </a:xfrm>
              <a:custGeom>
                <a:avLst/>
                <a:gdLst>
                  <a:gd name="T0" fmla="*/ 31 w 62"/>
                  <a:gd name="T1" fmla="*/ 0 h 62"/>
                  <a:gd name="T2" fmla="*/ 19 w 62"/>
                  <a:gd name="T3" fmla="*/ 2 h 62"/>
                  <a:gd name="T4" fmla="*/ 8 w 62"/>
                  <a:gd name="T5" fmla="*/ 9 h 62"/>
                  <a:gd name="T6" fmla="*/ 2 w 62"/>
                  <a:gd name="T7" fmla="*/ 19 h 62"/>
                  <a:gd name="T8" fmla="*/ 0 w 62"/>
                  <a:gd name="T9" fmla="*/ 31 h 62"/>
                  <a:gd name="T10" fmla="*/ 0 w 62"/>
                  <a:gd name="T11" fmla="*/ 38 h 62"/>
                  <a:gd name="T12" fmla="*/ 5 w 62"/>
                  <a:gd name="T13" fmla="*/ 48 h 62"/>
                  <a:gd name="T14" fmla="*/ 13 w 62"/>
                  <a:gd name="T15" fmla="*/ 56 h 62"/>
                  <a:gd name="T16" fmla="*/ 24 w 62"/>
                  <a:gd name="T17" fmla="*/ 62 h 62"/>
                  <a:gd name="T18" fmla="*/ 31 w 62"/>
                  <a:gd name="T19" fmla="*/ 62 h 62"/>
                  <a:gd name="T20" fmla="*/ 43 w 62"/>
                  <a:gd name="T21" fmla="*/ 61 h 62"/>
                  <a:gd name="T22" fmla="*/ 52 w 62"/>
                  <a:gd name="T23" fmla="*/ 54 h 62"/>
                  <a:gd name="T24" fmla="*/ 59 w 62"/>
                  <a:gd name="T25" fmla="*/ 43 h 62"/>
                  <a:gd name="T26" fmla="*/ 62 w 62"/>
                  <a:gd name="T27" fmla="*/ 31 h 62"/>
                  <a:gd name="T28" fmla="*/ 60 w 62"/>
                  <a:gd name="T29" fmla="*/ 25 h 62"/>
                  <a:gd name="T30" fmla="*/ 56 w 62"/>
                  <a:gd name="T31" fmla="*/ 15 h 62"/>
                  <a:gd name="T32" fmla="*/ 48 w 62"/>
                  <a:gd name="T33" fmla="*/ 5 h 62"/>
                  <a:gd name="T34" fmla="*/ 36 w 62"/>
                  <a:gd name="T35" fmla="*/ 1 h 62"/>
                  <a:gd name="T36" fmla="*/ 31 w 62"/>
                  <a:gd name="T37" fmla="*/ 0 h 62"/>
                  <a:gd name="T38" fmla="*/ 31 w 62"/>
                  <a:gd name="T39" fmla="*/ 55 h 62"/>
                  <a:gd name="T40" fmla="*/ 21 w 62"/>
                  <a:gd name="T41" fmla="*/ 54 h 62"/>
                  <a:gd name="T42" fmla="*/ 13 w 62"/>
                  <a:gd name="T43" fmla="*/ 48 h 62"/>
                  <a:gd name="T44" fmla="*/ 8 w 62"/>
                  <a:gd name="T45" fmla="*/ 40 h 62"/>
                  <a:gd name="T46" fmla="*/ 6 w 62"/>
                  <a:gd name="T47" fmla="*/ 31 h 62"/>
                  <a:gd name="T48" fmla="*/ 6 w 62"/>
                  <a:gd name="T49" fmla="*/ 27 h 62"/>
                  <a:gd name="T50" fmla="*/ 11 w 62"/>
                  <a:gd name="T51" fmla="*/ 17 h 62"/>
                  <a:gd name="T52" fmla="*/ 17 w 62"/>
                  <a:gd name="T53" fmla="*/ 12 h 62"/>
                  <a:gd name="T54" fmla="*/ 25 w 62"/>
                  <a:gd name="T55" fmla="*/ 8 h 62"/>
                  <a:gd name="T56" fmla="*/ 31 w 62"/>
                  <a:gd name="T57" fmla="*/ 8 h 62"/>
                  <a:gd name="T58" fmla="*/ 40 w 62"/>
                  <a:gd name="T59" fmla="*/ 9 h 62"/>
                  <a:gd name="T60" fmla="*/ 47 w 62"/>
                  <a:gd name="T61" fmla="*/ 15 h 62"/>
                  <a:gd name="T62" fmla="*/ 52 w 62"/>
                  <a:gd name="T63" fmla="*/ 21 h 62"/>
                  <a:gd name="T64" fmla="*/ 54 w 62"/>
                  <a:gd name="T65" fmla="*/ 31 h 62"/>
                  <a:gd name="T66" fmla="*/ 54 w 62"/>
                  <a:gd name="T67" fmla="*/ 36 h 62"/>
                  <a:gd name="T68" fmla="*/ 50 w 62"/>
                  <a:gd name="T69" fmla="*/ 44 h 62"/>
                  <a:gd name="T70" fmla="*/ 44 w 62"/>
                  <a:gd name="T71" fmla="*/ 51 h 62"/>
                  <a:gd name="T72" fmla="*/ 35 w 62"/>
                  <a:gd name="T73" fmla="*/ 55 h 62"/>
                  <a:gd name="T74" fmla="*/ 31 w 62"/>
                  <a:gd name="T7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lnTo>
                      <a:pt x="31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8"/>
                    </a:lnTo>
                    <a:lnTo>
                      <a:pt x="8" y="54"/>
                    </a:lnTo>
                    <a:lnTo>
                      <a:pt x="13" y="56"/>
                    </a:lnTo>
                    <a:lnTo>
                      <a:pt x="19" y="61"/>
                    </a:lnTo>
                    <a:lnTo>
                      <a:pt x="24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6" y="62"/>
                    </a:lnTo>
                    <a:lnTo>
                      <a:pt x="43" y="61"/>
                    </a:lnTo>
                    <a:lnTo>
                      <a:pt x="48" y="56"/>
                    </a:lnTo>
                    <a:lnTo>
                      <a:pt x="52" y="54"/>
                    </a:lnTo>
                    <a:lnTo>
                      <a:pt x="56" y="48"/>
                    </a:lnTo>
                    <a:lnTo>
                      <a:pt x="59" y="43"/>
                    </a:lnTo>
                    <a:lnTo>
                      <a:pt x="60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0" y="25"/>
                    </a:lnTo>
                    <a:lnTo>
                      <a:pt x="59" y="19"/>
                    </a:lnTo>
                    <a:lnTo>
                      <a:pt x="56" y="15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3" y="2"/>
                    </a:lnTo>
                    <a:lnTo>
                      <a:pt x="36" y="1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5"/>
                    </a:moveTo>
                    <a:lnTo>
                      <a:pt x="31" y="55"/>
                    </a:lnTo>
                    <a:lnTo>
                      <a:pt x="25" y="55"/>
                    </a:lnTo>
                    <a:lnTo>
                      <a:pt x="21" y="54"/>
                    </a:lnTo>
                    <a:lnTo>
                      <a:pt x="17" y="51"/>
                    </a:lnTo>
                    <a:lnTo>
                      <a:pt x="13" y="48"/>
                    </a:lnTo>
                    <a:lnTo>
                      <a:pt x="11" y="44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1" y="17"/>
                    </a:lnTo>
                    <a:lnTo>
                      <a:pt x="13" y="15"/>
                    </a:lnTo>
                    <a:lnTo>
                      <a:pt x="17" y="12"/>
                    </a:lnTo>
                    <a:lnTo>
                      <a:pt x="21" y="9"/>
                    </a:lnTo>
                    <a:lnTo>
                      <a:pt x="25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0" y="9"/>
                    </a:lnTo>
                    <a:lnTo>
                      <a:pt x="44" y="12"/>
                    </a:lnTo>
                    <a:lnTo>
                      <a:pt x="47" y="15"/>
                    </a:lnTo>
                    <a:lnTo>
                      <a:pt x="50" y="17"/>
                    </a:lnTo>
                    <a:lnTo>
                      <a:pt x="52" y="21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6"/>
                    </a:lnTo>
                    <a:lnTo>
                      <a:pt x="52" y="40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1"/>
                    </a:lnTo>
                    <a:lnTo>
                      <a:pt x="40" y="54"/>
                    </a:lnTo>
                    <a:lnTo>
                      <a:pt x="35" y="55"/>
                    </a:lnTo>
                    <a:lnTo>
                      <a:pt x="31" y="55"/>
                    </a:lnTo>
                    <a:lnTo>
                      <a:pt x="31" y="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0" name="Freeform 140"/>
              <p:cNvSpPr>
                <a:spLocks noEditPoints="1"/>
              </p:cNvSpPr>
              <p:nvPr/>
            </p:nvSpPr>
            <p:spPr bwMode="auto">
              <a:xfrm>
                <a:off x="3509" y="2568"/>
                <a:ext cx="16" cy="16"/>
              </a:xfrm>
              <a:custGeom>
                <a:avLst/>
                <a:gdLst>
                  <a:gd name="T0" fmla="*/ 12 w 16"/>
                  <a:gd name="T1" fmla="*/ 0 h 16"/>
                  <a:gd name="T2" fmla="*/ 12 w 16"/>
                  <a:gd name="T3" fmla="*/ 0 h 16"/>
                  <a:gd name="T4" fmla="*/ 15 w 16"/>
                  <a:gd name="T5" fmla="*/ 0 h 16"/>
                  <a:gd name="T6" fmla="*/ 16 w 16"/>
                  <a:gd name="T7" fmla="*/ 2 h 16"/>
                  <a:gd name="T8" fmla="*/ 16 w 16"/>
                  <a:gd name="T9" fmla="*/ 9 h 16"/>
                  <a:gd name="T10" fmla="*/ 16 w 16"/>
                  <a:gd name="T11" fmla="*/ 9 h 16"/>
                  <a:gd name="T12" fmla="*/ 15 w 16"/>
                  <a:gd name="T13" fmla="*/ 11 h 16"/>
                  <a:gd name="T14" fmla="*/ 12 w 16"/>
                  <a:gd name="T15" fmla="*/ 12 h 16"/>
                  <a:gd name="T16" fmla="*/ 3 w 16"/>
                  <a:gd name="T17" fmla="*/ 12 h 16"/>
                  <a:gd name="T18" fmla="*/ 3 w 16"/>
                  <a:gd name="T19" fmla="*/ 16 h 16"/>
                  <a:gd name="T20" fmla="*/ 3 w 16"/>
                  <a:gd name="T21" fmla="*/ 16 h 16"/>
                  <a:gd name="T22" fmla="*/ 1 w 16"/>
                  <a:gd name="T23" fmla="*/ 16 h 16"/>
                  <a:gd name="T24" fmla="*/ 1 w 16"/>
                  <a:gd name="T25" fmla="*/ 16 h 16"/>
                  <a:gd name="T26" fmla="*/ 0 w 16"/>
                  <a:gd name="T27" fmla="*/ 16 h 16"/>
                  <a:gd name="T28" fmla="*/ 0 w 16"/>
                  <a:gd name="T29" fmla="*/ 2 h 16"/>
                  <a:gd name="T30" fmla="*/ 0 w 16"/>
                  <a:gd name="T31" fmla="*/ 2 h 16"/>
                  <a:gd name="T32" fmla="*/ 1 w 16"/>
                  <a:gd name="T33" fmla="*/ 0 h 16"/>
                  <a:gd name="T34" fmla="*/ 4 w 16"/>
                  <a:gd name="T35" fmla="*/ 0 h 16"/>
                  <a:gd name="T36" fmla="*/ 12 w 16"/>
                  <a:gd name="T37" fmla="*/ 0 h 16"/>
                  <a:gd name="T38" fmla="*/ 3 w 16"/>
                  <a:gd name="T39" fmla="*/ 11 h 16"/>
                  <a:gd name="T40" fmla="*/ 12 w 16"/>
                  <a:gd name="T41" fmla="*/ 11 h 16"/>
                  <a:gd name="T42" fmla="*/ 12 w 16"/>
                  <a:gd name="T43" fmla="*/ 11 h 16"/>
                  <a:gd name="T44" fmla="*/ 13 w 16"/>
                  <a:gd name="T45" fmla="*/ 9 h 16"/>
                  <a:gd name="T46" fmla="*/ 13 w 16"/>
                  <a:gd name="T47" fmla="*/ 9 h 16"/>
                  <a:gd name="T48" fmla="*/ 13 w 16"/>
                  <a:gd name="T49" fmla="*/ 2 h 16"/>
                  <a:gd name="T50" fmla="*/ 13 w 16"/>
                  <a:gd name="T51" fmla="*/ 2 h 16"/>
                  <a:gd name="T52" fmla="*/ 13 w 16"/>
                  <a:gd name="T53" fmla="*/ 2 h 16"/>
                  <a:gd name="T54" fmla="*/ 12 w 16"/>
                  <a:gd name="T55" fmla="*/ 1 h 16"/>
                  <a:gd name="T56" fmla="*/ 4 w 16"/>
                  <a:gd name="T57" fmla="*/ 1 h 16"/>
                  <a:gd name="T58" fmla="*/ 4 w 16"/>
                  <a:gd name="T59" fmla="*/ 1 h 16"/>
                  <a:gd name="T60" fmla="*/ 3 w 16"/>
                  <a:gd name="T61" fmla="*/ 2 h 16"/>
                  <a:gd name="T62" fmla="*/ 3 w 16"/>
                  <a:gd name="T63" fmla="*/ 2 h 16"/>
                  <a:gd name="T64" fmla="*/ 3 w 16"/>
                  <a:gd name="T6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lnTo>
                      <a:pt x="12" y="0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1"/>
                    </a:lnTo>
                    <a:lnTo>
                      <a:pt x="12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12" y="0"/>
                    </a:lnTo>
                    <a:close/>
                    <a:moveTo>
                      <a:pt x="3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1" name="Freeform 141"/>
              <p:cNvSpPr>
                <a:spLocks/>
              </p:cNvSpPr>
              <p:nvPr/>
            </p:nvSpPr>
            <p:spPr bwMode="auto">
              <a:xfrm>
                <a:off x="3528" y="2568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3 w 13"/>
                  <a:gd name="T3" fmla="*/ 0 h 16"/>
                  <a:gd name="T4" fmla="*/ 13 w 13"/>
                  <a:gd name="T5" fmla="*/ 1 h 16"/>
                  <a:gd name="T6" fmla="*/ 13 w 13"/>
                  <a:gd name="T7" fmla="*/ 1 h 16"/>
                  <a:gd name="T8" fmla="*/ 13 w 13"/>
                  <a:gd name="T9" fmla="*/ 1 h 16"/>
                  <a:gd name="T10" fmla="*/ 2 w 13"/>
                  <a:gd name="T11" fmla="*/ 1 h 16"/>
                  <a:gd name="T12" fmla="*/ 2 w 13"/>
                  <a:gd name="T13" fmla="*/ 1 h 16"/>
                  <a:gd name="T14" fmla="*/ 2 w 13"/>
                  <a:gd name="T15" fmla="*/ 2 h 16"/>
                  <a:gd name="T16" fmla="*/ 1 w 13"/>
                  <a:gd name="T17" fmla="*/ 2 h 16"/>
                  <a:gd name="T18" fmla="*/ 1 w 13"/>
                  <a:gd name="T19" fmla="*/ 13 h 16"/>
                  <a:gd name="T20" fmla="*/ 1 w 13"/>
                  <a:gd name="T21" fmla="*/ 13 h 16"/>
                  <a:gd name="T22" fmla="*/ 2 w 13"/>
                  <a:gd name="T23" fmla="*/ 13 h 16"/>
                  <a:gd name="T24" fmla="*/ 2 w 13"/>
                  <a:gd name="T25" fmla="*/ 15 h 16"/>
                  <a:gd name="T26" fmla="*/ 13 w 13"/>
                  <a:gd name="T27" fmla="*/ 15 h 16"/>
                  <a:gd name="T28" fmla="*/ 13 w 13"/>
                  <a:gd name="T29" fmla="*/ 15 h 16"/>
                  <a:gd name="T30" fmla="*/ 13 w 13"/>
                  <a:gd name="T31" fmla="*/ 16 h 16"/>
                  <a:gd name="T32" fmla="*/ 13 w 13"/>
                  <a:gd name="T33" fmla="*/ 16 h 16"/>
                  <a:gd name="T34" fmla="*/ 13 w 13"/>
                  <a:gd name="T35" fmla="*/ 16 h 16"/>
                  <a:gd name="T36" fmla="*/ 2 w 13"/>
                  <a:gd name="T37" fmla="*/ 16 h 16"/>
                  <a:gd name="T38" fmla="*/ 2 w 13"/>
                  <a:gd name="T39" fmla="*/ 16 h 16"/>
                  <a:gd name="T40" fmla="*/ 0 w 13"/>
                  <a:gd name="T41" fmla="*/ 16 h 16"/>
                  <a:gd name="T42" fmla="*/ 0 w 13"/>
                  <a:gd name="T43" fmla="*/ 13 h 16"/>
                  <a:gd name="T44" fmla="*/ 0 w 13"/>
                  <a:gd name="T45" fmla="*/ 2 h 16"/>
                  <a:gd name="T46" fmla="*/ 0 w 13"/>
                  <a:gd name="T47" fmla="*/ 2 h 16"/>
                  <a:gd name="T48" fmla="*/ 0 w 13"/>
                  <a:gd name="T49" fmla="*/ 0 h 16"/>
                  <a:gd name="T50" fmla="*/ 2 w 13"/>
                  <a:gd name="T51" fmla="*/ 0 h 16"/>
                  <a:gd name="T52" fmla="*/ 13 w 13"/>
                  <a:gd name="T5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6">
                    <a:moveTo>
                      <a:pt x="13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2" name="Freeform 142"/>
              <p:cNvSpPr>
                <a:spLocks noEditPoints="1"/>
              </p:cNvSpPr>
              <p:nvPr/>
            </p:nvSpPr>
            <p:spPr bwMode="auto">
              <a:xfrm>
                <a:off x="3491" y="2543"/>
                <a:ext cx="62" cy="63"/>
              </a:xfrm>
              <a:custGeom>
                <a:avLst/>
                <a:gdLst>
                  <a:gd name="T0" fmla="*/ 31 w 62"/>
                  <a:gd name="T1" fmla="*/ 0 h 63"/>
                  <a:gd name="T2" fmla="*/ 19 w 62"/>
                  <a:gd name="T3" fmla="*/ 3 h 63"/>
                  <a:gd name="T4" fmla="*/ 10 w 62"/>
                  <a:gd name="T5" fmla="*/ 10 h 63"/>
                  <a:gd name="T6" fmla="*/ 3 w 62"/>
                  <a:gd name="T7" fmla="*/ 19 h 63"/>
                  <a:gd name="T8" fmla="*/ 0 w 62"/>
                  <a:gd name="T9" fmla="*/ 31 h 63"/>
                  <a:gd name="T10" fmla="*/ 0 w 62"/>
                  <a:gd name="T11" fmla="*/ 38 h 63"/>
                  <a:gd name="T12" fmla="*/ 6 w 62"/>
                  <a:gd name="T13" fmla="*/ 49 h 63"/>
                  <a:gd name="T14" fmla="*/ 14 w 62"/>
                  <a:gd name="T15" fmla="*/ 57 h 63"/>
                  <a:gd name="T16" fmla="*/ 25 w 62"/>
                  <a:gd name="T17" fmla="*/ 63 h 63"/>
                  <a:gd name="T18" fmla="*/ 31 w 62"/>
                  <a:gd name="T19" fmla="*/ 63 h 63"/>
                  <a:gd name="T20" fmla="*/ 44 w 62"/>
                  <a:gd name="T21" fmla="*/ 60 h 63"/>
                  <a:gd name="T22" fmla="*/ 53 w 62"/>
                  <a:gd name="T23" fmla="*/ 53 h 63"/>
                  <a:gd name="T24" fmla="*/ 60 w 62"/>
                  <a:gd name="T25" fmla="*/ 44 h 63"/>
                  <a:gd name="T26" fmla="*/ 62 w 62"/>
                  <a:gd name="T27" fmla="*/ 31 h 63"/>
                  <a:gd name="T28" fmla="*/ 61 w 62"/>
                  <a:gd name="T29" fmla="*/ 26 h 63"/>
                  <a:gd name="T30" fmla="*/ 57 w 62"/>
                  <a:gd name="T31" fmla="*/ 14 h 63"/>
                  <a:gd name="T32" fmla="*/ 49 w 62"/>
                  <a:gd name="T33" fmla="*/ 6 h 63"/>
                  <a:gd name="T34" fmla="*/ 37 w 62"/>
                  <a:gd name="T35" fmla="*/ 2 h 63"/>
                  <a:gd name="T36" fmla="*/ 31 w 62"/>
                  <a:gd name="T37" fmla="*/ 0 h 63"/>
                  <a:gd name="T38" fmla="*/ 31 w 62"/>
                  <a:gd name="T39" fmla="*/ 56 h 63"/>
                  <a:gd name="T40" fmla="*/ 22 w 62"/>
                  <a:gd name="T41" fmla="*/ 53 h 63"/>
                  <a:gd name="T42" fmla="*/ 14 w 62"/>
                  <a:gd name="T43" fmla="*/ 49 h 63"/>
                  <a:gd name="T44" fmla="*/ 10 w 62"/>
                  <a:gd name="T45" fmla="*/ 41 h 63"/>
                  <a:gd name="T46" fmla="*/ 7 w 62"/>
                  <a:gd name="T47" fmla="*/ 31 h 63"/>
                  <a:gd name="T48" fmla="*/ 7 w 62"/>
                  <a:gd name="T49" fmla="*/ 27 h 63"/>
                  <a:gd name="T50" fmla="*/ 11 w 62"/>
                  <a:gd name="T51" fmla="*/ 18 h 63"/>
                  <a:gd name="T52" fmla="*/ 18 w 62"/>
                  <a:gd name="T53" fmla="*/ 13 h 63"/>
                  <a:gd name="T54" fmla="*/ 26 w 62"/>
                  <a:gd name="T55" fmla="*/ 9 h 63"/>
                  <a:gd name="T56" fmla="*/ 31 w 62"/>
                  <a:gd name="T57" fmla="*/ 9 h 63"/>
                  <a:gd name="T58" fmla="*/ 41 w 62"/>
                  <a:gd name="T59" fmla="*/ 10 h 63"/>
                  <a:gd name="T60" fmla="*/ 48 w 62"/>
                  <a:gd name="T61" fmla="*/ 15 h 63"/>
                  <a:gd name="T62" fmla="*/ 53 w 62"/>
                  <a:gd name="T63" fmla="*/ 22 h 63"/>
                  <a:gd name="T64" fmla="*/ 54 w 62"/>
                  <a:gd name="T65" fmla="*/ 31 h 63"/>
                  <a:gd name="T66" fmla="*/ 54 w 62"/>
                  <a:gd name="T67" fmla="*/ 37 h 63"/>
                  <a:gd name="T68" fmla="*/ 50 w 62"/>
                  <a:gd name="T69" fmla="*/ 45 h 63"/>
                  <a:gd name="T70" fmla="*/ 45 w 62"/>
                  <a:gd name="T71" fmla="*/ 52 h 63"/>
                  <a:gd name="T72" fmla="*/ 35 w 62"/>
                  <a:gd name="T73" fmla="*/ 54 h 63"/>
                  <a:gd name="T74" fmla="*/ 31 w 62"/>
                  <a:gd name="T75" fmla="*/ 5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lnTo>
                      <a:pt x="31" y="0"/>
                    </a:lnTo>
                    <a:lnTo>
                      <a:pt x="25" y="2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3" y="19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6" y="49"/>
                    </a:lnTo>
                    <a:lnTo>
                      <a:pt x="10" y="53"/>
                    </a:lnTo>
                    <a:lnTo>
                      <a:pt x="14" y="57"/>
                    </a:lnTo>
                    <a:lnTo>
                      <a:pt x="19" y="60"/>
                    </a:lnTo>
                    <a:lnTo>
                      <a:pt x="25" y="63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7" y="63"/>
                    </a:lnTo>
                    <a:lnTo>
                      <a:pt x="44" y="60"/>
                    </a:lnTo>
                    <a:lnTo>
                      <a:pt x="49" y="57"/>
                    </a:lnTo>
                    <a:lnTo>
                      <a:pt x="53" y="53"/>
                    </a:lnTo>
                    <a:lnTo>
                      <a:pt x="57" y="49"/>
                    </a:lnTo>
                    <a:lnTo>
                      <a:pt x="60" y="44"/>
                    </a:lnTo>
                    <a:lnTo>
                      <a:pt x="61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1" y="26"/>
                    </a:lnTo>
                    <a:lnTo>
                      <a:pt x="60" y="19"/>
                    </a:lnTo>
                    <a:lnTo>
                      <a:pt x="57" y="14"/>
                    </a:lnTo>
                    <a:lnTo>
                      <a:pt x="53" y="10"/>
                    </a:lnTo>
                    <a:lnTo>
                      <a:pt x="49" y="6"/>
                    </a:lnTo>
                    <a:lnTo>
                      <a:pt x="44" y="3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6"/>
                    </a:moveTo>
                    <a:lnTo>
                      <a:pt x="31" y="56"/>
                    </a:lnTo>
                    <a:lnTo>
                      <a:pt x="26" y="54"/>
                    </a:lnTo>
                    <a:lnTo>
                      <a:pt x="22" y="53"/>
                    </a:lnTo>
                    <a:lnTo>
                      <a:pt x="18" y="52"/>
                    </a:lnTo>
                    <a:lnTo>
                      <a:pt x="14" y="49"/>
                    </a:lnTo>
                    <a:lnTo>
                      <a:pt x="11" y="45"/>
                    </a:lnTo>
                    <a:lnTo>
                      <a:pt x="10" y="41"/>
                    </a:lnTo>
                    <a:lnTo>
                      <a:pt x="7" y="37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27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2" y="10"/>
                    </a:lnTo>
                    <a:lnTo>
                      <a:pt x="2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5" y="9"/>
                    </a:lnTo>
                    <a:lnTo>
                      <a:pt x="41" y="10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0" y="18"/>
                    </a:lnTo>
                    <a:lnTo>
                      <a:pt x="53" y="22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7"/>
                    </a:lnTo>
                    <a:lnTo>
                      <a:pt x="53" y="41"/>
                    </a:lnTo>
                    <a:lnTo>
                      <a:pt x="50" y="45"/>
                    </a:lnTo>
                    <a:lnTo>
                      <a:pt x="48" y="49"/>
                    </a:lnTo>
                    <a:lnTo>
                      <a:pt x="45" y="52"/>
                    </a:lnTo>
                    <a:lnTo>
                      <a:pt x="41" y="53"/>
                    </a:lnTo>
                    <a:lnTo>
                      <a:pt x="35" y="54"/>
                    </a:lnTo>
                    <a:lnTo>
                      <a:pt x="31" y="56"/>
                    </a:lnTo>
                    <a:lnTo>
                      <a:pt x="31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3" name="Freeform 143"/>
              <p:cNvSpPr>
                <a:spLocks noEditPoints="1"/>
              </p:cNvSpPr>
              <p:nvPr/>
            </p:nvSpPr>
            <p:spPr bwMode="auto">
              <a:xfrm>
                <a:off x="3508" y="2566"/>
                <a:ext cx="14" cy="18"/>
              </a:xfrm>
              <a:custGeom>
                <a:avLst/>
                <a:gdLst>
                  <a:gd name="T0" fmla="*/ 12 w 14"/>
                  <a:gd name="T1" fmla="*/ 0 h 18"/>
                  <a:gd name="T2" fmla="*/ 12 w 14"/>
                  <a:gd name="T3" fmla="*/ 0 h 18"/>
                  <a:gd name="T4" fmla="*/ 14 w 14"/>
                  <a:gd name="T5" fmla="*/ 2 h 18"/>
                  <a:gd name="T6" fmla="*/ 14 w 14"/>
                  <a:gd name="T7" fmla="*/ 4 h 18"/>
                  <a:gd name="T8" fmla="*/ 14 w 14"/>
                  <a:gd name="T9" fmla="*/ 10 h 18"/>
                  <a:gd name="T10" fmla="*/ 14 w 14"/>
                  <a:gd name="T11" fmla="*/ 10 h 18"/>
                  <a:gd name="T12" fmla="*/ 14 w 14"/>
                  <a:gd name="T13" fmla="*/ 13 h 18"/>
                  <a:gd name="T14" fmla="*/ 12 w 14"/>
                  <a:gd name="T15" fmla="*/ 13 h 18"/>
                  <a:gd name="T16" fmla="*/ 1 w 14"/>
                  <a:gd name="T17" fmla="*/ 13 h 18"/>
                  <a:gd name="T18" fmla="*/ 1 w 14"/>
                  <a:gd name="T19" fmla="*/ 17 h 18"/>
                  <a:gd name="T20" fmla="*/ 1 w 14"/>
                  <a:gd name="T21" fmla="*/ 17 h 18"/>
                  <a:gd name="T22" fmla="*/ 1 w 14"/>
                  <a:gd name="T23" fmla="*/ 18 h 18"/>
                  <a:gd name="T24" fmla="*/ 1 w 14"/>
                  <a:gd name="T25" fmla="*/ 18 h 18"/>
                  <a:gd name="T26" fmla="*/ 0 w 14"/>
                  <a:gd name="T27" fmla="*/ 17 h 18"/>
                  <a:gd name="T28" fmla="*/ 0 w 14"/>
                  <a:gd name="T29" fmla="*/ 4 h 18"/>
                  <a:gd name="T30" fmla="*/ 0 w 14"/>
                  <a:gd name="T31" fmla="*/ 4 h 18"/>
                  <a:gd name="T32" fmla="*/ 0 w 14"/>
                  <a:gd name="T33" fmla="*/ 2 h 18"/>
                  <a:gd name="T34" fmla="*/ 2 w 14"/>
                  <a:gd name="T35" fmla="*/ 0 h 18"/>
                  <a:gd name="T36" fmla="*/ 12 w 14"/>
                  <a:gd name="T37" fmla="*/ 0 h 18"/>
                  <a:gd name="T38" fmla="*/ 1 w 14"/>
                  <a:gd name="T39" fmla="*/ 11 h 18"/>
                  <a:gd name="T40" fmla="*/ 12 w 14"/>
                  <a:gd name="T41" fmla="*/ 11 h 18"/>
                  <a:gd name="T42" fmla="*/ 12 w 14"/>
                  <a:gd name="T43" fmla="*/ 11 h 18"/>
                  <a:gd name="T44" fmla="*/ 12 w 14"/>
                  <a:gd name="T45" fmla="*/ 10 h 18"/>
                  <a:gd name="T46" fmla="*/ 13 w 14"/>
                  <a:gd name="T47" fmla="*/ 10 h 18"/>
                  <a:gd name="T48" fmla="*/ 13 w 14"/>
                  <a:gd name="T49" fmla="*/ 4 h 18"/>
                  <a:gd name="T50" fmla="*/ 13 w 14"/>
                  <a:gd name="T51" fmla="*/ 4 h 18"/>
                  <a:gd name="T52" fmla="*/ 12 w 14"/>
                  <a:gd name="T53" fmla="*/ 3 h 18"/>
                  <a:gd name="T54" fmla="*/ 12 w 14"/>
                  <a:gd name="T55" fmla="*/ 2 h 18"/>
                  <a:gd name="T56" fmla="*/ 2 w 14"/>
                  <a:gd name="T57" fmla="*/ 2 h 18"/>
                  <a:gd name="T58" fmla="*/ 2 w 14"/>
                  <a:gd name="T59" fmla="*/ 2 h 18"/>
                  <a:gd name="T60" fmla="*/ 2 w 14"/>
                  <a:gd name="T61" fmla="*/ 3 h 18"/>
                  <a:gd name="T62" fmla="*/ 1 w 14"/>
                  <a:gd name="T63" fmla="*/ 4 h 18"/>
                  <a:gd name="T64" fmla="*/ 1 w 14"/>
                  <a:gd name="T65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8">
                    <a:moveTo>
                      <a:pt x="12" y="0"/>
                    </a:moveTo>
                    <a:lnTo>
                      <a:pt x="12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" y="0"/>
                    </a:lnTo>
                    <a:close/>
                    <a:moveTo>
                      <a:pt x="1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4" name="Freeform 144"/>
              <p:cNvSpPr>
                <a:spLocks/>
              </p:cNvSpPr>
              <p:nvPr/>
            </p:nvSpPr>
            <p:spPr bwMode="auto">
              <a:xfrm>
                <a:off x="3525" y="2566"/>
                <a:ext cx="15" cy="18"/>
              </a:xfrm>
              <a:custGeom>
                <a:avLst/>
                <a:gdLst>
                  <a:gd name="T0" fmla="*/ 14 w 15"/>
                  <a:gd name="T1" fmla="*/ 0 h 18"/>
                  <a:gd name="T2" fmla="*/ 14 w 15"/>
                  <a:gd name="T3" fmla="*/ 0 h 18"/>
                  <a:gd name="T4" fmla="*/ 15 w 15"/>
                  <a:gd name="T5" fmla="*/ 2 h 18"/>
                  <a:gd name="T6" fmla="*/ 15 w 15"/>
                  <a:gd name="T7" fmla="*/ 2 h 18"/>
                  <a:gd name="T8" fmla="*/ 14 w 15"/>
                  <a:gd name="T9" fmla="*/ 2 h 18"/>
                  <a:gd name="T10" fmla="*/ 4 w 15"/>
                  <a:gd name="T11" fmla="*/ 2 h 18"/>
                  <a:gd name="T12" fmla="*/ 4 w 15"/>
                  <a:gd name="T13" fmla="*/ 2 h 18"/>
                  <a:gd name="T14" fmla="*/ 3 w 15"/>
                  <a:gd name="T15" fmla="*/ 3 h 18"/>
                  <a:gd name="T16" fmla="*/ 3 w 15"/>
                  <a:gd name="T17" fmla="*/ 4 h 18"/>
                  <a:gd name="T18" fmla="*/ 3 w 15"/>
                  <a:gd name="T19" fmla="*/ 14 h 18"/>
                  <a:gd name="T20" fmla="*/ 3 w 15"/>
                  <a:gd name="T21" fmla="*/ 14 h 18"/>
                  <a:gd name="T22" fmla="*/ 3 w 15"/>
                  <a:gd name="T23" fmla="*/ 15 h 18"/>
                  <a:gd name="T24" fmla="*/ 4 w 15"/>
                  <a:gd name="T25" fmla="*/ 15 h 18"/>
                  <a:gd name="T26" fmla="*/ 14 w 15"/>
                  <a:gd name="T27" fmla="*/ 15 h 18"/>
                  <a:gd name="T28" fmla="*/ 14 w 15"/>
                  <a:gd name="T29" fmla="*/ 15 h 18"/>
                  <a:gd name="T30" fmla="*/ 15 w 15"/>
                  <a:gd name="T31" fmla="*/ 17 h 18"/>
                  <a:gd name="T32" fmla="*/ 15 w 15"/>
                  <a:gd name="T33" fmla="*/ 17 h 18"/>
                  <a:gd name="T34" fmla="*/ 14 w 15"/>
                  <a:gd name="T35" fmla="*/ 18 h 18"/>
                  <a:gd name="T36" fmla="*/ 4 w 15"/>
                  <a:gd name="T37" fmla="*/ 18 h 18"/>
                  <a:gd name="T38" fmla="*/ 4 w 15"/>
                  <a:gd name="T39" fmla="*/ 18 h 18"/>
                  <a:gd name="T40" fmla="*/ 1 w 15"/>
                  <a:gd name="T41" fmla="*/ 17 h 18"/>
                  <a:gd name="T42" fmla="*/ 0 w 15"/>
                  <a:gd name="T43" fmla="*/ 14 h 18"/>
                  <a:gd name="T44" fmla="*/ 0 w 15"/>
                  <a:gd name="T45" fmla="*/ 4 h 18"/>
                  <a:gd name="T46" fmla="*/ 0 w 15"/>
                  <a:gd name="T47" fmla="*/ 4 h 18"/>
                  <a:gd name="T48" fmla="*/ 1 w 15"/>
                  <a:gd name="T49" fmla="*/ 2 h 18"/>
                  <a:gd name="T50" fmla="*/ 4 w 15"/>
                  <a:gd name="T51" fmla="*/ 0 h 18"/>
                  <a:gd name="T52" fmla="*/ 14 w 15"/>
                  <a:gd name="T5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8">
                    <a:moveTo>
                      <a:pt x="14" y="0"/>
                    </a:moveTo>
                    <a:lnTo>
                      <a:pt x="14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5" name="Freeform 145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6" name="Freeform 146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7" name="Rectangle 147"/>
              <p:cNvSpPr>
                <a:spLocks noChangeArrowheads="1"/>
              </p:cNvSpPr>
              <p:nvPr/>
            </p:nvSpPr>
            <p:spPr bwMode="auto">
              <a:xfrm>
                <a:off x="1581" y="260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Rectangle 148"/>
              <p:cNvSpPr>
                <a:spLocks noChangeArrowheads="1"/>
              </p:cNvSpPr>
              <p:nvPr/>
            </p:nvSpPr>
            <p:spPr bwMode="auto">
              <a:xfrm>
                <a:off x="1581" y="260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Rectangle 149"/>
              <p:cNvSpPr>
                <a:spLocks noChangeArrowheads="1"/>
              </p:cNvSpPr>
              <p:nvPr/>
            </p:nvSpPr>
            <p:spPr bwMode="auto">
              <a:xfrm>
                <a:off x="1581" y="260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Rectangle 150"/>
              <p:cNvSpPr>
                <a:spLocks noChangeArrowheads="1"/>
              </p:cNvSpPr>
              <p:nvPr/>
            </p:nvSpPr>
            <p:spPr bwMode="auto">
              <a:xfrm>
                <a:off x="1581" y="260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Rectangle 151"/>
              <p:cNvSpPr>
                <a:spLocks noChangeArrowheads="1"/>
              </p:cNvSpPr>
              <p:nvPr/>
            </p:nvSpPr>
            <p:spPr bwMode="auto">
              <a:xfrm>
                <a:off x="1581" y="261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Rectangle 152"/>
              <p:cNvSpPr>
                <a:spLocks noChangeArrowheads="1"/>
              </p:cNvSpPr>
              <p:nvPr/>
            </p:nvSpPr>
            <p:spPr bwMode="auto">
              <a:xfrm>
                <a:off x="1581" y="261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Rectangle 153"/>
              <p:cNvSpPr>
                <a:spLocks noChangeArrowheads="1"/>
              </p:cNvSpPr>
              <p:nvPr/>
            </p:nvSpPr>
            <p:spPr bwMode="auto">
              <a:xfrm>
                <a:off x="1581" y="261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Rectangle 154"/>
              <p:cNvSpPr>
                <a:spLocks noChangeArrowheads="1"/>
              </p:cNvSpPr>
              <p:nvPr/>
            </p:nvSpPr>
            <p:spPr bwMode="auto">
              <a:xfrm>
                <a:off x="1581" y="261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Rectangle 155"/>
              <p:cNvSpPr>
                <a:spLocks noChangeArrowheads="1"/>
              </p:cNvSpPr>
              <p:nvPr/>
            </p:nvSpPr>
            <p:spPr bwMode="auto">
              <a:xfrm>
                <a:off x="1581" y="261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Rectangle 156"/>
              <p:cNvSpPr>
                <a:spLocks noChangeArrowheads="1"/>
              </p:cNvSpPr>
              <p:nvPr/>
            </p:nvSpPr>
            <p:spPr bwMode="auto">
              <a:xfrm>
                <a:off x="1581" y="262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Rectangle 157"/>
              <p:cNvSpPr>
                <a:spLocks noChangeArrowheads="1"/>
              </p:cNvSpPr>
              <p:nvPr/>
            </p:nvSpPr>
            <p:spPr bwMode="auto">
              <a:xfrm>
                <a:off x="1581" y="262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8" name="Rectangle 158"/>
              <p:cNvSpPr>
                <a:spLocks noChangeArrowheads="1"/>
              </p:cNvSpPr>
              <p:nvPr/>
            </p:nvSpPr>
            <p:spPr bwMode="auto">
              <a:xfrm>
                <a:off x="1581" y="262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9" name="Rectangle 159"/>
              <p:cNvSpPr>
                <a:spLocks noChangeArrowheads="1"/>
              </p:cNvSpPr>
              <p:nvPr/>
            </p:nvSpPr>
            <p:spPr bwMode="auto">
              <a:xfrm>
                <a:off x="1581" y="262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1" name="Rectangle 161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2" name="Rectangle 162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3" name="Rectangle 163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4" name="Rectangle 164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5" name="Rectangle 165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6" name="Rectangle 166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Rectangle 167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8" name="Rectangle 168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9" name="Rectangle 169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0" name="Rectangle 170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1" name="Rectangle 171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2" name="Rectangle 172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3" name="Rectangle 173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4" name="Rectangle 174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5" name="Rectangle 175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6" name="Rectangle 176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7" name="Rectangle 177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8" name="Freeform 178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  <a:close/>
                  </a:path>
                </a:pathLst>
              </a:custGeom>
              <a:solidFill>
                <a:srgbClr val="003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Freeform 179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Freeform 180"/>
              <p:cNvSpPr>
                <a:spLocks/>
              </p:cNvSpPr>
              <p:nvPr/>
            </p:nvSpPr>
            <p:spPr bwMode="auto">
              <a:xfrm>
                <a:off x="1596" y="2537"/>
                <a:ext cx="162" cy="54"/>
              </a:xfrm>
              <a:custGeom>
                <a:avLst/>
                <a:gdLst>
                  <a:gd name="T0" fmla="*/ 0 w 162"/>
                  <a:gd name="T1" fmla="*/ 0 h 54"/>
                  <a:gd name="T2" fmla="*/ 138 w 162"/>
                  <a:gd name="T3" fmla="*/ 0 h 54"/>
                  <a:gd name="T4" fmla="*/ 138 w 162"/>
                  <a:gd name="T5" fmla="*/ 0 h 54"/>
                  <a:gd name="T6" fmla="*/ 143 w 162"/>
                  <a:gd name="T7" fmla="*/ 0 h 54"/>
                  <a:gd name="T8" fmla="*/ 147 w 162"/>
                  <a:gd name="T9" fmla="*/ 1 h 54"/>
                  <a:gd name="T10" fmla="*/ 151 w 162"/>
                  <a:gd name="T11" fmla="*/ 4 h 54"/>
                  <a:gd name="T12" fmla="*/ 155 w 162"/>
                  <a:gd name="T13" fmla="*/ 6 h 54"/>
                  <a:gd name="T14" fmla="*/ 158 w 162"/>
                  <a:gd name="T15" fmla="*/ 10 h 54"/>
                  <a:gd name="T16" fmla="*/ 159 w 162"/>
                  <a:gd name="T17" fmla="*/ 15 h 54"/>
                  <a:gd name="T18" fmla="*/ 161 w 162"/>
                  <a:gd name="T19" fmla="*/ 19 h 54"/>
                  <a:gd name="T20" fmla="*/ 162 w 162"/>
                  <a:gd name="T21" fmla="*/ 24 h 54"/>
                  <a:gd name="T22" fmla="*/ 162 w 162"/>
                  <a:gd name="T23" fmla="*/ 29 h 54"/>
                  <a:gd name="T24" fmla="*/ 162 w 162"/>
                  <a:gd name="T25" fmla="*/ 29 h 54"/>
                  <a:gd name="T26" fmla="*/ 161 w 162"/>
                  <a:gd name="T27" fmla="*/ 33 h 54"/>
                  <a:gd name="T28" fmla="*/ 159 w 162"/>
                  <a:gd name="T29" fmla="*/ 39 h 54"/>
                  <a:gd name="T30" fmla="*/ 158 w 162"/>
                  <a:gd name="T31" fmla="*/ 43 h 54"/>
                  <a:gd name="T32" fmla="*/ 155 w 162"/>
                  <a:gd name="T33" fmla="*/ 46 h 54"/>
                  <a:gd name="T34" fmla="*/ 151 w 162"/>
                  <a:gd name="T35" fmla="*/ 50 h 54"/>
                  <a:gd name="T36" fmla="*/ 147 w 162"/>
                  <a:gd name="T37" fmla="*/ 51 h 54"/>
                  <a:gd name="T38" fmla="*/ 143 w 162"/>
                  <a:gd name="T39" fmla="*/ 52 h 54"/>
                  <a:gd name="T40" fmla="*/ 138 w 162"/>
                  <a:gd name="T41" fmla="*/ 54 h 54"/>
                  <a:gd name="T42" fmla="*/ 0 w 162"/>
                  <a:gd name="T43" fmla="*/ 54 h 54"/>
                  <a:gd name="T44" fmla="*/ 0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0" y="0"/>
                    </a:moveTo>
                    <a:lnTo>
                      <a:pt x="138" y="0"/>
                    </a:lnTo>
                    <a:lnTo>
                      <a:pt x="138" y="0"/>
                    </a:lnTo>
                    <a:lnTo>
                      <a:pt x="143" y="0"/>
                    </a:lnTo>
                    <a:lnTo>
                      <a:pt x="147" y="1"/>
                    </a:lnTo>
                    <a:lnTo>
                      <a:pt x="151" y="4"/>
                    </a:lnTo>
                    <a:lnTo>
                      <a:pt x="155" y="6"/>
                    </a:lnTo>
                    <a:lnTo>
                      <a:pt x="158" y="10"/>
                    </a:lnTo>
                    <a:lnTo>
                      <a:pt x="159" y="15"/>
                    </a:lnTo>
                    <a:lnTo>
                      <a:pt x="161" y="19"/>
                    </a:lnTo>
                    <a:lnTo>
                      <a:pt x="162" y="24"/>
                    </a:lnTo>
                    <a:lnTo>
                      <a:pt x="162" y="29"/>
                    </a:lnTo>
                    <a:lnTo>
                      <a:pt x="162" y="29"/>
                    </a:lnTo>
                    <a:lnTo>
                      <a:pt x="161" y="33"/>
                    </a:lnTo>
                    <a:lnTo>
                      <a:pt x="159" y="39"/>
                    </a:lnTo>
                    <a:lnTo>
                      <a:pt x="158" y="43"/>
                    </a:lnTo>
                    <a:lnTo>
                      <a:pt x="155" y="46"/>
                    </a:lnTo>
                    <a:lnTo>
                      <a:pt x="151" y="50"/>
                    </a:lnTo>
                    <a:lnTo>
                      <a:pt x="147" y="51"/>
                    </a:lnTo>
                    <a:lnTo>
                      <a:pt x="143" y="52"/>
                    </a:lnTo>
                    <a:lnTo>
                      <a:pt x="138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1" name="Rectangle 181"/>
              <p:cNvSpPr>
                <a:spLocks noChangeArrowheads="1"/>
              </p:cNvSpPr>
              <p:nvPr/>
            </p:nvSpPr>
            <p:spPr bwMode="auto">
              <a:xfrm>
                <a:off x="1596" y="2539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2" name="Rectangle 182"/>
              <p:cNvSpPr>
                <a:spLocks noChangeArrowheads="1"/>
              </p:cNvSpPr>
              <p:nvPr/>
            </p:nvSpPr>
            <p:spPr bwMode="auto">
              <a:xfrm>
                <a:off x="1596" y="254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Rectangle 183"/>
              <p:cNvSpPr>
                <a:spLocks noChangeArrowheads="1"/>
              </p:cNvSpPr>
              <p:nvPr/>
            </p:nvSpPr>
            <p:spPr bwMode="auto">
              <a:xfrm>
                <a:off x="1596" y="25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Rectangle 184"/>
              <p:cNvSpPr>
                <a:spLocks noChangeArrowheads="1"/>
              </p:cNvSpPr>
              <p:nvPr/>
            </p:nvSpPr>
            <p:spPr bwMode="auto">
              <a:xfrm>
                <a:off x="1596" y="254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Rectangle 185"/>
              <p:cNvSpPr>
                <a:spLocks noChangeArrowheads="1"/>
              </p:cNvSpPr>
              <p:nvPr/>
            </p:nvSpPr>
            <p:spPr bwMode="auto">
              <a:xfrm>
                <a:off x="1596" y="254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6" name="Rectangle 186"/>
              <p:cNvSpPr>
                <a:spLocks noChangeArrowheads="1"/>
              </p:cNvSpPr>
              <p:nvPr/>
            </p:nvSpPr>
            <p:spPr bwMode="auto">
              <a:xfrm>
                <a:off x="1596" y="255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Rectangle 187"/>
              <p:cNvSpPr>
                <a:spLocks noChangeArrowheads="1"/>
              </p:cNvSpPr>
              <p:nvPr/>
            </p:nvSpPr>
            <p:spPr bwMode="auto">
              <a:xfrm>
                <a:off x="1596" y="255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Rectangle 188"/>
              <p:cNvSpPr>
                <a:spLocks noChangeArrowheads="1"/>
              </p:cNvSpPr>
              <p:nvPr/>
            </p:nvSpPr>
            <p:spPr bwMode="auto">
              <a:xfrm>
                <a:off x="1596" y="255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9" name="Rectangle 189"/>
              <p:cNvSpPr>
                <a:spLocks noChangeArrowheads="1"/>
              </p:cNvSpPr>
              <p:nvPr/>
            </p:nvSpPr>
            <p:spPr bwMode="auto">
              <a:xfrm>
                <a:off x="1596" y="255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0" name="Rectangle 190"/>
              <p:cNvSpPr>
                <a:spLocks noChangeArrowheads="1"/>
              </p:cNvSpPr>
              <p:nvPr/>
            </p:nvSpPr>
            <p:spPr bwMode="auto">
              <a:xfrm>
                <a:off x="1596" y="256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1" name="Rectangle 191"/>
              <p:cNvSpPr>
                <a:spLocks noChangeArrowheads="1"/>
              </p:cNvSpPr>
              <p:nvPr/>
            </p:nvSpPr>
            <p:spPr bwMode="auto">
              <a:xfrm>
                <a:off x="1596" y="256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2" name="Rectangle 192"/>
              <p:cNvSpPr>
                <a:spLocks noChangeArrowheads="1"/>
              </p:cNvSpPr>
              <p:nvPr/>
            </p:nvSpPr>
            <p:spPr bwMode="auto">
              <a:xfrm>
                <a:off x="1596" y="256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3" name="Rectangle 193"/>
              <p:cNvSpPr>
                <a:spLocks noChangeArrowheads="1"/>
              </p:cNvSpPr>
              <p:nvPr/>
            </p:nvSpPr>
            <p:spPr bwMode="auto">
              <a:xfrm>
                <a:off x="1596" y="256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4" name="Rectangle 194"/>
              <p:cNvSpPr>
                <a:spLocks noChangeArrowheads="1"/>
              </p:cNvSpPr>
              <p:nvPr/>
            </p:nvSpPr>
            <p:spPr bwMode="auto">
              <a:xfrm>
                <a:off x="1596" y="256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5" name="Rectangle 195"/>
              <p:cNvSpPr>
                <a:spLocks noChangeArrowheads="1"/>
              </p:cNvSpPr>
              <p:nvPr/>
            </p:nvSpPr>
            <p:spPr bwMode="auto">
              <a:xfrm>
                <a:off x="1596" y="257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6" name="Rectangle 196"/>
              <p:cNvSpPr>
                <a:spLocks noChangeArrowheads="1"/>
              </p:cNvSpPr>
              <p:nvPr/>
            </p:nvSpPr>
            <p:spPr bwMode="auto">
              <a:xfrm>
                <a:off x="1596" y="257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7" name="Rectangle 197"/>
              <p:cNvSpPr>
                <a:spLocks noChangeArrowheads="1"/>
              </p:cNvSpPr>
              <p:nvPr/>
            </p:nvSpPr>
            <p:spPr bwMode="auto">
              <a:xfrm>
                <a:off x="1596" y="257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8" name="Rectangle 198"/>
              <p:cNvSpPr>
                <a:spLocks noChangeArrowheads="1"/>
              </p:cNvSpPr>
              <p:nvPr/>
            </p:nvSpPr>
            <p:spPr bwMode="auto">
              <a:xfrm>
                <a:off x="1596" y="257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9" name="Rectangle 199"/>
              <p:cNvSpPr>
                <a:spLocks noChangeArrowheads="1"/>
              </p:cNvSpPr>
              <p:nvPr/>
            </p:nvSpPr>
            <p:spPr bwMode="auto">
              <a:xfrm>
                <a:off x="1596" y="258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0" name="Rectangle 200"/>
              <p:cNvSpPr>
                <a:spLocks noChangeArrowheads="1"/>
              </p:cNvSpPr>
              <p:nvPr/>
            </p:nvSpPr>
            <p:spPr bwMode="auto">
              <a:xfrm>
                <a:off x="1596" y="258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1" name="Rectangle 201"/>
              <p:cNvSpPr>
                <a:spLocks noChangeArrowheads="1"/>
              </p:cNvSpPr>
              <p:nvPr/>
            </p:nvSpPr>
            <p:spPr bwMode="auto">
              <a:xfrm>
                <a:off x="1596" y="258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2" name="Rectangle 202"/>
              <p:cNvSpPr>
                <a:spLocks noChangeArrowheads="1"/>
              </p:cNvSpPr>
              <p:nvPr/>
            </p:nvSpPr>
            <p:spPr bwMode="auto">
              <a:xfrm>
                <a:off x="1596" y="258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3" name="Freeform 203"/>
              <p:cNvSpPr>
                <a:spLocks/>
              </p:cNvSpPr>
              <p:nvPr/>
            </p:nvSpPr>
            <p:spPr bwMode="auto">
              <a:xfrm>
                <a:off x="1592" y="2533"/>
                <a:ext cx="174" cy="60"/>
              </a:xfrm>
              <a:custGeom>
                <a:avLst/>
                <a:gdLst>
                  <a:gd name="T0" fmla="*/ 0 w 174"/>
                  <a:gd name="T1" fmla="*/ 55 h 60"/>
                  <a:gd name="T2" fmla="*/ 142 w 174"/>
                  <a:gd name="T3" fmla="*/ 55 h 60"/>
                  <a:gd name="T4" fmla="*/ 142 w 174"/>
                  <a:gd name="T5" fmla="*/ 55 h 60"/>
                  <a:gd name="T6" fmla="*/ 150 w 174"/>
                  <a:gd name="T7" fmla="*/ 54 h 60"/>
                  <a:gd name="T8" fmla="*/ 156 w 174"/>
                  <a:gd name="T9" fmla="*/ 50 h 60"/>
                  <a:gd name="T10" fmla="*/ 161 w 174"/>
                  <a:gd name="T11" fmla="*/ 44 h 60"/>
                  <a:gd name="T12" fmla="*/ 162 w 174"/>
                  <a:gd name="T13" fmla="*/ 40 h 60"/>
                  <a:gd name="T14" fmla="*/ 163 w 174"/>
                  <a:gd name="T15" fmla="*/ 36 h 60"/>
                  <a:gd name="T16" fmla="*/ 163 w 174"/>
                  <a:gd name="T17" fmla="*/ 24 h 60"/>
                  <a:gd name="T18" fmla="*/ 163 w 174"/>
                  <a:gd name="T19" fmla="*/ 24 h 60"/>
                  <a:gd name="T20" fmla="*/ 162 w 174"/>
                  <a:gd name="T21" fmla="*/ 21 h 60"/>
                  <a:gd name="T22" fmla="*/ 161 w 174"/>
                  <a:gd name="T23" fmla="*/ 17 h 60"/>
                  <a:gd name="T24" fmla="*/ 156 w 174"/>
                  <a:gd name="T25" fmla="*/ 10 h 60"/>
                  <a:gd name="T26" fmla="*/ 150 w 174"/>
                  <a:gd name="T27" fmla="*/ 6 h 60"/>
                  <a:gd name="T28" fmla="*/ 142 w 174"/>
                  <a:gd name="T29" fmla="*/ 5 h 60"/>
                  <a:gd name="T30" fmla="*/ 0 w 174"/>
                  <a:gd name="T31" fmla="*/ 5 h 60"/>
                  <a:gd name="T32" fmla="*/ 0 w 174"/>
                  <a:gd name="T33" fmla="*/ 0 h 60"/>
                  <a:gd name="T34" fmla="*/ 150 w 174"/>
                  <a:gd name="T35" fmla="*/ 0 h 60"/>
                  <a:gd name="T36" fmla="*/ 150 w 174"/>
                  <a:gd name="T37" fmla="*/ 0 h 60"/>
                  <a:gd name="T38" fmla="*/ 155 w 174"/>
                  <a:gd name="T39" fmla="*/ 0 h 60"/>
                  <a:gd name="T40" fmla="*/ 159 w 174"/>
                  <a:gd name="T41" fmla="*/ 1 h 60"/>
                  <a:gd name="T42" fmla="*/ 163 w 174"/>
                  <a:gd name="T43" fmla="*/ 4 h 60"/>
                  <a:gd name="T44" fmla="*/ 166 w 174"/>
                  <a:gd name="T45" fmla="*/ 6 h 60"/>
                  <a:gd name="T46" fmla="*/ 170 w 174"/>
                  <a:gd name="T47" fmla="*/ 10 h 60"/>
                  <a:gd name="T48" fmla="*/ 171 w 174"/>
                  <a:gd name="T49" fmla="*/ 14 h 60"/>
                  <a:gd name="T50" fmla="*/ 173 w 174"/>
                  <a:gd name="T51" fmla="*/ 19 h 60"/>
                  <a:gd name="T52" fmla="*/ 174 w 174"/>
                  <a:gd name="T53" fmla="*/ 23 h 60"/>
                  <a:gd name="T54" fmla="*/ 174 w 174"/>
                  <a:gd name="T55" fmla="*/ 37 h 60"/>
                  <a:gd name="T56" fmla="*/ 174 w 174"/>
                  <a:gd name="T57" fmla="*/ 37 h 60"/>
                  <a:gd name="T58" fmla="*/ 173 w 174"/>
                  <a:gd name="T59" fmla="*/ 43 h 60"/>
                  <a:gd name="T60" fmla="*/ 171 w 174"/>
                  <a:gd name="T61" fmla="*/ 47 h 60"/>
                  <a:gd name="T62" fmla="*/ 170 w 174"/>
                  <a:gd name="T63" fmla="*/ 51 h 60"/>
                  <a:gd name="T64" fmla="*/ 166 w 174"/>
                  <a:gd name="T65" fmla="*/ 54 h 60"/>
                  <a:gd name="T66" fmla="*/ 163 w 174"/>
                  <a:gd name="T67" fmla="*/ 56 h 60"/>
                  <a:gd name="T68" fmla="*/ 159 w 174"/>
                  <a:gd name="T69" fmla="*/ 59 h 60"/>
                  <a:gd name="T70" fmla="*/ 155 w 174"/>
                  <a:gd name="T71" fmla="*/ 60 h 60"/>
                  <a:gd name="T72" fmla="*/ 150 w 174"/>
                  <a:gd name="T73" fmla="*/ 60 h 60"/>
                  <a:gd name="T74" fmla="*/ 0 w 174"/>
                  <a:gd name="T75" fmla="*/ 60 h 60"/>
                  <a:gd name="T76" fmla="*/ 0 w 174"/>
                  <a:gd name="T77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4" h="60">
                    <a:moveTo>
                      <a:pt x="0" y="55"/>
                    </a:moveTo>
                    <a:lnTo>
                      <a:pt x="142" y="55"/>
                    </a:lnTo>
                    <a:lnTo>
                      <a:pt x="142" y="55"/>
                    </a:lnTo>
                    <a:lnTo>
                      <a:pt x="150" y="54"/>
                    </a:lnTo>
                    <a:lnTo>
                      <a:pt x="156" y="50"/>
                    </a:lnTo>
                    <a:lnTo>
                      <a:pt x="161" y="44"/>
                    </a:lnTo>
                    <a:lnTo>
                      <a:pt x="162" y="40"/>
                    </a:lnTo>
                    <a:lnTo>
                      <a:pt x="163" y="36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2" y="21"/>
                    </a:lnTo>
                    <a:lnTo>
                      <a:pt x="161" y="17"/>
                    </a:lnTo>
                    <a:lnTo>
                      <a:pt x="156" y="10"/>
                    </a:lnTo>
                    <a:lnTo>
                      <a:pt x="150" y="6"/>
                    </a:lnTo>
                    <a:lnTo>
                      <a:pt x="142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59" y="1"/>
                    </a:lnTo>
                    <a:lnTo>
                      <a:pt x="163" y="4"/>
                    </a:lnTo>
                    <a:lnTo>
                      <a:pt x="166" y="6"/>
                    </a:lnTo>
                    <a:lnTo>
                      <a:pt x="170" y="10"/>
                    </a:lnTo>
                    <a:lnTo>
                      <a:pt x="171" y="14"/>
                    </a:lnTo>
                    <a:lnTo>
                      <a:pt x="173" y="19"/>
                    </a:lnTo>
                    <a:lnTo>
                      <a:pt x="174" y="23"/>
                    </a:lnTo>
                    <a:lnTo>
                      <a:pt x="174" y="37"/>
                    </a:lnTo>
                    <a:lnTo>
                      <a:pt x="174" y="37"/>
                    </a:lnTo>
                    <a:lnTo>
                      <a:pt x="173" y="43"/>
                    </a:lnTo>
                    <a:lnTo>
                      <a:pt x="171" y="47"/>
                    </a:lnTo>
                    <a:lnTo>
                      <a:pt x="170" y="51"/>
                    </a:lnTo>
                    <a:lnTo>
                      <a:pt x="166" y="54"/>
                    </a:lnTo>
                    <a:lnTo>
                      <a:pt x="163" y="56"/>
                    </a:lnTo>
                    <a:lnTo>
                      <a:pt x="159" y="59"/>
                    </a:lnTo>
                    <a:lnTo>
                      <a:pt x="155" y="60"/>
                    </a:lnTo>
                    <a:lnTo>
                      <a:pt x="150" y="60"/>
                    </a:lnTo>
                    <a:lnTo>
                      <a:pt x="0" y="6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AA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4" name="Freeform 204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5" name="Freeform 205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6" name="Freeform 206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7" name="Freeform 207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8" name="Freeform 208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9" name="Freeform 209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0" name="Freeform 210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1" name="Freeform 211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2" name="Freeform 212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3" name="Freeform 213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4" name="Freeform 214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5" name="Freeform 215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6" name="Freeform 216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7" name="Freeform 217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8" name="Freeform 218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9" name="Freeform 219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0" name="Freeform 220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1" name="Freeform 221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2" name="Freeform 222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3" name="Freeform 223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4" name="Freeform 224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5" name="Freeform 225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6" name="Freeform 226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7" name="Freeform 227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8" name="Freeform 228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9" name="Freeform 229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0" name="Freeform 230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1" name="Freeform 231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2" name="Freeform 232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3" name="Freeform 233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pic>
            <p:nvPicPr>
              <p:cNvPr id="364" name="Picture 2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" y="2628"/>
                <a:ext cx="29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5" name="Freeform 235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91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6" name="Freeform 236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7" name="Freeform 237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8" name="Freeform 238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9" name="Freeform 239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0" name="Freeform 240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1" name="Freeform 241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2" name="Freeform 242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3" name="Freeform 243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CB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4" name="Freeform 244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5" name="Freeform 245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6" name="Freeform 246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7" name="Freeform 247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8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8" name="Freeform 248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9" name="Freeform 249"/>
              <p:cNvSpPr>
                <a:spLocks/>
              </p:cNvSpPr>
              <p:nvPr/>
            </p:nvSpPr>
            <p:spPr bwMode="auto">
              <a:xfrm>
                <a:off x="1809" y="2618"/>
                <a:ext cx="10" cy="13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2 h 13"/>
                  <a:gd name="T6" fmla="*/ 0 w 10"/>
                  <a:gd name="T7" fmla="*/ 2 h 13"/>
                  <a:gd name="T8" fmla="*/ 2 w 10"/>
                  <a:gd name="T9" fmla="*/ 6 h 13"/>
                  <a:gd name="T10" fmla="*/ 4 w 10"/>
                  <a:gd name="T11" fmla="*/ 9 h 13"/>
                  <a:gd name="T12" fmla="*/ 7 w 10"/>
                  <a:gd name="T13" fmla="*/ 12 h 13"/>
                  <a:gd name="T14" fmla="*/ 10 w 10"/>
                  <a:gd name="T15" fmla="*/ 13 h 13"/>
                  <a:gd name="T16" fmla="*/ 10 w 10"/>
                  <a:gd name="T17" fmla="*/ 13 h 13"/>
                  <a:gd name="T18" fmla="*/ 4 w 10"/>
                  <a:gd name="T19" fmla="*/ 6 h 13"/>
                  <a:gd name="T20" fmla="*/ 0 w 10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8" name="Freeform 251"/>
            <p:cNvSpPr>
              <a:spLocks/>
            </p:cNvSpPr>
            <p:nvPr/>
          </p:nvSpPr>
          <p:spPr bwMode="auto">
            <a:xfrm>
              <a:off x="1809" y="2618"/>
              <a:ext cx="10" cy="13"/>
            </a:xfrm>
            <a:custGeom>
              <a:avLst/>
              <a:gdLst>
                <a:gd name="T0" fmla="*/ 0 w 10"/>
                <a:gd name="T1" fmla="*/ 0 h 13"/>
                <a:gd name="T2" fmla="*/ 0 w 10"/>
                <a:gd name="T3" fmla="*/ 0 h 13"/>
                <a:gd name="T4" fmla="*/ 0 w 10"/>
                <a:gd name="T5" fmla="*/ 2 h 13"/>
                <a:gd name="T6" fmla="*/ 0 w 10"/>
                <a:gd name="T7" fmla="*/ 2 h 13"/>
                <a:gd name="T8" fmla="*/ 2 w 10"/>
                <a:gd name="T9" fmla="*/ 6 h 13"/>
                <a:gd name="T10" fmla="*/ 4 w 10"/>
                <a:gd name="T11" fmla="*/ 9 h 13"/>
                <a:gd name="T12" fmla="*/ 7 w 10"/>
                <a:gd name="T13" fmla="*/ 12 h 13"/>
                <a:gd name="T14" fmla="*/ 10 w 10"/>
                <a:gd name="T15" fmla="*/ 13 h 13"/>
                <a:gd name="T16" fmla="*/ 10 w 10"/>
                <a:gd name="T17" fmla="*/ 13 h 13"/>
                <a:gd name="T18" fmla="*/ 4 w 10"/>
                <a:gd name="T19" fmla="*/ 6 h 13"/>
                <a:gd name="T20" fmla="*/ 0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9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252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253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254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255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256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257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258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259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260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261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262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263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264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265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pic>
          <p:nvPicPr>
            <p:cNvPr id="83" name="Picture 2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" y="2491"/>
              <a:ext cx="4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267"/>
            <p:cNvSpPr>
              <a:spLocks noEditPoints="1"/>
            </p:cNvSpPr>
            <p:nvPr/>
          </p:nvSpPr>
          <p:spPr bwMode="auto">
            <a:xfrm>
              <a:off x="3128" y="2531"/>
              <a:ext cx="78" cy="123"/>
            </a:xfrm>
            <a:custGeom>
              <a:avLst/>
              <a:gdLst>
                <a:gd name="T0" fmla="*/ 73 w 78"/>
                <a:gd name="T1" fmla="*/ 84 h 123"/>
                <a:gd name="T2" fmla="*/ 24 w 78"/>
                <a:gd name="T3" fmla="*/ 84 h 123"/>
                <a:gd name="T4" fmla="*/ 24 w 78"/>
                <a:gd name="T5" fmla="*/ 84 h 123"/>
                <a:gd name="T6" fmla="*/ 14 w 78"/>
                <a:gd name="T7" fmla="*/ 93 h 123"/>
                <a:gd name="T8" fmla="*/ 0 w 78"/>
                <a:gd name="T9" fmla="*/ 104 h 123"/>
                <a:gd name="T10" fmla="*/ 2 w 78"/>
                <a:gd name="T11" fmla="*/ 123 h 123"/>
                <a:gd name="T12" fmla="*/ 72 w 78"/>
                <a:gd name="T13" fmla="*/ 123 h 123"/>
                <a:gd name="T14" fmla="*/ 73 w 78"/>
                <a:gd name="T15" fmla="*/ 84 h 123"/>
                <a:gd name="T16" fmla="*/ 78 w 78"/>
                <a:gd name="T17" fmla="*/ 0 h 123"/>
                <a:gd name="T18" fmla="*/ 62 w 78"/>
                <a:gd name="T19" fmla="*/ 0 h 123"/>
                <a:gd name="T20" fmla="*/ 62 w 78"/>
                <a:gd name="T21" fmla="*/ 0 h 123"/>
                <a:gd name="T22" fmla="*/ 60 w 78"/>
                <a:gd name="T23" fmla="*/ 18 h 123"/>
                <a:gd name="T24" fmla="*/ 53 w 78"/>
                <a:gd name="T25" fmla="*/ 37 h 123"/>
                <a:gd name="T26" fmla="*/ 42 w 78"/>
                <a:gd name="T27" fmla="*/ 37 h 123"/>
                <a:gd name="T28" fmla="*/ 42 w 78"/>
                <a:gd name="T29" fmla="*/ 37 h 123"/>
                <a:gd name="T30" fmla="*/ 42 w 78"/>
                <a:gd name="T31" fmla="*/ 37 h 123"/>
                <a:gd name="T32" fmla="*/ 76 w 78"/>
                <a:gd name="T33" fmla="*/ 37 h 123"/>
                <a:gd name="T34" fmla="*/ 76 w 78"/>
                <a:gd name="T35" fmla="*/ 37 h 123"/>
                <a:gd name="T36" fmla="*/ 76 w 78"/>
                <a:gd name="T37" fmla="*/ 37 h 123"/>
                <a:gd name="T38" fmla="*/ 78 w 78"/>
                <a:gd name="T3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23">
                  <a:moveTo>
                    <a:pt x="73" y="84"/>
                  </a:moveTo>
                  <a:lnTo>
                    <a:pt x="24" y="84"/>
                  </a:lnTo>
                  <a:lnTo>
                    <a:pt x="24" y="84"/>
                  </a:lnTo>
                  <a:lnTo>
                    <a:pt x="14" y="93"/>
                  </a:lnTo>
                  <a:lnTo>
                    <a:pt x="0" y="104"/>
                  </a:lnTo>
                  <a:lnTo>
                    <a:pt x="2" y="123"/>
                  </a:lnTo>
                  <a:lnTo>
                    <a:pt x="72" y="123"/>
                  </a:lnTo>
                  <a:lnTo>
                    <a:pt x="73" y="84"/>
                  </a:lnTo>
                  <a:close/>
                  <a:moveTo>
                    <a:pt x="78" y="0"/>
                  </a:moveTo>
                  <a:lnTo>
                    <a:pt x="62" y="0"/>
                  </a:lnTo>
                  <a:lnTo>
                    <a:pt x="62" y="0"/>
                  </a:lnTo>
                  <a:lnTo>
                    <a:pt x="60" y="18"/>
                  </a:lnTo>
                  <a:lnTo>
                    <a:pt x="53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268"/>
            <p:cNvSpPr>
              <a:spLocks/>
            </p:cNvSpPr>
            <p:nvPr/>
          </p:nvSpPr>
          <p:spPr bwMode="auto">
            <a:xfrm>
              <a:off x="3128" y="2615"/>
              <a:ext cx="73" cy="39"/>
            </a:xfrm>
            <a:custGeom>
              <a:avLst/>
              <a:gdLst>
                <a:gd name="T0" fmla="*/ 73 w 73"/>
                <a:gd name="T1" fmla="*/ 0 h 39"/>
                <a:gd name="T2" fmla="*/ 24 w 73"/>
                <a:gd name="T3" fmla="*/ 0 h 39"/>
                <a:gd name="T4" fmla="*/ 24 w 73"/>
                <a:gd name="T5" fmla="*/ 0 h 39"/>
                <a:gd name="T6" fmla="*/ 14 w 73"/>
                <a:gd name="T7" fmla="*/ 9 h 39"/>
                <a:gd name="T8" fmla="*/ 0 w 73"/>
                <a:gd name="T9" fmla="*/ 20 h 39"/>
                <a:gd name="T10" fmla="*/ 2 w 73"/>
                <a:gd name="T11" fmla="*/ 39 h 39"/>
                <a:gd name="T12" fmla="*/ 72 w 73"/>
                <a:gd name="T13" fmla="*/ 39 h 39"/>
                <a:gd name="T14" fmla="*/ 73 w 73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39">
                  <a:moveTo>
                    <a:pt x="73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9"/>
                  </a:lnTo>
                  <a:lnTo>
                    <a:pt x="0" y="20"/>
                  </a:lnTo>
                  <a:lnTo>
                    <a:pt x="2" y="39"/>
                  </a:lnTo>
                  <a:lnTo>
                    <a:pt x="72" y="39"/>
                  </a:lnTo>
                  <a:lnTo>
                    <a:pt x="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269"/>
            <p:cNvSpPr>
              <a:spLocks/>
            </p:cNvSpPr>
            <p:nvPr/>
          </p:nvSpPr>
          <p:spPr bwMode="auto">
            <a:xfrm>
              <a:off x="3170" y="2531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20 w 36"/>
                <a:gd name="T3" fmla="*/ 0 h 37"/>
                <a:gd name="T4" fmla="*/ 20 w 36"/>
                <a:gd name="T5" fmla="*/ 0 h 37"/>
                <a:gd name="T6" fmla="*/ 18 w 36"/>
                <a:gd name="T7" fmla="*/ 18 h 37"/>
                <a:gd name="T8" fmla="*/ 11 w 36"/>
                <a:gd name="T9" fmla="*/ 37 h 37"/>
                <a:gd name="T10" fmla="*/ 0 w 36"/>
                <a:gd name="T11" fmla="*/ 37 h 37"/>
                <a:gd name="T12" fmla="*/ 0 w 36"/>
                <a:gd name="T13" fmla="*/ 37 h 37"/>
                <a:gd name="T14" fmla="*/ 0 w 36"/>
                <a:gd name="T15" fmla="*/ 37 h 37"/>
                <a:gd name="T16" fmla="*/ 34 w 36"/>
                <a:gd name="T17" fmla="*/ 37 h 37"/>
                <a:gd name="T18" fmla="*/ 34 w 36"/>
                <a:gd name="T19" fmla="*/ 37 h 37"/>
                <a:gd name="T20" fmla="*/ 34 w 36"/>
                <a:gd name="T21" fmla="*/ 37 h 37"/>
                <a:gd name="T22" fmla="*/ 36 w 36"/>
                <a:gd name="T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8" y="18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270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271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272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273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274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275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276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277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278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279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280"/>
            <p:cNvSpPr>
              <a:spLocks/>
            </p:cNvSpPr>
            <p:nvPr/>
          </p:nvSpPr>
          <p:spPr bwMode="auto">
            <a:xfrm>
              <a:off x="3881" y="2407"/>
              <a:ext cx="22" cy="19"/>
            </a:xfrm>
            <a:custGeom>
              <a:avLst/>
              <a:gdLst>
                <a:gd name="T0" fmla="*/ 0 w 22"/>
                <a:gd name="T1" fmla="*/ 11 h 19"/>
                <a:gd name="T2" fmla="*/ 0 w 22"/>
                <a:gd name="T3" fmla="*/ 19 h 19"/>
                <a:gd name="T4" fmla="*/ 22 w 22"/>
                <a:gd name="T5" fmla="*/ 16 h 19"/>
                <a:gd name="T6" fmla="*/ 21 w 22"/>
                <a:gd name="T7" fmla="*/ 10 h 19"/>
                <a:gd name="T8" fmla="*/ 21 w 22"/>
                <a:gd name="T9" fmla="*/ 10 h 19"/>
                <a:gd name="T10" fmla="*/ 19 w 22"/>
                <a:gd name="T11" fmla="*/ 4 h 19"/>
                <a:gd name="T12" fmla="*/ 15 w 22"/>
                <a:gd name="T13" fmla="*/ 1 h 19"/>
                <a:gd name="T14" fmla="*/ 13 w 22"/>
                <a:gd name="T15" fmla="*/ 1 h 19"/>
                <a:gd name="T16" fmla="*/ 10 w 22"/>
                <a:gd name="T17" fmla="*/ 0 h 19"/>
                <a:gd name="T18" fmla="*/ 10 w 22"/>
                <a:gd name="T19" fmla="*/ 0 h 19"/>
                <a:gd name="T20" fmla="*/ 10 w 22"/>
                <a:gd name="T21" fmla="*/ 0 h 19"/>
                <a:gd name="T22" fmla="*/ 10 w 22"/>
                <a:gd name="T23" fmla="*/ 1 h 19"/>
                <a:gd name="T24" fmla="*/ 10 w 22"/>
                <a:gd name="T25" fmla="*/ 1 h 19"/>
                <a:gd name="T26" fmla="*/ 6 w 22"/>
                <a:gd name="T27" fmla="*/ 1 h 19"/>
                <a:gd name="T28" fmla="*/ 5 w 22"/>
                <a:gd name="T29" fmla="*/ 3 h 19"/>
                <a:gd name="T30" fmla="*/ 2 w 22"/>
                <a:gd name="T31" fmla="*/ 7 h 19"/>
                <a:gd name="T32" fmla="*/ 0 w 22"/>
                <a:gd name="T33" fmla="*/ 10 h 19"/>
                <a:gd name="T34" fmla="*/ 0 w 22"/>
                <a:gd name="T35" fmla="*/ 11 h 19"/>
                <a:gd name="T36" fmla="*/ 0 w 22"/>
                <a:gd name="T3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9">
                  <a:moveTo>
                    <a:pt x="0" y="11"/>
                  </a:moveTo>
                  <a:lnTo>
                    <a:pt x="0" y="19"/>
                  </a:lnTo>
                  <a:lnTo>
                    <a:pt x="22" y="16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6" y="1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09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281"/>
            <p:cNvSpPr>
              <a:spLocks/>
            </p:cNvSpPr>
            <p:nvPr/>
          </p:nvSpPr>
          <p:spPr bwMode="auto">
            <a:xfrm>
              <a:off x="3881" y="2423"/>
              <a:ext cx="23" cy="14"/>
            </a:xfrm>
            <a:custGeom>
              <a:avLst/>
              <a:gdLst>
                <a:gd name="T0" fmla="*/ 2 w 23"/>
                <a:gd name="T1" fmla="*/ 14 h 14"/>
                <a:gd name="T2" fmla="*/ 23 w 23"/>
                <a:gd name="T3" fmla="*/ 11 h 14"/>
                <a:gd name="T4" fmla="*/ 22 w 23"/>
                <a:gd name="T5" fmla="*/ 0 h 14"/>
                <a:gd name="T6" fmla="*/ 11 w 23"/>
                <a:gd name="T7" fmla="*/ 2 h 14"/>
                <a:gd name="T8" fmla="*/ 11 w 23"/>
                <a:gd name="T9" fmla="*/ 2 h 14"/>
                <a:gd name="T10" fmla="*/ 0 w 23"/>
                <a:gd name="T11" fmla="*/ 3 h 14"/>
                <a:gd name="T12" fmla="*/ 2 w 2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lnTo>
                    <a:pt x="23" y="11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0" y="3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282"/>
            <p:cNvSpPr>
              <a:spLocks/>
            </p:cNvSpPr>
            <p:nvPr/>
          </p:nvSpPr>
          <p:spPr bwMode="auto">
            <a:xfrm>
              <a:off x="3899" y="2581"/>
              <a:ext cx="20" cy="19"/>
            </a:xfrm>
            <a:custGeom>
              <a:avLst/>
              <a:gdLst>
                <a:gd name="T0" fmla="*/ 8 w 20"/>
                <a:gd name="T1" fmla="*/ 19 h 19"/>
                <a:gd name="T2" fmla="*/ 0 w 20"/>
                <a:gd name="T3" fmla="*/ 4 h 19"/>
                <a:gd name="T4" fmla="*/ 0 w 20"/>
                <a:gd name="T5" fmla="*/ 4 h 19"/>
                <a:gd name="T6" fmla="*/ 7 w 20"/>
                <a:gd name="T7" fmla="*/ 2 h 19"/>
                <a:gd name="T8" fmla="*/ 14 w 20"/>
                <a:gd name="T9" fmla="*/ 0 h 19"/>
                <a:gd name="T10" fmla="*/ 19 w 20"/>
                <a:gd name="T11" fmla="*/ 2 h 19"/>
                <a:gd name="T12" fmla="*/ 20 w 20"/>
                <a:gd name="T13" fmla="*/ 2 h 19"/>
                <a:gd name="T14" fmla="*/ 16 w 20"/>
                <a:gd name="T15" fmla="*/ 18 h 19"/>
                <a:gd name="T16" fmla="*/ 16 w 20"/>
                <a:gd name="T17" fmla="*/ 18 h 19"/>
                <a:gd name="T18" fmla="*/ 16 w 20"/>
                <a:gd name="T19" fmla="*/ 18 h 19"/>
                <a:gd name="T20" fmla="*/ 12 w 20"/>
                <a:gd name="T21" fmla="*/ 18 h 19"/>
                <a:gd name="T22" fmla="*/ 12 w 20"/>
                <a:gd name="T23" fmla="*/ 18 h 19"/>
                <a:gd name="T24" fmla="*/ 8 w 20"/>
                <a:gd name="T25" fmla="*/ 19 h 19"/>
                <a:gd name="T26" fmla="*/ 8 w 20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9">
                  <a:moveTo>
                    <a:pt x="8" y="19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19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FCD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283"/>
            <p:cNvSpPr>
              <a:spLocks/>
            </p:cNvSpPr>
            <p:nvPr/>
          </p:nvSpPr>
          <p:spPr bwMode="auto">
            <a:xfrm>
              <a:off x="3907" y="2599"/>
              <a:ext cx="8" cy="8"/>
            </a:xfrm>
            <a:custGeom>
              <a:avLst/>
              <a:gdLst>
                <a:gd name="T0" fmla="*/ 0 w 8"/>
                <a:gd name="T1" fmla="*/ 1 h 8"/>
                <a:gd name="T2" fmla="*/ 0 w 8"/>
                <a:gd name="T3" fmla="*/ 1 h 8"/>
                <a:gd name="T4" fmla="*/ 3 w 8"/>
                <a:gd name="T5" fmla="*/ 0 h 8"/>
                <a:gd name="T6" fmla="*/ 6 w 8"/>
                <a:gd name="T7" fmla="*/ 0 h 8"/>
                <a:gd name="T8" fmla="*/ 8 w 8"/>
                <a:gd name="T9" fmla="*/ 0 h 8"/>
                <a:gd name="T10" fmla="*/ 6 w 8"/>
                <a:gd name="T11" fmla="*/ 8 h 8"/>
                <a:gd name="T12" fmla="*/ 0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284"/>
            <p:cNvSpPr>
              <a:spLocks/>
            </p:cNvSpPr>
            <p:nvPr/>
          </p:nvSpPr>
          <p:spPr bwMode="auto">
            <a:xfrm>
              <a:off x="3883" y="2434"/>
              <a:ext cx="36" cy="151"/>
            </a:xfrm>
            <a:custGeom>
              <a:avLst/>
              <a:gdLst>
                <a:gd name="T0" fmla="*/ 16 w 36"/>
                <a:gd name="T1" fmla="*/ 151 h 151"/>
                <a:gd name="T2" fmla="*/ 16 w 36"/>
                <a:gd name="T3" fmla="*/ 151 h 151"/>
                <a:gd name="T4" fmla="*/ 21 w 36"/>
                <a:gd name="T5" fmla="*/ 149 h 151"/>
                <a:gd name="T6" fmla="*/ 21 w 36"/>
                <a:gd name="T7" fmla="*/ 149 h 151"/>
                <a:gd name="T8" fmla="*/ 25 w 36"/>
                <a:gd name="T9" fmla="*/ 147 h 151"/>
                <a:gd name="T10" fmla="*/ 25 w 36"/>
                <a:gd name="T11" fmla="*/ 147 h 151"/>
                <a:gd name="T12" fmla="*/ 31 w 36"/>
                <a:gd name="T13" fmla="*/ 147 h 151"/>
                <a:gd name="T14" fmla="*/ 31 w 36"/>
                <a:gd name="T15" fmla="*/ 147 h 151"/>
                <a:gd name="T16" fmla="*/ 36 w 36"/>
                <a:gd name="T17" fmla="*/ 149 h 151"/>
                <a:gd name="T18" fmla="*/ 21 w 36"/>
                <a:gd name="T19" fmla="*/ 0 h 151"/>
                <a:gd name="T20" fmla="*/ 15 w 36"/>
                <a:gd name="T21" fmla="*/ 1 h 151"/>
                <a:gd name="T22" fmla="*/ 11 w 36"/>
                <a:gd name="T23" fmla="*/ 1 h 151"/>
                <a:gd name="T24" fmla="*/ 11 w 36"/>
                <a:gd name="T25" fmla="*/ 1 h 151"/>
                <a:gd name="T26" fmla="*/ 5 w 36"/>
                <a:gd name="T27" fmla="*/ 3 h 151"/>
                <a:gd name="T28" fmla="*/ 0 w 36"/>
                <a:gd name="T29" fmla="*/ 3 h 151"/>
                <a:gd name="T30" fmla="*/ 16 w 36"/>
                <a:gd name="T3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51">
                  <a:moveTo>
                    <a:pt x="16" y="151"/>
                  </a:moveTo>
                  <a:lnTo>
                    <a:pt x="16" y="151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6" y="149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5" y="3"/>
                  </a:lnTo>
                  <a:lnTo>
                    <a:pt x="0" y="3"/>
                  </a:lnTo>
                  <a:lnTo>
                    <a:pt x="16" y="151"/>
                  </a:lnTo>
                  <a:close/>
                </a:path>
              </a:pathLst>
            </a:custGeom>
            <a:solidFill>
              <a:srgbClr val="149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285"/>
            <p:cNvSpPr>
              <a:spLocks/>
            </p:cNvSpPr>
            <p:nvPr/>
          </p:nvSpPr>
          <p:spPr bwMode="auto">
            <a:xfrm>
              <a:off x="3972" y="2400"/>
              <a:ext cx="13" cy="41"/>
            </a:xfrm>
            <a:custGeom>
              <a:avLst/>
              <a:gdLst>
                <a:gd name="T0" fmla="*/ 13 w 13"/>
                <a:gd name="T1" fmla="*/ 34 h 41"/>
                <a:gd name="T2" fmla="*/ 13 w 13"/>
                <a:gd name="T3" fmla="*/ 34 h 41"/>
                <a:gd name="T4" fmla="*/ 13 w 13"/>
                <a:gd name="T5" fmla="*/ 37 h 41"/>
                <a:gd name="T6" fmla="*/ 12 w 13"/>
                <a:gd name="T7" fmla="*/ 39 h 41"/>
                <a:gd name="T8" fmla="*/ 9 w 13"/>
                <a:gd name="T9" fmla="*/ 41 h 41"/>
                <a:gd name="T10" fmla="*/ 7 w 13"/>
                <a:gd name="T11" fmla="*/ 41 h 41"/>
                <a:gd name="T12" fmla="*/ 7 w 13"/>
                <a:gd name="T13" fmla="*/ 41 h 41"/>
                <a:gd name="T14" fmla="*/ 4 w 13"/>
                <a:gd name="T15" fmla="*/ 41 h 41"/>
                <a:gd name="T16" fmla="*/ 1 w 13"/>
                <a:gd name="T17" fmla="*/ 39 h 41"/>
                <a:gd name="T18" fmla="*/ 0 w 13"/>
                <a:gd name="T19" fmla="*/ 37 h 41"/>
                <a:gd name="T20" fmla="*/ 0 w 13"/>
                <a:gd name="T21" fmla="*/ 34 h 41"/>
                <a:gd name="T22" fmla="*/ 0 w 13"/>
                <a:gd name="T23" fmla="*/ 8 h 41"/>
                <a:gd name="T24" fmla="*/ 0 w 13"/>
                <a:gd name="T25" fmla="*/ 8 h 41"/>
                <a:gd name="T26" fmla="*/ 0 w 13"/>
                <a:gd name="T27" fmla="*/ 6 h 41"/>
                <a:gd name="T28" fmla="*/ 1 w 13"/>
                <a:gd name="T29" fmla="*/ 3 h 41"/>
                <a:gd name="T30" fmla="*/ 4 w 13"/>
                <a:gd name="T31" fmla="*/ 2 h 41"/>
                <a:gd name="T32" fmla="*/ 7 w 13"/>
                <a:gd name="T33" fmla="*/ 0 h 41"/>
                <a:gd name="T34" fmla="*/ 7 w 13"/>
                <a:gd name="T35" fmla="*/ 0 h 41"/>
                <a:gd name="T36" fmla="*/ 9 w 13"/>
                <a:gd name="T37" fmla="*/ 2 h 41"/>
                <a:gd name="T38" fmla="*/ 11 w 13"/>
                <a:gd name="T39" fmla="*/ 3 h 41"/>
                <a:gd name="T40" fmla="*/ 13 w 13"/>
                <a:gd name="T41" fmla="*/ 6 h 41"/>
                <a:gd name="T42" fmla="*/ 13 w 13"/>
                <a:gd name="T43" fmla="*/ 8 h 41"/>
                <a:gd name="T44" fmla="*/ 13 w 13"/>
                <a:gd name="T4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41">
                  <a:moveTo>
                    <a:pt x="13" y="34"/>
                  </a:moveTo>
                  <a:lnTo>
                    <a:pt x="13" y="34"/>
                  </a:lnTo>
                  <a:lnTo>
                    <a:pt x="13" y="37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4" y="41"/>
                  </a:lnTo>
                  <a:lnTo>
                    <a:pt x="1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8E8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286"/>
            <p:cNvSpPr>
              <a:spLocks noEditPoints="1"/>
            </p:cNvSpPr>
            <p:nvPr/>
          </p:nvSpPr>
          <p:spPr bwMode="auto">
            <a:xfrm>
              <a:off x="3949" y="2434"/>
              <a:ext cx="59" cy="58"/>
            </a:xfrm>
            <a:custGeom>
              <a:avLst/>
              <a:gdLst>
                <a:gd name="T0" fmla="*/ 30 w 59"/>
                <a:gd name="T1" fmla="*/ 0 h 58"/>
                <a:gd name="T2" fmla="*/ 18 w 59"/>
                <a:gd name="T3" fmla="*/ 1 h 58"/>
                <a:gd name="T4" fmla="*/ 9 w 59"/>
                <a:gd name="T5" fmla="*/ 8 h 58"/>
                <a:gd name="T6" fmla="*/ 3 w 59"/>
                <a:gd name="T7" fmla="*/ 18 h 58"/>
                <a:gd name="T8" fmla="*/ 0 w 59"/>
                <a:gd name="T9" fmla="*/ 30 h 58"/>
                <a:gd name="T10" fmla="*/ 1 w 59"/>
                <a:gd name="T11" fmla="*/ 35 h 58"/>
                <a:gd name="T12" fmla="*/ 5 w 59"/>
                <a:gd name="T13" fmla="*/ 46 h 58"/>
                <a:gd name="T14" fmla="*/ 13 w 59"/>
                <a:gd name="T15" fmla="*/ 54 h 58"/>
                <a:gd name="T16" fmla="*/ 24 w 59"/>
                <a:gd name="T17" fmla="*/ 58 h 58"/>
                <a:gd name="T18" fmla="*/ 30 w 59"/>
                <a:gd name="T19" fmla="*/ 58 h 58"/>
                <a:gd name="T20" fmla="*/ 42 w 59"/>
                <a:gd name="T21" fmla="*/ 57 h 58"/>
                <a:gd name="T22" fmla="*/ 51 w 59"/>
                <a:gd name="T23" fmla="*/ 50 h 58"/>
                <a:gd name="T24" fmla="*/ 57 w 59"/>
                <a:gd name="T25" fmla="*/ 41 h 58"/>
                <a:gd name="T26" fmla="*/ 59 w 59"/>
                <a:gd name="T27" fmla="*/ 28 h 58"/>
                <a:gd name="T28" fmla="*/ 59 w 59"/>
                <a:gd name="T29" fmla="*/ 23 h 58"/>
                <a:gd name="T30" fmla="*/ 54 w 59"/>
                <a:gd name="T31" fmla="*/ 12 h 58"/>
                <a:gd name="T32" fmla="*/ 46 w 59"/>
                <a:gd name="T33" fmla="*/ 4 h 58"/>
                <a:gd name="T34" fmla="*/ 35 w 59"/>
                <a:gd name="T35" fmla="*/ 0 h 58"/>
                <a:gd name="T36" fmla="*/ 30 w 59"/>
                <a:gd name="T37" fmla="*/ 0 h 58"/>
                <a:gd name="T38" fmla="*/ 30 w 59"/>
                <a:gd name="T39" fmla="*/ 51 h 58"/>
                <a:gd name="T40" fmla="*/ 22 w 59"/>
                <a:gd name="T41" fmla="*/ 50 h 58"/>
                <a:gd name="T42" fmla="*/ 15 w 59"/>
                <a:gd name="T43" fmla="*/ 46 h 58"/>
                <a:gd name="T44" fmla="*/ 9 w 59"/>
                <a:gd name="T45" fmla="*/ 39 h 58"/>
                <a:gd name="T46" fmla="*/ 8 w 59"/>
                <a:gd name="T47" fmla="*/ 30 h 58"/>
                <a:gd name="T48" fmla="*/ 8 w 59"/>
                <a:gd name="T49" fmla="*/ 26 h 58"/>
                <a:gd name="T50" fmla="*/ 12 w 59"/>
                <a:gd name="T51" fmla="*/ 18 h 58"/>
                <a:gd name="T52" fmla="*/ 18 w 59"/>
                <a:gd name="T53" fmla="*/ 12 h 58"/>
                <a:gd name="T54" fmla="*/ 26 w 59"/>
                <a:gd name="T55" fmla="*/ 8 h 58"/>
                <a:gd name="T56" fmla="*/ 30 w 59"/>
                <a:gd name="T57" fmla="*/ 8 h 58"/>
                <a:gd name="T58" fmla="*/ 38 w 59"/>
                <a:gd name="T59" fmla="*/ 10 h 58"/>
                <a:gd name="T60" fmla="*/ 45 w 59"/>
                <a:gd name="T61" fmla="*/ 15 h 58"/>
                <a:gd name="T62" fmla="*/ 50 w 59"/>
                <a:gd name="T63" fmla="*/ 22 h 58"/>
                <a:gd name="T64" fmla="*/ 51 w 59"/>
                <a:gd name="T65" fmla="*/ 30 h 58"/>
                <a:gd name="T66" fmla="*/ 51 w 59"/>
                <a:gd name="T67" fmla="*/ 34 h 58"/>
                <a:gd name="T68" fmla="*/ 49 w 59"/>
                <a:gd name="T69" fmla="*/ 42 h 58"/>
                <a:gd name="T70" fmla="*/ 42 w 59"/>
                <a:gd name="T71" fmla="*/ 49 h 58"/>
                <a:gd name="T72" fmla="*/ 35 w 59"/>
                <a:gd name="T73" fmla="*/ 51 h 58"/>
                <a:gd name="T74" fmla="*/ 30 w 59"/>
                <a:gd name="T75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3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3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30" y="51"/>
                  </a:moveTo>
                  <a:lnTo>
                    <a:pt x="30" y="51"/>
                  </a:lnTo>
                  <a:lnTo>
                    <a:pt x="26" y="51"/>
                  </a:lnTo>
                  <a:lnTo>
                    <a:pt x="22" y="50"/>
                  </a:lnTo>
                  <a:lnTo>
                    <a:pt x="18" y="49"/>
                  </a:lnTo>
                  <a:lnTo>
                    <a:pt x="15" y="46"/>
                  </a:lnTo>
                  <a:lnTo>
                    <a:pt x="12" y="42"/>
                  </a:lnTo>
                  <a:lnTo>
                    <a:pt x="9" y="39"/>
                  </a:lnTo>
                  <a:lnTo>
                    <a:pt x="8" y="35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2"/>
                  </a:lnTo>
                  <a:lnTo>
                    <a:pt x="12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5" y="15"/>
                  </a:lnTo>
                  <a:lnTo>
                    <a:pt x="47" y="18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4"/>
                  </a:lnTo>
                  <a:lnTo>
                    <a:pt x="50" y="38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7766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287"/>
            <p:cNvSpPr>
              <a:spLocks noEditPoints="1"/>
            </p:cNvSpPr>
            <p:nvPr/>
          </p:nvSpPr>
          <p:spPr bwMode="auto">
            <a:xfrm>
              <a:off x="3971" y="2476"/>
              <a:ext cx="18" cy="20"/>
            </a:xfrm>
            <a:custGeom>
              <a:avLst/>
              <a:gdLst>
                <a:gd name="T0" fmla="*/ 9 w 18"/>
                <a:gd name="T1" fmla="*/ 0 h 20"/>
                <a:gd name="T2" fmla="*/ 9 w 18"/>
                <a:gd name="T3" fmla="*/ 0 h 20"/>
                <a:gd name="T4" fmla="*/ 5 w 18"/>
                <a:gd name="T5" fmla="*/ 1 h 20"/>
                <a:gd name="T6" fmla="*/ 2 w 18"/>
                <a:gd name="T7" fmla="*/ 4 h 20"/>
                <a:gd name="T8" fmla="*/ 0 w 18"/>
                <a:gd name="T9" fmla="*/ 7 h 20"/>
                <a:gd name="T10" fmla="*/ 0 w 18"/>
                <a:gd name="T11" fmla="*/ 11 h 20"/>
                <a:gd name="T12" fmla="*/ 0 w 18"/>
                <a:gd name="T13" fmla="*/ 11 h 20"/>
                <a:gd name="T14" fmla="*/ 0 w 18"/>
                <a:gd name="T15" fmla="*/ 13 h 20"/>
                <a:gd name="T16" fmla="*/ 2 w 18"/>
                <a:gd name="T17" fmla="*/ 17 h 20"/>
                <a:gd name="T18" fmla="*/ 5 w 18"/>
                <a:gd name="T19" fmla="*/ 19 h 20"/>
                <a:gd name="T20" fmla="*/ 9 w 18"/>
                <a:gd name="T21" fmla="*/ 20 h 20"/>
                <a:gd name="T22" fmla="*/ 9 w 18"/>
                <a:gd name="T23" fmla="*/ 20 h 20"/>
                <a:gd name="T24" fmla="*/ 12 w 18"/>
                <a:gd name="T25" fmla="*/ 19 h 20"/>
                <a:gd name="T26" fmla="*/ 16 w 18"/>
                <a:gd name="T27" fmla="*/ 16 h 20"/>
                <a:gd name="T28" fmla="*/ 17 w 18"/>
                <a:gd name="T29" fmla="*/ 13 h 20"/>
                <a:gd name="T30" fmla="*/ 18 w 18"/>
                <a:gd name="T31" fmla="*/ 9 h 20"/>
                <a:gd name="T32" fmla="*/ 18 w 18"/>
                <a:gd name="T33" fmla="*/ 9 h 20"/>
                <a:gd name="T34" fmla="*/ 17 w 18"/>
                <a:gd name="T35" fmla="*/ 7 h 20"/>
                <a:gd name="T36" fmla="*/ 16 w 18"/>
                <a:gd name="T37" fmla="*/ 3 h 20"/>
                <a:gd name="T38" fmla="*/ 12 w 18"/>
                <a:gd name="T39" fmla="*/ 1 h 20"/>
                <a:gd name="T40" fmla="*/ 9 w 18"/>
                <a:gd name="T41" fmla="*/ 0 h 20"/>
                <a:gd name="T42" fmla="*/ 9 w 18"/>
                <a:gd name="T43" fmla="*/ 0 h 20"/>
                <a:gd name="T44" fmla="*/ 9 w 18"/>
                <a:gd name="T45" fmla="*/ 17 h 20"/>
                <a:gd name="T46" fmla="*/ 9 w 18"/>
                <a:gd name="T47" fmla="*/ 17 h 20"/>
                <a:gd name="T48" fmla="*/ 6 w 18"/>
                <a:gd name="T49" fmla="*/ 17 h 20"/>
                <a:gd name="T50" fmla="*/ 4 w 18"/>
                <a:gd name="T51" fmla="*/ 15 h 20"/>
                <a:gd name="T52" fmla="*/ 2 w 18"/>
                <a:gd name="T53" fmla="*/ 13 h 20"/>
                <a:gd name="T54" fmla="*/ 1 w 18"/>
                <a:gd name="T55" fmla="*/ 11 h 20"/>
                <a:gd name="T56" fmla="*/ 1 w 18"/>
                <a:gd name="T57" fmla="*/ 11 h 20"/>
                <a:gd name="T58" fmla="*/ 2 w 18"/>
                <a:gd name="T59" fmla="*/ 8 h 20"/>
                <a:gd name="T60" fmla="*/ 4 w 18"/>
                <a:gd name="T61" fmla="*/ 5 h 20"/>
                <a:gd name="T62" fmla="*/ 6 w 18"/>
                <a:gd name="T63" fmla="*/ 4 h 20"/>
                <a:gd name="T64" fmla="*/ 9 w 18"/>
                <a:gd name="T65" fmla="*/ 4 h 20"/>
                <a:gd name="T66" fmla="*/ 9 w 18"/>
                <a:gd name="T67" fmla="*/ 4 h 20"/>
                <a:gd name="T68" fmla="*/ 12 w 18"/>
                <a:gd name="T69" fmla="*/ 4 h 20"/>
                <a:gd name="T70" fmla="*/ 13 w 18"/>
                <a:gd name="T71" fmla="*/ 5 h 20"/>
                <a:gd name="T72" fmla="*/ 14 w 18"/>
                <a:gd name="T73" fmla="*/ 8 h 20"/>
                <a:gd name="T74" fmla="*/ 16 w 18"/>
                <a:gd name="T75" fmla="*/ 11 h 20"/>
                <a:gd name="T76" fmla="*/ 16 w 18"/>
                <a:gd name="T77" fmla="*/ 11 h 20"/>
                <a:gd name="T78" fmla="*/ 14 w 18"/>
                <a:gd name="T79" fmla="*/ 13 h 20"/>
                <a:gd name="T80" fmla="*/ 13 w 18"/>
                <a:gd name="T81" fmla="*/ 15 h 20"/>
                <a:gd name="T82" fmla="*/ 12 w 18"/>
                <a:gd name="T83" fmla="*/ 17 h 20"/>
                <a:gd name="T84" fmla="*/ 9 w 18"/>
                <a:gd name="T85" fmla="*/ 17 h 20"/>
                <a:gd name="T86" fmla="*/ 9 w 18"/>
                <a:gd name="T8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" h="20">
                  <a:moveTo>
                    <a:pt x="9" y="0"/>
                  </a:moveTo>
                  <a:lnTo>
                    <a:pt x="9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5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2" y="19"/>
                  </a:lnTo>
                  <a:lnTo>
                    <a:pt x="16" y="16"/>
                  </a:lnTo>
                  <a:lnTo>
                    <a:pt x="17" y="13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6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close/>
                  <a:moveTo>
                    <a:pt x="9" y="17"/>
                  </a:moveTo>
                  <a:lnTo>
                    <a:pt x="9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4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Freeform 288"/>
            <p:cNvSpPr>
              <a:spLocks/>
            </p:cNvSpPr>
            <p:nvPr/>
          </p:nvSpPr>
          <p:spPr bwMode="auto">
            <a:xfrm>
              <a:off x="3946" y="2489"/>
              <a:ext cx="34" cy="121"/>
            </a:xfrm>
            <a:custGeom>
              <a:avLst/>
              <a:gdLst>
                <a:gd name="T0" fmla="*/ 25 w 34"/>
                <a:gd name="T1" fmla="*/ 0 h 121"/>
                <a:gd name="T2" fmla="*/ 3 w 34"/>
                <a:gd name="T3" fmla="*/ 58 h 121"/>
                <a:gd name="T4" fmla="*/ 0 w 34"/>
                <a:gd name="T5" fmla="*/ 106 h 121"/>
                <a:gd name="T6" fmla="*/ 8 w 34"/>
                <a:gd name="T7" fmla="*/ 121 h 121"/>
                <a:gd name="T8" fmla="*/ 7 w 34"/>
                <a:gd name="T9" fmla="*/ 106 h 121"/>
                <a:gd name="T10" fmla="*/ 10 w 34"/>
                <a:gd name="T11" fmla="*/ 61 h 121"/>
                <a:gd name="T12" fmla="*/ 34 w 34"/>
                <a:gd name="T13" fmla="*/ 7 h 121"/>
                <a:gd name="T14" fmla="*/ 25 w 34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1">
                  <a:moveTo>
                    <a:pt x="25" y="0"/>
                  </a:moveTo>
                  <a:lnTo>
                    <a:pt x="3" y="58"/>
                  </a:lnTo>
                  <a:lnTo>
                    <a:pt x="0" y="106"/>
                  </a:lnTo>
                  <a:lnTo>
                    <a:pt x="8" y="121"/>
                  </a:lnTo>
                  <a:lnTo>
                    <a:pt x="7" y="106"/>
                  </a:lnTo>
                  <a:lnTo>
                    <a:pt x="10" y="61"/>
                  </a:lnTo>
                  <a:lnTo>
                    <a:pt x="34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289"/>
            <p:cNvSpPr>
              <a:spLocks/>
            </p:cNvSpPr>
            <p:nvPr/>
          </p:nvSpPr>
          <p:spPr bwMode="auto">
            <a:xfrm>
              <a:off x="3979" y="2489"/>
              <a:ext cx="35" cy="121"/>
            </a:xfrm>
            <a:custGeom>
              <a:avLst/>
              <a:gdLst>
                <a:gd name="T0" fmla="*/ 9 w 35"/>
                <a:gd name="T1" fmla="*/ 0 h 121"/>
                <a:gd name="T2" fmla="*/ 31 w 35"/>
                <a:gd name="T3" fmla="*/ 58 h 121"/>
                <a:gd name="T4" fmla="*/ 35 w 35"/>
                <a:gd name="T5" fmla="*/ 104 h 121"/>
                <a:gd name="T6" fmla="*/ 27 w 35"/>
                <a:gd name="T7" fmla="*/ 121 h 121"/>
                <a:gd name="T8" fmla="*/ 28 w 35"/>
                <a:gd name="T9" fmla="*/ 106 h 121"/>
                <a:gd name="T10" fmla="*/ 24 w 35"/>
                <a:gd name="T11" fmla="*/ 60 h 121"/>
                <a:gd name="T12" fmla="*/ 0 w 35"/>
                <a:gd name="T13" fmla="*/ 7 h 121"/>
                <a:gd name="T14" fmla="*/ 9 w 35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21">
                  <a:moveTo>
                    <a:pt x="9" y="0"/>
                  </a:moveTo>
                  <a:lnTo>
                    <a:pt x="31" y="58"/>
                  </a:lnTo>
                  <a:lnTo>
                    <a:pt x="35" y="104"/>
                  </a:lnTo>
                  <a:lnTo>
                    <a:pt x="27" y="121"/>
                  </a:lnTo>
                  <a:lnTo>
                    <a:pt x="28" y="106"/>
                  </a:lnTo>
                  <a:lnTo>
                    <a:pt x="24" y="60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290"/>
            <p:cNvSpPr>
              <a:spLocks/>
            </p:cNvSpPr>
            <p:nvPr/>
          </p:nvSpPr>
          <p:spPr bwMode="auto">
            <a:xfrm>
              <a:off x="3867" y="2499"/>
              <a:ext cx="25" cy="24"/>
            </a:xfrm>
            <a:custGeom>
              <a:avLst/>
              <a:gdLst>
                <a:gd name="T0" fmla="*/ 21 w 25"/>
                <a:gd name="T1" fmla="*/ 0 h 24"/>
                <a:gd name="T2" fmla="*/ 25 w 25"/>
                <a:gd name="T3" fmla="*/ 19 h 24"/>
                <a:gd name="T4" fmla="*/ 24 w 25"/>
                <a:gd name="T5" fmla="*/ 19 h 24"/>
                <a:gd name="T6" fmla="*/ 24 w 25"/>
                <a:gd name="T7" fmla="*/ 19 h 24"/>
                <a:gd name="T8" fmla="*/ 6 w 25"/>
                <a:gd name="T9" fmla="*/ 23 h 24"/>
                <a:gd name="T10" fmla="*/ 6 w 25"/>
                <a:gd name="T11" fmla="*/ 23 h 24"/>
                <a:gd name="T12" fmla="*/ 4 w 25"/>
                <a:gd name="T13" fmla="*/ 24 h 24"/>
                <a:gd name="T14" fmla="*/ 0 w 25"/>
                <a:gd name="T15" fmla="*/ 5 h 24"/>
                <a:gd name="T16" fmla="*/ 21 w 25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4">
                  <a:moveTo>
                    <a:pt x="21" y="0"/>
                  </a:moveTo>
                  <a:lnTo>
                    <a:pt x="25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291"/>
            <p:cNvSpPr>
              <a:spLocks/>
            </p:cNvSpPr>
            <p:nvPr/>
          </p:nvSpPr>
          <p:spPr bwMode="auto">
            <a:xfrm>
              <a:off x="3854" y="2439"/>
              <a:ext cx="34" cy="65"/>
            </a:xfrm>
            <a:custGeom>
              <a:avLst/>
              <a:gdLst>
                <a:gd name="T0" fmla="*/ 22 w 34"/>
                <a:gd name="T1" fmla="*/ 11 h 65"/>
                <a:gd name="T2" fmla="*/ 34 w 34"/>
                <a:gd name="T3" fmla="*/ 60 h 65"/>
                <a:gd name="T4" fmla="*/ 13 w 34"/>
                <a:gd name="T5" fmla="*/ 65 h 65"/>
                <a:gd name="T6" fmla="*/ 2 w 34"/>
                <a:gd name="T7" fmla="*/ 17 h 65"/>
                <a:gd name="T8" fmla="*/ 2 w 34"/>
                <a:gd name="T9" fmla="*/ 17 h 65"/>
                <a:gd name="T10" fmla="*/ 0 w 34"/>
                <a:gd name="T11" fmla="*/ 10 h 65"/>
                <a:gd name="T12" fmla="*/ 3 w 34"/>
                <a:gd name="T13" fmla="*/ 5 h 65"/>
                <a:gd name="T14" fmla="*/ 3 w 34"/>
                <a:gd name="T15" fmla="*/ 5 h 65"/>
                <a:gd name="T16" fmla="*/ 6 w 34"/>
                <a:gd name="T17" fmla="*/ 2 h 65"/>
                <a:gd name="T18" fmla="*/ 9 w 34"/>
                <a:gd name="T19" fmla="*/ 2 h 65"/>
                <a:gd name="T20" fmla="*/ 9 w 34"/>
                <a:gd name="T21" fmla="*/ 2 h 65"/>
                <a:gd name="T22" fmla="*/ 9 w 34"/>
                <a:gd name="T23" fmla="*/ 2 h 65"/>
                <a:gd name="T24" fmla="*/ 9 w 34"/>
                <a:gd name="T25" fmla="*/ 2 h 65"/>
                <a:gd name="T26" fmla="*/ 9 w 34"/>
                <a:gd name="T27" fmla="*/ 2 h 65"/>
                <a:gd name="T28" fmla="*/ 9 w 34"/>
                <a:gd name="T29" fmla="*/ 2 h 65"/>
                <a:gd name="T30" fmla="*/ 9 w 34"/>
                <a:gd name="T31" fmla="*/ 2 h 65"/>
                <a:gd name="T32" fmla="*/ 11 w 34"/>
                <a:gd name="T33" fmla="*/ 0 h 65"/>
                <a:gd name="T34" fmla="*/ 17 w 34"/>
                <a:gd name="T35" fmla="*/ 2 h 65"/>
                <a:gd name="T36" fmla="*/ 17 w 34"/>
                <a:gd name="T37" fmla="*/ 2 h 65"/>
                <a:gd name="T38" fmla="*/ 19 w 34"/>
                <a:gd name="T39" fmla="*/ 6 h 65"/>
                <a:gd name="T40" fmla="*/ 22 w 34"/>
                <a:gd name="T41" fmla="*/ 11 h 65"/>
                <a:gd name="T42" fmla="*/ 22 w 34"/>
                <a:gd name="T43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65">
                  <a:moveTo>
                    <a:pt x="22" y="11"/>
                  </a:moveTo>
                  <a:lnTo>
                    <a:pt x="34" y="60"/>
                  </a:lnTo>
                  <a:lnTo>
                    <a:pt x="13" y="6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3" y="5"/>
                  </a:lnTo>
                  <a:lnTo>
                    <a:pt x="3" y="5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2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292"/>
            <p:cNvSpPr>
              <a:spLocks/>
            </p:cNvSpPr>
            <p:nvPr/>
          </p:nvSpPr>
          <p:spPr bwMode="auto">
            <a:xfrm>
              <a:off x="3891" y="2588"/>
              <a:ext cx="22" cy="30"/>
            </a:xfrm>
            <a:custGeom>
              <a:avLst/>
              <a:gdLst>
                <a:gd name="T0" fmla="*/ 15 w 22"/>
                <a:gd name="T1" fmla="*/ 0 h 30"/>
                <a:gd name="T2" fmla="*/ 22 w 22"/>
                <a:gd name="T3" fmla="*/ 26 h 30"/>
                <a:gd name="T4" fmla="*/ 22 w 22"/>
                <a:gd name="T5" fmla="*/ 26 h 30"/>
                <a:gd name="T6" fmla="*/ 15 w 22"/>
                <a:gd name="T7" fmla="*/ 24 h 30"/>
                <a:gd name="T8" fmla="*/ 11 w 22"/>
                <a:gd name="T9" fmla="*/ 26 h 30"/>
                <a:gd name="T10" fmla="*/ 8 w 22"/>
                <a:gd name="T11" fmla="*/ 27 h 30"/>
                <a:gd name="T12" fmla="*/ 5 w 22"/>
                <a:gd name="T13" fmla="*/ 30 h 30"/>
                <a:gd name="T14" fmla="*/ 0 w 22"/>
                <a:gd name="T15" fmla="*/ 3 h 30"/>
                <a:gd name="T16" fmla="*/ 0 w 22"/>
                <a:gd name="T17" fmla="*/ 3 h 30"/>
                <a:gd name="T18" fmla="*/ 15 w 22"/>
                <a:gd name="T19" fmla="*/ 0 h 30"/>
                <a:gd name="T20" fmla="*/ 15 w 2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0">
                  <a:moveTo>
                    <a:pt x="15" y="0"/>
                  </a:moveTo>
                  <a:lnTo>
                    <a:pt x="22" y="26"/>
                  </a:lnTo>
                  <a:lnTo>
                    <a:pt x="22" y="26"/>
                  </a:lnTo>
                  <a:lnTo>
                    <a:pt x="15" y="24"/>
                  </a:lnTo>
                  <a:lnTo>
                    <a:pt x="11" y="26"/>
                  </a:lnTo>
                  <a:lnTo>
                    <a:pt x="8" y="27"/>
                  </a:lnTo>
                  <a:lnTo>
                    <a:pt x="5" y="3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293"/>
            <p:cNvSpPr>
              <a:spLocks noEditPoints="1"/>
            </p:cNvSpPr>
            <p:nvPr/>
          </p:nvSpPr>
          <p:spPr bwMode="auto">
            <a:xfrm>
              <a:off x="3896" y="2612"/>
              <a:ext cx="19" cy="31"/>
            </a:xfrm>
            <a:custGeom>
              <a:avLst/>
              <a:gdLst>
                <a:gd name="T0" fmla="*/ 17 w 19"/>
                <a:gd name="T1" fmla="*/ 2 h 31"/>
                <a:gd name="T2" fmla="*/ 19 w 19"/>
                <a:gd name="T3" fmla="*/ 16 h 31"/>
                <a:gd name="T4" fmla="*/ 19 w 19"/>
                <a:gd name="T5" fmla="*/ 16 h 31"/>
                <a:gd name="T6" fmla="*/ 18 w 19"/>
                <a:gd name="T7" fmla="*/ 18 h 31"/>
                <a:gd name="T8" fmla="*/ 17 w 19"/>
                <a:gd name="T9" fmla="*/ 21 h 31"/>
                <a:gd name="T10" fmla="*/ 15 w 19"/>
                <a:gd name="T11" fmla="*/ 25 h 31"/>
                <a:gd name="T12" fmla="*/ 15 w 19"/>
                <a:gd name="T13" fmla="*/ 31 h 31"/>
                <a:gd name="T14" fmla="*/ 15 w 19"/>
                <a:gd name="T15" fmla="*/ 31 h 31"/>
                <a:gd name="T16" fmla="*/ 12 w 19"/>
                <a:gd name="T17" fmla="*/ 25 h 31"/>
                <a:gd name="T18" fmla="*/ 8 w 19"/>
                <a:gd name="T19" fmla="*/ 22 h 31"/>
                <a:gd name="T20" fmla="*/ 6 w 19"/>
                <a:gd name="T21" fmla="*/ 21 h 31"/>
                <a:gd name="T22" fmla="*/ 4 w 19"/>
                <a:gd name="T23" fmla="*/ 21 h 31"/>
                <a:gd name="T24" fmla="*/ 0 w 19"/>
                <a:gd name="T25" fmla="*/ 6 h 31"/>
                <a:gd name="T26" fmla="*/ 0 w 19"/>
                <a:gd name="T27" fmla="*/ 6 h 31"/>
                <a:gd name="T28" fmla="*/ 2 w 19"/>
                <a:gd name="T29" fmla="*/ 4 h 31"/>
                <a:gd name="T30" fmla="*/ 6 w 19"/>
                <a:gd name="T31" fmla="*/ 2 h 31"/>
                <a:gd name="T32" fmla="*/ 10 w 19"/>
                <a:gd name="T33" fmla="*/ 0 h 31"/>
                <a:gd name="T34" fmla="*/ 17 w 19"/>
                <a:gd name="T35" fmla="*/ 2 h 31"/>
                <a:gd name="T36" fmla="*/ 17 w 19"/>
                <a:gd name="T37" fmla="*/ 2 h 31"/>
                <a:gd name="T38" fmla="*/ 12 w 19"/>
                <a:gd name="T39" fmla="*/ 16 h 31"/>
                <a:gd name="T40" fmla="*/ 12 w 19"/>
                <a:gd name="T41" fmla="*/ 16 h 31"/>
                <a:gd name="T42" fmla="*/ 14 w 19"/>
                <a:gd name="T43" fmla="*/ 15 h 31"/>
                <a:gd name="T44" fmla="*/ 14 w 19"/>
                <a:gd name="T45" fmla="*/ 14 h 31"/>
                <a:gd name="T46" fmla="*/ 14 w 19"/>
                <a:gd name="T47" fmla="*/ 14 h 31"/>
                <a:gd name="T48" fmla="*/ 12 w 19"/>
                <a:gd name="T49" fmla="*/ 12 h 31"/>
                <a:gd name="T50" fmla="*/ 11 w 19"/>
                <a:gd name="T51" fmla="*/ 12 h 31"/>
                <a:gd name="T52" fmla="*/ 11 w 19"/>
                <a:gd name="T53" fmla="*/ 12 h 31"/>
                <a:gd name="T54" fmla="*/ 8 w 19"/>
                <a:gd name="T55" fmla="*/ 14 h 31"/>
                <a:gd name="T56" fmla="*/ 8 w 19"/>
                <a:gd name="T57" fmla="*/ 15 h 31"/>
                <a:gd name="T58" fmla="*/ 8 w 19"/>
                <a:gd name="T59" fmla="*/ 15 h 31"/>
                <a:gd name="T60" fmla="*/ 10 w 19"/>
                <a:gd name="T61" fmla="*/ 16 h 31"/>
                <a:gd name="T62" fmla="*/ 12 w 19"/>
                <a:gd name="T63" fmla="*/ 16 h 31"/>
                <a:gd name="T64" fmla="*/ 12 w 19"/>
                <a:gd name="T6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31">
                  <a:moveTo>
                    <a:pt x="17" y="2"/>
                  </a:moveTo>
                  <a:lnTo>
                    <a:pt x="19" y="16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7" y="21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2" y="25"/>
                  </a:lnTo>
                  <a:lnTo>
                    <a:pt x="8" y="22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17" y="2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294"/>
            <p:cNvSpPr>
              <a:spLocks/>
            </p:cNvSpPr>
            <p:nvPr/>
          </p:nvSpPr>
          <p:spPr bwMode="auto">
            <a:xfrm>
              <a:off x="3888" y="2581"/>
              <a:ext cx="18" cy="10"/>
            </a:xfrm>
            <a:custGeom>
              <a:avLst/>
              <a:gdLst>
                <a:gd name="T0" fmla="*/ 3 w 18"/>
                <a:gd name="T1" fmla="*/ 10 h 10"/>
                <a:gd name="T2" fmla="*/ 3 w 18"/>
                <a:gd name="T3" fmla="*/ 10 h 10"/>
                <a:gd name="T4" fmla="*/ 18 w 18"/>
                <a:gd name="T5" fmla="*/ 7 h 10"/>
                <a:gd name="T6" fmla="*/ 18 w 18"/>
                <a:gd name="T7" fmla="*/ 7 h 10"/>
                <a:gd name="T8" fmla="*/ 18 w 18"/>
                <a:gd name="T9" fmla="*/ 7 h 10"/>
                <a:gd name="T10" fmla="*/ 16 w 18"/>
                <a:gd name="T11" fmla="*/ 0 h 10"/>
                <a:gd name="T12" fmla="*/ 0 w 18"/>
                <a:gd name="T13" fmla="*/ 4 h 10"/>
                <a:gd name="T14" fmla="*/ 3 w 18"/>
                <a:gd name="T15" fmla="*/ 10 h 10"/>
                <a:gd name="T16" fmla="*/ 3 w 18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0">
                  <a:moveTo>
                    <a:pt x="3" y="10"/>
                  </a:moveTo>
                  <a:lnTo>
                    <a:pt x="3" y="10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295"/>
            <p:cNvSpPr>
              <a:spLocks/>
            </p:cNvSpPr>
            <p:nvPr/>
          </p:nvSpPr>
          <p:spPr bwMode="auto">
            <a:xfrm>
              <a:off x="3873" y="2518"/>
              <a:ext cx="31" cy="67"/>
            </a:xfrm>
            <a:custGeom>
              <a:avLst/>
              <a:gdLst>
                <a:gd name="T0" fmla="*/ 17 w 31"/>
                <a:gd name="T1" fmla="*/ 67 h 67"/>
                <a:gd name="T2" fmla="*/ 31 w 31"/>
                <a:gd name="T3" fmla="*/ 63 h 67"/>
                <a:gd name="T4" fmla="*/ 18 w 31"/>
                <a:gd name="T5" fmla="*/ 0 h 67"/>
                <a:gd name="T6" fmla="*/ 0 w 31"/>
                <a:gd name="T7" fmla="*/ 4 h 67"/>
                <a:gd name="T8" fmla="*/ 15 w 31"/>
                <a:gd name="T9" fmla="*/ 67 h 67"/>
                <a:gd name="T10" fmla="*/ 17 w 31"/>
                <a:gd name="T11" fmla="*/ 67 h 67"/>
                <a:gd name="T12" fmla="*/ 17 w 31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7">
                  <a:moveTo>
                    <a:pt x="17" y="67"/>
                  </a:moveTo>
                  <a:lnTo>
                    <a:pt x="31" y="63"/>
                  </a:lnTo>
                  <a:lnTo>
                    <a:pt x="18" y="0"/>
                  </a:lnTo>
                  <a:lnTo>
                    <a:pt x="0" y="4"/>
                  </a:lnTo>
                  <a:lnTo>
                    <a:pt x="15" y="67"/>
                  </a:lnTo>
                  <a:lnTo>
                    <a:pt x="17" y="6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296"/>
            <p:cNvSpPr>
              <a:spLocks/>
            </p:cNvSpPr>
            <p:nvPr/>
          </p:nvSpPr>
          <p:spPr bwMode="auto">
            <a:xfrm>
              <a:off x="3910" y="2402"/>
              <a:ext cx="36" cy="244"/>
            </a:xfrm>
            <a:custGeom>
              <a:avLst/>
              <a:gdLst>
                <a:gd name="T0" fmla="*/ 36 w 36"/>
                <a:gd name="T1" fmla="*/ 0 h 244"/>
                <a:gd name="T2" fmla="*/ 34 w 36"/>
                <a:gd name="T3" fmla="*/ 244 h 244"/>
                <a:gd name="T4" fmla="*/ 0 w 36"/>
                <a:gd name="T5" fmla="*/ 244 h 244"/>
                <a:gd name="T6" fmla="*/ 3 w 36"/>
                <a:gd name="T7" fmla="*/ 0 h 244"/>
                <a:gd name="T8" fmla="*/ 36 w 36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44">
                  <a:moveTo>
                    <a:pt x="36" y="0"/>
                  </a:moveTo>
                  <a:lnTo>
                    <a:pt x="34" y="244"/>
                  </a:lnTo>
                  <a:lnTo>
                    <a:pt x="0" y="244"/>
                  </a:lnTo>
                  <a:lnTo>
                    <a:pt x="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Rectangle 297"/>
            <p:cNvSpPr>
              <a:spLocks noChangeArrowheads="1"/>
            </p:cNvSpPr>
            <p:nvPr/>
          </p:nvSpPr>
          <p:spPr bwMode="auto">
            <a:xfrm>
              <a:off x="3910" y="2642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298"/>
            <p:cNvSpPr>
              <a:spLocks noChangeArrowheads="1"/>
            </p:cNvSpPr>
            <p:nvPr/>
          </p:nvSpPr>
          <p:spPr bwMode="auto">
            <a:xfrm>
              <a:off x="3910" y="2634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Rectangle 299"/>
            <p:cNvSpPr>
              <a:spLocks noChangeArrowheads="1"/>
            </p:cNvSpPr>
            <p:nvPr/>
          </p:nvSpPr>
          <p:spPr bwMode="auto">
            <a:xfrm>
              <a:off x="3910" y="2619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300"/>
            <p:cNvSpPr>
              <a:spLocks noChangeArrowheads="1"/>
            </p:cNvSpPr>
            <p:nvPr/>
          </p:nvSpPr>
          <p:spPr bwMode="auto">
            <a:xfrm>
              <a:off x="3910" y="2603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301"/>
            <p:cNvSpPr>
              <a:spLocks noChangeArrowheads="1"/>
            </p:cNvSpPr>
            <p:nvPr/>
          </p:nvSpPr>
          <p:spPr bwMode="auto">
            <a:xfrm>
              <a:off x="3910" y="2587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302"/>
            <p:cNvSpPr>
              <a:spLocks noChangeArrowheads="1"/>
            </p:cNvSpPr>
            <p:nvPr/>
          </p:nvSpPr>
          <p:spPr bwMode="auto">
            <a:xfrm>
              <a:off x="3910" y="2570"/>
              <a:ext cx="5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Rectangle 303"/>
            <p:cNvSpPr>
              <a:spLocks noChangeArrowheads="1"/>
            </p:cNvSpPr>
            <p:nvPr/>
          </p:nvSpPr>
          <p:spPr bwMode="auto">
            <a:xfrm>
              <a:off x="3911" y="2556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Rectangle 304"/>
            <p:cNvSpPr>
              <a:spLocks noChangeArrowheads="1"/>
            </p:cNvSpPr>
            <p:nvPr/>
          </p:nvSpPr>
          <p:spPr bwMode="auto">
            <a:xfrm>
              <a:off x="3911" y="253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Rectangle 305"/>
            <p:cNvSpPr>
              <a:spLocks noChangeArrowheads="1"/>
            </p:cNvSpPr>
            <p:nvPr/>
          </p:nvSpPr>
          <p:spPr bwMode="auto">
            <a:xfrm>
              <a:off x="3911" y="2523"/>
              <a:ext cx="4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Rectangle 306"/>
            <p:cNvSpPr>
              <a:spLocks noChangeArrowheads="1"/>
            </p:cNvSpPr>
            <p:nvPr/>
          </p:nvSpPr>
          <p:spPr bwMode="auto">
            <a:xfrm>
              <a:off x="3911" y="2507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Rectangle 307"/>
            <p:cNvSpPr>
              <a:spLocks noChangeArrowheads="1"/>
            </p:cNvSpPr>
            <p:nvPr/>
          </p:nvSpPr>
          <p:spPr bwMode="auto">
            <a:xfrm>
              <a:off x="3911" y="2492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Rectangle 308"/>
            <p:cNvSpPr>
              <a:spLocks noChangeArrowheads="1"/>
            </p:cNvSpPr>
            <p:nvPr/>
          </p:nvSpPr>
          <p:spPr bwMode="auto">
            <a:xfrm>
              <a:off x="3911" y="2476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Rectangle 309"/>
            <p:cNvSpPr>
              <a:spLocks noChangeArrowheads="1"/>
            </p:cNvSpPr>
            <p:nvPr/>
          </p:nvSpPr>
          <p:spPr bwMode="auto">
            <a:xfrm>
              <a:off x="3911" y="2460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Rectangle 310"/>
            <p:cNvSpPr>
              <a:spLocks noChangeArrowheads="1"/>
            </p:cNvSpPr>
            <p:nvPr/>
          </p:nvSpPr>
          <p:spPr bwMode="auto">
            <a:xfrm>
              <a:off x="3911" y="2444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Rectangle 311"/>
            <p:cNvSpPr>
              <a:spLocks noChangeArrowheads="1"/>
            </p:cNvSpPr>
            <p:nvPr/>
          </p:nvSpPr>
          <p:spPr bwMode="auto">
            <a:xfrm>
              <a:off x="3913" y="242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Rectangle 312"/>
            <p:cNvSpPr>
              <a:spLocks noChangeArrowheads="1"/>
            </p:cNvSpPr>
            <p:nvPr/>
          </p:nvSpPr>
          <p:spPr bwMode="auto">
            <a:xfrm>
              <a:off x="3913" y="2412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Rectangle 313"/>
            <p:cNvSpPr>
              <a:spLocks noChangeArrowheads="1"/>
            </p:cNvSpPr>
            <p:nvPr/>
          </p:nvSpPr>
          <p:spPr bwMode="auto">
            <a:xfrm>
              <a:off x="3910" y="262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Rectangle 314"/>
            <p:cNvSpPr>
              <a:spLocks noChangeArrowheads="1"/>
            </p:cNvSpPr>
            <p:nvPr/>
          </p:nvSpPr>
          <p:spPr bwMode="auto">
            <a:xfrm>
              <a:off x="3910" y="2611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315"/>
            <p:cNvSpPr>
              <a:spLocks/>
            </p:cNvSpPr>
            <p:nvPr/>
          </p:nvSpPr>
          <p:spPr bwMode="auto">
            <a:xfrm>
              <a:off x="3910" y="2595"/>
              <a:ext cx="9" cy="1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1 h 1"/>
                <a:gd name="T4" fmla="*/ 0 w 9"/>
                <a:gd name="T5" fmla="*/ 0 h 1"/>
                <a:gd name="T6" fmla="*/ 0 w 9"/>
                <a:gd name="T7" fmla="*/ 0 h 1"/>
                <a:gd name="T8" fmla="*/ 9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Rectangle 316"/>
            <p:cNvSpPr>
              <a:spLocks noChangeArrowheads="1"/>
            </p:cNvSpPr>
            <p:nvPr/>
          </p:nvSpPr>
          <p:spPr bwMode="auto">
            <a:xfrm>
              <a:off x="3910" y="2579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Rectangle 317"/>
            <p:cNvSpPr>
              <a:spLocks noChangeArrowheads="1"/>
            </p:cNvSpPr>
            <p:nvPr/>
          </p:nvSpPr>
          <p:spPr bwMode="auto">
            <a:xfrm>
              <a:off x="3911" y="256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Rectangle 318"/>
            <p:cNvSpPr>
              <a:spLocks noChangeArrowheads="1"/>
            </p:cNvSpPr>
            <p:nvPr/>
          </p:nvSpPr>
          <p:spPr bwMode="auto">
            <a:xfrm>
              <a:off x="3911" y="254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319"/>
            <p:cNvSpPr>
              <a:spLocks/>
            </p:cNvSpPr>
            <p:nvPr/>
          </p:nvSpPr>
          <p:spPr bwMode="auto">
            <a:xfrm>
              <a:off x="3911" y="2531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320"/>
            <p:cNvSpPr>
              <a:spLocks noChangeArrowheads="1"/>
            </p:cNvSpPr>
            <p:nvPr/>
          </p:nvSpPr>
          <p:spPr bwMode="auto">
            <a:xfrm>
              <a:off x="3911" y="2515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321"/>
            <p:cNvSpPr>
              <a:spLocks/>
            </p:cNvSpPr>
            <p:nvPr/>
          </p:nvSpPr>
          <p:spPr bwMode="auto">
            <a:xfrm>
              <a:off x="3911" y="2499"/>
              <a:ext cx="8" cy="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1 h 1"/>
                <a:gd name="T6" fmla="*/ 0 w 8"/>
                <a:gd name="T7" fmla="*/ 0 h 1"/>
                <a:gd name="T8" fmla="*/ 8 w 8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322"/>
            <p:cNvSpPr>
              <a:spLocks noChangeArrowheads="1"/>
            </p:cNvSpPr>
            <p:nvPr/>
          </p:nvSpPr>
          <p:spPr bwMode="auto">
            <a:xfrm>
              <a:off x="3911" y="248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323"/>
            <p:cNvSpPr>
              <a:spLocks/>
            </p:cNvSpPr>
            <p:nvPr/>
          </p:nvSpPr>
          <p:spPr bwMode="auto">
            <a:xfrm>
              <a:off x="3911" y="2468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1 h 1"/>
                <a:gd name="T4" fmla="*/ 0 w 10"/>
                <a:gd name="T5" fmla="*/ 0 h 1"/>
                <a:gd name="T6" fmla="*/ 0 w 10"/>
                <a:gd name="T7" fmla="*/ 0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lnTo>
                    <a:pt x="1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324"/>
            <p:cNvSpPr>
              <a:spLocks noChangeArrowheads="1"/>
            </p:cNvSpPr>
            <p:nvPr/>
          </p:nvSpPr>
          <p:spPr bwMode="auto">
            <a:xfrm>
              <a:off x="3911" y="2452"/>
              <a:ext cx="10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325"/>
            <p:cNvSpPr>
              <a:spLocks/>
            </p:cNvSpPr>
            <p:nvPr/>
          </p:nvSpPr>
          <p:spPr bwMode="auto">
            <a:xfrm>
              <a:off x="3913" y="2435"/>
              <a:ext cx="8" cy="2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0 w 8"/>
                <a:gd name="T5" fmla="*/ 2 h 2"/>
                <a:gd name="T6" fmla="*/ 0 w 8"/>
                <a:gd name="T7" fmla="*/ 0 h 2"/>
                <a:gd name="T8" fmla="*/ 8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326"/>
            <p:cNvSpPr>
              <a:spLocks noChangeArrowheads="1"/>
            </p:cNvSpPr>
            <p:nvPr/>
          </p:nvSpPr>
          <p:spPr bwMode="auto">
            <a:xfrm>
              <a:off x="3913" y="2421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327"/>
            <p:cNvSpPr>
              <a:spLocks/>
            </p:cNvSpPr>
            <p:nvPr/>
          </p:nvSpPr>
          <p:spPr bwMode="auto">
            <a:xfrm>
              <a:off x="3913" y="2404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328"/>
            <p:cNvSpPr>
              <a:spLocks/>
            </p:cNvSpPr>
            <p:nvPr/>
          </p:nvSpPr>
          <p:spPr bwMode="auto">
            <a:xfrm>
              <a:off x="3923" y="2414"/>
              <a:ext cx="11" cy="221"/>
            </a:xfrm>
            <a:custGeom>
              <a:avLst/>
              <a:gdLst>
                <a:gd name="T0" fmla="*/ 7 w 11"/>
                <a:gd name="T1" fmla="*/ 0 h 221"/>
                <a:gd name="T2" fmla="*/ 7 w 11"/>
                <a:gd name="T3" fmla="*/ 0 h 221"/>
                <a:gd name="T4" fmla="*/ 10 w 11"/>
                <a:gd name="T5" fmla="*/ 1 h 221"/>
                <a:gd name="T6" fmla="*/ 11 w 11"/>
                <a:gd name="T7" fmla="*/ 4 h 221"/>
                <a:gd name="T8" fmla="*/ 8 w 11"/>
                <a:gd name="T9" fmla="*/ 217 h 221"/>
                <a:gd name="T10" fmla="*/ 8 w 11"/>
                <a:gd name="T11" fmla="*/ 217 h 221"/>
                <a:gd name="T12" fmla="*/ 7 w 11"/>
                <a:gd name="T13" fmla="*/ 220 h 221"/>
                <a:gd name="T14" fmla="*/ 4 w 11"/>
                <a:gd name="T15" fmla="*/ 221 h 221"/>
                <a:gd name="T16" fmla="*/ 4 w 11"/>
                <a:gd name="T17" fmla="*/ 221 h 221"/>
                <a:gd name="T18" fmla="*/ 2 w 11"/>
                <a:gd name="T19" fmla="*/ 220 h 221"/>
                <a:gd name="T20" fmla="*/ 0 w 11"/>
                <a:gd name="T21" fmla="*/ 217 h 221"/>
                <a:gd name="T22" fmla="*/ 2 w 11"/>
                <a:gd name="T23" fmla="*/ 4 h 221"/>
                <a:gd name="T24" fmla="*/ 2 w 11"/>
                <a:gd name="T25" fmla="*/ 4 h 221"/>
                <a:gd name="T26" fmla="*/ 3 w 11"/>
                <a:gd name="T27" fmla="*/ 1 h 221"/>
                <a:gd name="T28" fmla="*/ 7 w 11"/>
                <a:gd name="T29" fmla="*/ 0 h 221"/>
                <a:gd name="T30" fmla="*/ 7 w 11"/>
                <a:gd name="T3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1">
                  <a:moveTo>
                    <a:pt x="7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8" y="217"/>
                  </a:lnTo>
                  <a:lnTo>
                    <a:pt x="8" y="217"/>
                  </a:lnTo>
                  <a:lnTo>
                    <a:pt x="7" y="220"/>
                  </a:lnTo>
                  <a:lnTo>
                    <a:pt x="4" y="221"/>
                  </a:lnTo>
                  <a:lnTo>
                    <a:pt x="4" y="221"/>
                  </a:lnTo>
                  <a:lnTo>
                    <a:pt x="2" y="220"/>
                  </a:lnTo>
                  <a:lnTo>
                    <a:pt x="0" y="217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Rectangle 329"/>
            <p:cNvSpPr>
              <a:spLocks noChangeArrowheads="1"/>
            </p:cNvSpPr>
            <p:nvPr/>
          </p:nvSpPr>
          <p:spPr bwMode="auto">
            <a:xfrm>
              <a:off x="3864" y="2506"/>
              <a:ext cx="119" cy="8"/>
            </a:xfrm>
            <a:prstGeom prst="rect">
              <a:avLst/>
            </a:prstGeom>
            <a:solidFill>
              <a:srgbClr val="F6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Rectangle 330"/>
            <p:cNvSpPr>
              <a:spLocks noChangeArrowheads="1"/>
            </p:cNvSpPr>
            <p:nvPr/>
          </p:nvSpPr>
          <p:spPr bwMode="auto">
            <a:xfrm>
              <a:off x="3877" y="2645"/>
              <a:ext cx="92" cy="8"/>
            </a:xfrm>
            <a:prstGeom prst="rect">
              <a:avLst/>
            </a:pr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331"/>
            <p:cNvSpPr>
              <a:spLocks/>
            </p:cNvSpPr>
            <p:nvPr/>
          </p:nvSpPr>
          <p:spPr bwMode="auto">
            <a:xfrm>
              <a:off x="3864" y="2514"/>
              <a:ext cx="119" cy="11"/>
            </a:xfrm>
            <a:custGeom>
              <a:avLst/>
              <a:gdLst>
                <a:gd name="T0" fmla="*/ 116 w 119"/>
                <a:gd name="T1" fmla="*/ 11 h 11"/>
                <a:gd name="T2" fmla="*/ 1 w 119"/>
                <a:gd name="T3" fmla="*/ 11 h 11"/>
                <a:gd name="T4" fmla="*/ 0 w 119"/>
                <a:gd name="T5" fmla="*/ 0 h 11"/>
                <a:gd name="T6" fmla="*/ 119 w 119"/>
                <a:gd name="T7" fmla="*/ 0 h 11"/>
                <a:gd name="T8" fmla="*/ 116 w 1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">
                  <a:moveTo>
                    <a:pt x="116" y="11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6" y="1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332"/>
            <p:cNvSpPr>
              <a:spLocks/>
            </p:cNvSpPr>
            <p:nvPr/>
          </p:nvSpPr>
          <p:spPr bwMode="auto">
            <a:xfrm>
              <a:off x="3865" y="2525"/>
              <a:ext cx="14" cy="120"/>
            </a:xfrm>
            <a:custGeom>
              <a:avLst/>
              <a:gdLst>
                <a:gd name="T0" fmla="*/ 12 w 14"/>
                <a:gd name="T1" fmla="*/ 120 h 120"/>
                <a:gd name="T2" fmla="*/ 0 w 14"/>
                <a:gd name="T3" fmla="*/ 0 h 120"/>
                <a:gd name="T4" fmla="*/ 3 w 14"/>
                <a:gd name="T5" fmla="*/ 0 h 120"/>
                <a:gd name="T6" fmla="*/ 14 w 14"/>
                <a:gd name="T7" fmla="*/ 120 h 120"/>
                <a:gd name="T8" fmla="*/ 12 w 1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0">
                  <a:moveTo>
                    <a:pt x="12" y="12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4" y="120"/>
                  </a:lnTo>
                  <a:lnTo>
                    <a:pt x="12" y="120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333"/>
            <p:cNvSpPr>
              <a:spLocks/>
            </p:cNvSpPr>
            <p:nvPr/>
          </p:nvSpPr>
          <p:spPr bwMode="auto">
            <a:xfrm>
              <a:off x="3967" y="2525"/>
              <a:ext cx="13" cy="121"/>
            </a:xfrm>
            <a:custGeom>
              <a:avLst/>
              <a:gdLst>
                <a:gd name="T0" fmla="*/ 2 w 13"/>
                <a:gd name="T1" fmla="*/ 121 h 121"/>
                <a:gd name="T2" fmla="*/ 0 w 13"/>
                <a:gd name="T3" fmla="*/ 120 h 121"/>
                <a:gd name="T4" fmla="*/ 12 w 13"/>
                <a:gd name="T5" fmla="*/ 0 h 121"/>
                <a:gd name="T6" fmla="*/ 13 w 13"/>
                <a:gd name="T7" fmla="*/ 0 h 121"/>
                <a:gd name="T8" fmla="*/ 2 w 13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1">
                  <a:moveTo>
                    <a:pt x="2" y="121"/>
                  </a:moveTo>
                  <a:lnTo>
                    <a:pt x="0" y="12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2" y="12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334"/>
            <p:cNvSpPr>
              <a:spLocks/>
            </p:cNvSpPr>
            <p:nvPr/>
          </p:nvSpPr>
          <p:spPr bwMode="auto">
            <a:xfrm>
              <a:off x="3869" y="2522"/>
              <a:ext cx="23" cy="35"/>
            </a:xfrm>
            <a:custGeom>
              <a:avLst/>
              <a:gdLst>
                <a:gd name="T0" fmla="*/ 0 w 23"/>
                <a:gd name="T1" fmla="*/ 35 h 35"/>
                <a:gd name="T2" fmla="*/ 0 w 23"/>
                <a:gd name="T3" fmla="*/ 34 h 35"/>
                <a:gd name="T4" fmla="*/ 22 w 23"/>
                <a:gd name="T5" fmla="*/ 0 h 35"/>
                <a:gd name="T6" fmla="*/ 23 w 23"/>
                <a:gd name="T7" fmla="*/ 1 h 35"/>
                <a:gd name="T8" fmla="*/ 0 w 2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5">
                  <a:moveTo>
                    <a:pt x="0" y="35"/>
                  </a:moveTo>
                  <a:lnTo>
                    <a:pt x="0" y="34"/>
                  </a:lnTo>
                  <a:lnTo>
                    <a:pt x="22" y="0"/>
                  </a:lnTo>
                  <a:lnTo>
                    <a:pt x="23" y="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335"/>
            <p:cNvSpPr>
              <a:spLocks/>
            </p:cNvSpPr>
            <p:nvPr/>
          </p:nvSpPr>
          <p:spPr bwMode="auto">
            <a:xfrm>
              <a:off x="3871" y="2522"/>
              <a:ext cx="37" cy="57"/>
            </a:xfrm>
            <a:custGeom>
              <a:avLst/>
              <a:gdLst>
                <a:gd name="T0" fmla="*/ 1 w 37"/>
                <a:gd name="T1" fmla="*/ 57 h 57"/>
                <a:gd name="T2" fmla="*/ 0 w 37"/>
                <a:gd name="T3" fmla="*/ 54 h 57"/>
                <a:gd name="T4" fmla="*/ 36 w 37"/>
                <a:gd name="T5" fmla="*/ 0 h 57"/>
                <a:gd name="T6" fmla="*/ 37 w 37"/>
                <a:gd name="T7" fmla="*/ 1 h 57"/>
                <a:gd name="T8" fmla="*/ 1 w 3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7">
                  <a:moveTo>
                    <a:pt x="1" y="57"/>
                  </a:moveTo>
                  <a:lnTo>
                    <a:pt x="0" y="54"/>
                  </a:lnTo>
                  <a:lnTo>
                    <a:pt x="36" y="0"/>
                  </a:lnTo>
                  <a:lnTo>
                    <a:pt x="37" y="1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336"/>
            <p:cNvSpPr>
              <a:spLocks/>
            </p:cNvSpPr>
            <p:nvPr/>
          </p:nvSpPr>
          <p:spPr bwMode="auto">
            <a:xfrm>
              <a:off x="3873" y="2522"/>
              <a:ext cx="53" cy="78"/>
            </a:xfrm>
            <a:custGeom>
              <a:avLst/>
              <a:gdLst>
                <a:gd name="T0" fmla="*/ 0 w 53"/>
                <a:gd name="T1" fmla="*/ 78 h 78"/>
                <a:gd name="T2" fmla="*/ 0 w 53"/>
                <a:gd name="T3" fmla="*/ 75 h 78"/>
                <a:gd name="T4" fmla="*/ 52 w 53"/>
                <a:gd name="T5" fmla="*/ 0 h 78"/>
                <a:gd name="T6" fmla="*/ 53 w 53"/>
                <a:gd name="T7" fmla="*/ 1 h 78"/>
                <a:gd name="T8" fmla="*/ 0 w 53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8">
                  <a:moveTo>
                    <a:pt x="0" y="78"/>
                  </a:moveTo>
                  <a:lnTo>
                    <a:pt x="0" y="75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337"/>
            <p:cNvSpPr>
              <a:spLocks/>
            </p:cNvSpPr>
            <p:nvPr/>
          </p:nvSpPr>
          <p:spPr bwMode="auto">
            <a:xfrm>
              <a:off x="3875" y="2522"/>
              <a:ext cx="66" cy="104"/>
            </a:xfrm>
            <a:custGeom>
              <a:avLst/>
              <a:gdLst>
                <a:gd name="T0" fmla="*/ 1 w 66"/>
                <a:gd name="T1" fmla="*/ 104 h 104"/>
                <a:gd name="T2" fmla="*/ 0 w 66"/>
                <a:gd name="T3" fmla="*/ 101 h 104"/>
                <a:gd name="T4" fmla="*/ 65 w 66"/>
                <a:gd name="T5" fmla="*/ 0 h 104"/>
                <a:gd name="T6" fmla="*/ 66 w 66"/>
                <a:gd name="T7" fmla="*/ 1 h 104"/>
                <a:gd name="T8" fmla="*/ 1 w 66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04">
                  <a:moveTo>
                    <a:pt x="1" y="104"/>
                  </a:moveTo>
                  <a:lnTo>
                    <a:pt x="0" y="101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1" y="10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338"/>
            <p:cNvSpPr>
              <a:spLocks/>
            </p:cNvSpPr>
            <p:nvPr/>
          </p:nvSpPr>
          <p:spPr bwMode="auto">
            <a:xfrm>
              <a:off x="3879" y="2522"/>
              <a:ext cx="82" cy="124"/>
            </a:xfrm>
            <a:custGeom>
              <a:avLst/>
              <a:gdLst>
                <a:gd name="T0" fmla="*/ 2 w 82"/>
                <a:gd name="T1" fmla="*/ 124 h 124"/>
                <a:gd name="T2" fmla="*/ 0 w 82"/>
                <a:gd name="T3" fmla="*/ 123 h 124"/>
                <a:gd name="T4" fmla="*/ 81 w 82"/>
                <a:gd name="T5" fmla="*/ 0 h 124"/>
                <a:gd name="T6" fmla="*/ 82 w 82"/>
                <a:gd name="T7" fmla="*/ 1 h 124"/>
                <a:gd name="T8" fmla="*/ 2 w 82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4">
                  <a:moveTo>
                    <a:pt x="2" y="124"/>
                  </a:moveTo>
                  <a:lnTo>
                    <a:pt x="0" y="123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2" y="1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339"/>
            <p:cNvSpPr>
              <a:spLocks/>
            </p:cNvSpPr>
            <p:nvPr/>
          </p:nvSpPr>
          <p:spPr bwMode="auto">
            <a:xfrm>
              <a:off x="3895" y="2522"/>
              <a:ext cx="82" cy="127"/>
            </a:xfrm>
            <a:custGeom>
              <a:avLst/>
              <a:gdLst>
                <a:gd name="T0" fmla="*/ 3 w 82"/>
                <a:gd name="T1" fmla="*/ 127 h 127"/>
                <a:gd name="T2" fmla="*/ 0 w 82"/>
                <a:gd name="T3" fmla="*/ 125 h 127"/>
                <a:gd name="T4" fmla="*/ 81 w 82"/>
                <a:gd name="T5" fmla="*/ 0 h 127"/>
                <a:gd name="T6" fmla="*/ 82 w 82"/>
                <a:gd name="T7" fmla="*/ 1 h 127"/>
                <a:gd name="T8" fmla="*/ 3 w 82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7">
                  <a:moveTo>
                    <a:pt x="3" y="127"/>
                  </a:moveTo>
                  <a:lnTo>
                    <a:pt x="0" y="125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3" y="12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340"/>
            <p:cNvSpPr>
              <a:spLocks/>
            </p:cNvSpPr>
            <p:nvPr/>
          </p:nvSpPr>
          <p:spPr bwMode="auto">
            <a:xfrm>
              <a:off x="3915" y="2545"/>
              <a:ext cx="62" cy="106"/>
            </a:xfrm>
            <a:custGeom>
              <a:avLst/>
              <a:gdLst>
                <a:gd name="T0" fmla="*/ 2 w 62"/>
                <a:gd name="T1" fmla="*/ 106 h 106"/>
                <a:gd name="T2" fmla="*/ 0 w 62"/>
                <a:gd name="T3" fmla="*/ 105 h 106"/>
                <a:gd name="T4" fmla="*/ 62 w 62"/>
                <a:gd name="T5" fmla="*/ 0 h 106"/>
                <a:gd name="T6" fmla="*/ 62 w 62"/>
                <a:gd name="T7" fmla="*/ 5 h 106"/>
                <a:gd name="T8" fmla="*/ 2 w 62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6">
                  <a:moveTo>
                    <a:pt x="2" y="106"/>
                  </a:moveTo>
                  <a:lnTo>
                    <a:pt x="0" y="105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2" y="10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341"/>
            <p:cNvSpPr>
              <a:spLocks/>
            </p:cNvSpPr>
            <p:nvPr/>
          </p:nvSpPr>
          <p:spPr bwMode="auto">
            <a:xfrm>
              <a:off x="3930" y="2574"/>
              <a:ext cx="45" cy="77"/>
            </a:xfrm>
            <a:custGeom>
              <a:avLst/>
              <a:gdLst>
                <a:gd name="T0" fmla="*/ 1 w 45"/>
                <a:gd name="T1" fmla="*/ 77 h 77"/>
                <a:gd name="T2" fmla="*/ 0 w 45"/>
                <a:gd name="T3" fmla="*/ 76 h 77"/>
                <a:gd name="T4" fmla="*/ 45 w 45"/>
                <a:gd name="T5" fmla="*/ 0 h 77"/>
                <a:gd name="T6" fmla="*/ 45 w 45"/>
                <a:gd name="T7" fmla="*/ 5 h 77"/>
                <a:gd name="T8" fmla="*/ 1 w 45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7">
                  <a:moveTo>
                    <a:pt x="1" y="77"/>
                  </a:moveTo>
                  <a:lnTo>
                    <a:pt x="0" y="76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1" y="7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342"/>
            <p:cNvSpPr>
              <a:spLocks/>
            </p:cNvSpPr>
            <p:nvPr/>
          </p:nvSpPr>
          <p:spPr bwMode="auto">
            <a:xfrm>
              <a:off x="3950" y="2616"/>
              <a:ext cx="22" cy="34"/>
            </a:xfrm>
            <a:custGeom>
              <a:avLst/>
              <a:gdLst>
                <a:gd name="T0" fmla="*/ 3 w 22"/>
                <a:gd name="T1" fmla="*/ 34 h 34"/>
                <a:gd name="T2" fmla="*/ 0 w 22"/>
                <a:gd name="T3" fmla="*/ 33 h 34"/>
                <a:gd name="T4" fmla="*/ 21 w 22"/>
                <a:gd name="T5" fmla="*/ 0 h 34"/>
                <a:gd name="T6" fmla="*/ 22 w 22"/>
                <a:gd name="T7" fmla="*/ 3 h 34"/>
                <a:gd name="T8" fmla="*/ 3 w 22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3" y="34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343"/>
            <p:cNvSpPr>
              <a:spLocks/>
            </p:cNvSpPr>
            <p:nvPr/>
          </p:nvSpPr>
          <p:spPr bwMode="auto">
            <a:xfrm>
              <a:off x="3880" y="2519"/>
              <a:ext cx="93" cy="66"/>
            </a:xfrm>
            <a:custGeom>
              <a:avLst/>
              <a:gdLst>
                <a:gd name="T0" fmla="*/ 93 w 93"/>
                <a:gd name="T1" fmla="*/ 66 h 66"/>
                <a:gd name="T2" fmla="*/ 0 w 93"/>
                <a:gd name="T3" fmla="*/ 3 h 66"/>
                <a:gd name="T4" fmla="*/ 0 w 93"/>
                <a:gd name="T5" fmla="*/ 0 h 66"/>
                <a:gd name="T6" fmla="*/ 93 w 93"/>
                <a:gd name="T7" fmla="*/ 64 h 66"/>
                <a:gd name="T8" fmla="*/ 93 w 93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6">
                  <a:moveTo>
                    <a:pt x="93" y="6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3" y="64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344"/>
            <p:cNvSpPr>
              <a:spLocks/>
            </p:cNvSpPr>
            <p:nvPr/>
          </p:nvSpPr>
          <p:spPr bwMode="auto">
            <a:xfrm>
              <a:off x="3913" y="2519"/>
              <a:ext cx="63" cy="45"/>
            </a:xfrm>
            <a:custGeom>
              <a:avLst/>
              <a:gdLst>
                <a:gd name="T0" fmla="*/ 63 w 63"/>
                <a:gd name="T1" fmla="*/ 45 h 45"/>
                <a:gd name="T2" fmla="*/ 0 w 63"/>
                <a:gd name="T3" fmla="*/ 3 h 45"/>
                <a:gd name="T4" fmla="*/ 1 w 63"/>
                <a:gd name="T5" fmla="*/ 0 h 45"/>
                <a:gd name="T6" fmla="*/ 63 w 63"/>
                <a:gd name="T7" fmla="*/ 42 h 45"/>
                <a:gd name="T8" fmla="*/ 63 w 6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5">
                  <a:moveTo>
                    <a:pt x="63" y="4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63" y="42"/>
                  </a:lnTo>
                  <a:lnTo>
                    <a:pt x="63" y="4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345"/>
            <p:cNvSpPr>
              <a:spLocks/>
            </p:cNvSpPr>
            <p:nvPr/>
          </p:nvSpPr>
          <p:spPr bwMode="auto">
            <a:xfrm>
              <a:off x="3949" y="2518"/>
              <a:ext cx="30" cy="24"/>
            </a:xfrm>
            <a:custGeom>
              <a:avLst/>
              <a:gdLst>
                <a:gd name="T0" fmla="*/ 28 w 30"/>
                <a:gd name="T1" fmla="*/ 24 h 24"/>
                <a:gd name="T2" fmla="*/ 0 w 30"/>
                <a:gd name="T3" fmla="*/ 2 h 24"/>
                <a:gd name="T4" fmla="*/ 1 w 30"/>
                <a:gd name="T5" fmla="*/ 0 h 24"/>
                <a:gd name="T6" fmla="*/ 30 w 30"/>
                <a:gd name="T7" fmla="*/ 21 h 24"/>
                <a:gd name="T8" fmla="*/ 28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28" y="24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30" y="21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346"/>
            <p:cNvSpPr>
              <a:spLocks/>
            </p:cNvSpPr>
            <p:nvPr/>
          </p:nvSpPr>
          <p:spPr bwMode="auto">
            <a:xfrm>
              <a:off x="3867" y="2527"/>
              <a:ext cx="105" cy="74"/>
            </a:xfrm>
            <a:custGeom>
              <a:avLst/>
              <a:gdLst>
                <a:gd name="T0" fmla="*/ 105 w 105"/>
                <a:gd name="T1" fmla="*/ 74 h 74"/>
                <a:gd name="T2" fmla="*/ 0 w 105"/>
                <a:gd name="T3" fmla="*/ 2 h 74"/>
                <a:gd name="T4" fmla="*/ 0 w 105"/>
                <a:gd name="T5" fmla="*/ 0 h 74"/>
                <a:gd name="T6" fmla="*/ 105 w 105"/>
                <a:gd name="T7" fmla="*/ 72 h 74"/>
                <a:gd name="T8" fmla="*/ 105 w 105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74">
                  <a:moveTo>
                    <a:pt x="105" y="7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05" y="72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347"/>
            <p:cNvSpPr>
              <a:spLocks/>
            </p:cNvSpPr>
            <p:nvPr/>
          </p:nvSpPr>
          <p:spPr bwMode="auto">
            <a:xfrm>
              <a:off x="3868" y="2549"/>
              <a:ext cx="103" cy="75"/>
            </a:xfrm>
            <a:custGeom>
              <a:avLst/>
              <a:gdLst>
                <a:gd name="T0" fmla="*/ 103 w 103"/>
                <a:gd name="T1" fmla="*/ 75 h 75"/>
                <a:gd name="T2" fmla="*/ 0 w 103"/>
                <a:gd name="T3" fmla="*/ 3 h 75"/>
                <a:gd name="T4" fmla="*/ 1 w 103"/>
                <a:gd name="T5" fmla="*/ 0 h 75"/>
                <a:gd name="T6" fmla="*/ 103 w 103"/>
                <a:gd name="T7" fmla="*/ 73 h 75"/>
                <a:gd name="T8" fmla="*/ 103 w 103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5">
                  <a:moveTo>
                    <a:pt x="103" y="7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03" y="73"/>
                  </a:lnTo>
                  <a:lnTo>
                    <a:pt x="103" y="7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348"/>
            <p:cNvSpPr>
              <a:spLocks/>
            </p:cNvSpPr>
            <p:nvPr/>
          </p:nvSpPr>
          <p:spPr bwMode="auto">
            <a:xfrm>
              <a:off x="3871" y="2573"/>
              <a:ext cx="97" cy="74"/>
            </a:xfrm>
            <a:custGeom>
              <a:avLst/>
              <a:gdLst>
                <a:gd name="T0" fmla="*/ 96 w 97"/>
                <a:gd name="T1" fmla="*/ 74 h 74"/>
                <a:gd name="T2" fmla="*/ 0 w 97"/>
                <a:gd name="T3" fmla="*/ 3 h 74"/>
                <a:gd name="T4" fmla="*/ 0 w 97"/>
                <a:gd name="T5" fmla="*/ 0 h 74"/>
                <a:gd name="T6" fmla="*/ 97 w 97"/>
                <a:gd name="T7" fmla="*/ 72 h 74"/>
                <a:gd name="T8" fmla="*/ 96 w 97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4">
                  <a:moveTo>
                    <a:pt x="96" y="7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7" y="72"/>
                  </a:lnTo>
                  <a:lnTo>
                    <a:pt x="96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349"/>
            <p:cNvSpPr>
              <a:spLocks/>
            </p:cNvSpPr>
            <p:nvPr/>
          </p:nvSpPr>
          <p:spPr bwMode="auto">
            <a:xfrm>
              <a:off x="3873" y="2603"/>
              <a:ext cx="72" cy="47"/>
            </a:xfrm>
            <a:custGeom>
              <a:avLst/>
              <a:gdLst>
                <a:gd name="T0" fmla="*/ 72 w 72"/>
                <a:gd name="T1" fmla="*/ 47 h 47"/>
                <a:gd name="T2" fmla="*/ 0 w 72"/>
                <a:gd name="T3" fmla="*/ 3 h 47"/>
                <a:gd name="T4" fmla="*/ 0 w 72"/>
                <a:gd name="T5" fmla="*/ 0 h 47"/>
                <a:gd name="T6" fmla="*/ 72 w 72"/>
                <a:gd name="T7" fmla="*/ 44 h 47"/>
                <a:gd name="T8" fmla="*/ 72 w 72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7">
                  <a:moveTo>
                    <a:pt x="72" y="4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2" y="44"/>
                  </a:lnTo>
                  <a:lnTo>
                    <a:pt x="72" y="4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350"/>
            <p:cNvSpPr>
              <a:spLocks/>
            </p:cNvSpPr>
            <p:nvPr/>
          </p:nvSpPr>
          <p:spPr bwMode="auto">
            <a:xfrm>
              <a:off x="3876" y="2628"/>
              <a:ext cx="31" cy="22"/>
            </a:xfrm>
            <a:custGeom>
              <a:avLst/>
              <a:gdLst>
                <a:gd name="T0" fmla="*/ 30 w 31"/>
                <a:gd name="T1" fmla="*/ 22 h 22"/>
                <a:gd name="T2" fmla="*/ 0 w 31"/>
                <a:gd name="T3" fmla="*/ 3 h 22"/>
                <a:gd name="T4" fmla="*/ 0 w 31"/>
                <a:gd name="T5" fmla="*/ 0 h 22"/>
                <a:gd name="T6" fmla="*/ 31 w 31"/>
                <a:gd name="T7" fmla="*/ 19 h 22"/>
                <a:gd name="T8" fmla="*/ 30 w 3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30" y="2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" y="19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351"/>
            <p:cNvSpPr>
              <a:spLocks noChangeArrowheads="1"/>
            </p:cNvSpPr>
            <p:nvPr/>
          </p:nvSpPr>
          <p:spPr bwMode="auto">
            <a:xfrm>
              <a:off x="2329" y="2642"/>
              <a:ext cx="381" cy="8"/>
            </a:xfrm>
            <a:prstGeom prst="rect">
              <a:avLst/>
            </a:prstGeom>
            <a:solidFill>
              <a:srgbClr val="1D7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352"/>
            <p:cNvSpPr>
              <a:spLocks noChangeArrowheads="1"/>
            </p:cNvSpPr>
            <p:nvPr/>
          </p:nvSpPr>
          <p:spPr bwMode="auto">
            <a:xfrm>
              <a:off x="2336" y="2618"/>
              <a:ext cx="363" cy="24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353"/>
            <p:cNvSpPr>
              <a:spLocks noChangeArrowheads="1"/>
            </p:cNvSpPr>
            <p:nvPr/>
          </p:nvSpPr>
          <p:spPr bwMode="auto">
            <a:xfrm>
              <a:off x="2336" y="2622"/>
              <a:ext cx="148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354"/>
            <p:cNvSpPr>
              <a:spLocks noChangeArrowheads="1"/>
            </p:cNvSpPr>
            <p:nvPr/>
          </p:nvSpPr>
          <p:spPr bwMode="auto">
            <a:xfrm>
              <a:off x="2499" y="2628"/>
              <a:ext cx="149" cy="2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355"/>
            <p:cNvSpPr>
              <a:spLocks noChangeArrowheads="1"/>
            </p:cNvSpPr>
            <p:nvPr/>
          </p:nvSpPr>
          <p:spPr bwMode="auto">
            <a:xfrm>
              <a:off x="2633" y="2619"/>
              <a:ext cx="5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356"/>
            <p:cNvSpPr>
              <a:spLocks noChangeArrowheads="1"/>
            </p:cNvSpPr>
            <p:nvPr/>
          </p:nvSpPr>
          <p:spPr bwMode="auto">
            <a:xfrm>
              <a:off x="2342" y="2637"/>
              <a:ext cx="65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357"/>
            <p:cNvSpPr>
              <a:spLocks noChangeArrowheads="1"/>
            </p:cNvSpPr>
            <p:nvPr/>
          </p:nvSpPr>
          <p:spPr bwMode="auto">
            <a:xfrm>
              <a:off x="2550" y="2638"/>
              <a:ext cx="14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358"/>
            <p:cNvSpPr>
              <a:spLocks noChangeArrowheads="1"/>
            </p:cNvSpPr>
            <p:nvPr/>
          </p:nvSpPr>
          <p:spPr bwMode="auto">
            <a:xfrm>
              <a:off x="2368" y="2620"/>
              <a:ext cx="45" cy="30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359"/>
            <p:cNvSpPr>
              <a:spLocks noChangeArrowheads="1"/>
            </p:cNvSpPr>
            <p:nvPr/>
          </p:nvSpPr>
          <p:spPr bwMode="auto">
            <a:xfrm>
              <a:off x="2438" y="2626"/>
              <a:ext cx="46" cy="2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Rectangle 360"/>
            <p:cNvSpPr>
              <a:spLocks noChangeArrowheads="1"/>
            </p:cNvSpPr>
            <p:nvPr/>
          </p:nvSpPr>
          <p:spPr bwMode="auto">
            <a:xfrm>
              <a:off x="2515" y="2631"/>
              <a:ext cx="46" cy="19"/>
            </a:xfrm>
            <a:prstGeom prst="rect">
              <a:avLst/>
            </a:prstGeom>
            <a:solidFill>
              <a:srgbClr val="EC7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Rectangle 361"/>
            <p:cNvSpPr>
              <a:spLocks noChangeArrowheads="1"/>
            </p:cNvSpPr>
            <p:nvPr/>
          </p:nvSpPr>
          <p:spPr bwMode="auto">
            <a:xfrm>
              <a:off x="2590" y="2637"/>
              <a:ext cx="44" cy="13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362"/>
            <p:cNvSpPr>
              <a:spLocks/>
            </p:cNvSpPr>
            <p:nvPr/>
          </p:nvSpPr>
          <p:spPr bwMode="auto">
            <a:xfrm>
              <a:off x="2336" y="2611"/>
              <a:ext cx="363" cy="7"/>
            </a:xfrm>
            <a:custGeom>
              <a:avLst/>
              <a:gdLst>
                <a:gd name="T0" fmla="*/ 353 w 363"/>
                <a:gd name="T1" fmla="*/ 7 h 7"/>
                <a:gd name="T2" fmla="*/ 13 w 363"/>
                <a:gd name="T3" fmla="*/ 7 h 7"/>
                <a:gd name="T4" fmla="*/ 0 w 363"/>
                <a:gd name="T5" fmla="*/ 0 h 7"/>
                <a:gd name="T6" fmla="*/ 363 w 363"/>
                <a:gd name="T7" fmla="*/ 0 h 7"/>
                <a:gd name="T8" fmla="*/ 353 w 36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7">
                  <a:moveTo>
                    <a:pt x="353" y="7"/>
                  </a:moveTo>
                  <a:lnTo>
                    <a:pt x="13" y="7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CCB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Rectangle 363"/>
            <p:cNvSpPr>
              <a:spLocks noChangeArrowheads="1"/>
            </p:cNvSpPr>
            <p:nvPr/>
          </p:nvSpPr>
          <p:spPr bwMode="auto">
            <a:xfrm>
              <a:off x="2336" y="2610"/>
              <a:ext cx="363" cy="1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9650" y="455910"/>
            <a:ext cx="2416363" cy="6214008"/>
            <a:chOff x="5006" y="505"/>
            <a:chExt cx="1368" cy="3518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60" y="1093"/>
              <a:ext cx="324" cy="406"/>
            </a:xfrm>
            <a:custGeom>
              <a:avLst/>
              <a:gdLst>
                <a:gd name="T0" fmla="*/ 84 w 324"/>
                <a:gd name="T1" fmla="*/ 116 h 406"/>
                <a:gd name="T2" fmla="*/ 80 w 324"/>
                <a:gd name="T3" fmla="*/ 152 h 406"/>
                <a:gd name="T4" fmla="*/ 64 w 324"/>
                <a:gd name="T5" fmla="*/ 196 h 406"/>
                <a:gd name="T6" fmla="*/ 50 w 324"/>
                <a:gd name="T7" fmla="*/ 214 h 406"/>
                <a:gd name="T8" fmla="*/ 28 w 324"/>
                <a:gd name="T9" fmla="*/ 230 h 406"/>
                <a:gd name="T10" fmla="*/ 0 w 324"/>
                <a:gd name="T11" fmla="*/ 238 h 406"/>
                <a:gd name="T12" fmla="*/ 6 w 324"/>
                <a:gd name="T13" fmla="*/ 264 h 406"/>
                <a:gd name="T14" fmla="*/ 24 w 324"/>
                <a:gd name="T15" fmla="*/ 324 h 406"/>
                <a:gd name="T16" fmla="*/ 42 w 324"/>
                <a:gd name="T17" fmla="*/ 354 h 406"/>
                <a:gd name="T18" fmla="*/ 64 w 324"/>
                <a:gd name="T19" fmla="*/ 382 h 406"/>
                <a:gd name="T20" fmla="*/ 96 w 324"/>
                <a:gd name="T21" fmla="*/ 400 h 406"/>
                <a:gd name="T22" fmla="*/ 136 w 324"/>
                <a:gd name="T23" fmla="*/ 406 h 406"/>
                <a:gd name="T24" fmla="*/ 156 w 324"/>
                <a:gd name="T25" fmla="*/ 404 h 406"/>
                <a:gd name="T26" fmla="*/ 196 w 324"/>
                <a:gd name="T27" fmla="*/ 392 h 406"/>
                <a:gd name="T28" fmla="*/ 232 w 324"/>
                <a:gd name="T29" fmla="*/ 368 h 406"/>
                <a:gd name="T30" fmla="*/ 260 w 324"/>
                <a:gd name="T31" fmla="*/ 340 h 406"/>
                <a:gd name="T32" fmla="*/ 296 w 324"/>
                <a:gd name="T33" fmla="*/ 296 h 406"/>
                <a:gd name="T34" fmla="*/ 324 w 324"/>
                <a:gd name="T35" fmla="*/ 244 h 406"/>
                <a:gd name="T36" fmla="*/ 322 w 324"/>
                <a:gd name="T37" fmla="*/ 244 h 406"/>
                <a:gd name="T38" fmla="*/ 300 w 324"/>
                <a:gd name="T39" fmla="*/ 238 h 406"/>
                <a:gd name="T40" fmla="*/ 280 w 324"/>
                <a:gd name="T41" fmla="*/ 222 h 406"/>
                <a:gd name="T42" fmla="*/ 268 w 324"/>
                <a:gd name="T43" fmla="*/ 204 h 406"/>
                <a:gd name="T44" fmla="*/ 260 w 324"/>
                <a:gd name="T45" fmla="*/ 176 h 406"/>
                <a:gd name="T46" fmla="*/ 256 w 324"/>
                <a:gd name="T47" fmla="*/ 138 h 406"/>
                <a:gd name="T48" fmla="*/ 258 w 324"/>
                <a:gd name="T49" fmla="*/ 116 h 406"/>
                <a:gd name="T50" fmla="*/ 254 w 324"/>
                <a:gd name="T51" fmla="*/ 78 h 406"/>
                <a:gd name="T52" fmla="*/ 244 w 324"/>
                <a:gd name="T53" fmla="*/ 46 h 406"/>
                <a:gd name="T54" fmla="*/ 230 w 324"/>
                <a:gd name="T55" fmla="*/ 24 h 406"/>
                <a:gd name="T56" fmla="*/ 210 w 324"/>
                <a:gd name="T57" fmla="*/ 10 h 406"/>
                <a:gd name="T58" fmla="*/ 180 w 324"/>
                <a:gd name="T59" fmla="*/ 0 h 406"/>
                <a:gd name="T60" fmla="*/ 162 w 324"/>
                <a:gd name="T61" fmla="*/ 0 h 406"/>
                <a:gd name="T62" fmla="*/ 130 w 324"/>
                <a:gd name="T63" fmla="*/ 6 h 406"/>
                <a:gd name="T64" fmla="*/ 108 w 324"/>
                <a:gd name="T65" fmla="*/ 20 h 406"/>
                <a:gd name="T66" fmla="*/ 94 w 324"/>
                <a:gd name="T67" fmla="*/ 38 h 406"/>
                <a:gd name="T68" fmla="*/ 86 w 324"/>
                <a:gd name="T69" fmla="*/ 58 h 406"/>
                <a:gd name="T70" fmla="*/ 82 w 324"/>
                <a:gd name="T71" fmla="*/ 98 h 406"/>
                <a:gd name="T72" fmla="*/ 84 w 324"/>
                <a:gd name="T73" fmla="*/ 11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4" h="406">
                  <a:moveTo>
                    <a:pt x="84" y="116"/>
                  </a:moveTo>
                  <a:lnTo>
                    <a:pt x="84" y="116"/>
                  </a:lnTo>
                  <a:lnTo>
                    <a:pt x="84" y="134"/>
                  </a:lnTo>
                  <a:lnTo>
                    <a:pt x="80" y="152"/>
                  </a:lnTo>
                  <a:lnTo>
                    <a:pt x="74" y="174"/>
                  </a:lnTo>
                  <a:lnTo>
                    <a:pt x="64" y="196"/>
                  </a:lnTo>
                  <a:lnTo>
                    <a:pt x="58" y="206"/>
                  </a:lnTo>
                  <a:lnTo>
                    <a:pt x="50" y="214"/>
                  </a:lnTo>
                  <a:lnTo>
                    <a:pt x="40" y="224"/>
                  </a:lnTo>
                  <a:lnTo>
                    <a:pt x="28" y="230"/>
                  </a:lnTo>
                  <a:lnTo>
                    <a:pt x="16" y="234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6" y="264"/>
                  </a:lnTo>
                  <a:lnTo>
                    <a:pt x="12" y="292"/>
                  </a:lnTo>
                  <a:lnTo>
                    <a:pt x="24" y="324"/>
                  </a:lnTo>
                  <a:lnTo>
                    <a:pt x="32" y="338"/>
                  </a:lnTo>
                  <a:lnTo>
                    <a:pt x="42" y="354"/>
                  </a:lnTo>
                  <a:lnTo>
                    <a:pt x="52" y="368"/>
                  </a:lnTo>
                  <a:lnTo>
                    <a:pt x="64" y="382"/>
                  </a:lnTo>
                  <a:lnTo>
                    <a:pt x="80" y="392"/>
                  </a:lnTo>
                  <a:lnTo>
                    <a:pt x="96" y="400"/>
                  </a:lnTo>
                  <a:lnTo>
                    <a:pt x="114" y="406"/>
                  </a:lnTo>
                  <a:lnTo>
                    <a:pt x="136" y="406"/>
                  </a:lnTo>
                  <a:lnTo>
                    <a:pt x="136" y="406"/>
                  </a:lnTo>
                  <a:lnTo>
                    <a:pt x="156" y="404"/>
                  </a:lnTo>
                  <a:lnTo>
                    <a:pt x="176" y="400"/>
                  </a:lnTo>
                  <a:lnTo>
                    <a:pt x="196" y="392"/>
                  </a:lnTo>
                  <a:lnTo>
                    <a:pt x="214" y="380"/>
                  </a:lnTo>
                  <a:lnTo>
                    <a:pt x="232" y="368"/>
                  </a:lnTo>
                  <a:lnTo>
                    <a:pt x="246" y="354"/>
                  </a:lnTo>
                  <a:lnTo>
                    <a:pt x="260" y="340"/>
                  </a:lnTo>
                  <a:lnTo>
                    <a:pt x="274" y="324"/>
                  </a:lnTo>
                  <a:lnTo>
                    <a:pt x="296" y="296"/>
                  </a:lnTo>
                  <a:lnTo>
                    <a:pt x="312" y="270"/>
                  </a:lnTo>
                  <a:lnTo>
                    <a:pt x="324" y="244"/>
                  </a:lnTo>
                  <a:lnTo>
                    <a:pt x="324" y="244"/>
                  </a:lnTo>
                  <a:lnTo>
                    <a:pt x="322" y="244"/>
                  </a:lnTo>
                  <a:lnTo>
                    <a:pt x="312" y="242"/>
                  </a:lnTo>
                  <a:lnTo>
                    <a:pt x="300" y="238"/>
                  </a:lnTo>
                  <a:lnTo>
                    <a:pt x="286" y="230"/>
                  </a:lnTo>
                  <a:lnTo>
                    <a:pt x="280" y="222"/>
                  </a:lnTo>
                  <a:lnTo>
                    <a:pt x="274" y="214"/>
                  </a:lnTo>
                  <a:lnTo>
                    <a:pt x="268" y="204"/>
                  </a:lnTo>
                  <a:lnTo>
                    <a:pt x="262" y="192"/>
                  </a:lnTo>
                  <a:lnTo>
                    <a:pt x="260" y="176"/>
                  </a:lnTo>
                  <a:lnTo>
                    <a:pt x="256" y="158"/>
                  </a:lnTo>
                  <a:lnTo>
                    <a:pt x="256" y="138"/>
                  </a:lnTo>
                  <a:lnTo>
                    <a:pt x="258" y="116"/>
                  </a:lnTo>
                  <a:lnTo>
                    <a:pt x="258" y="116"/>
                  </a:lnTo>
                  <a:lnTo>
                    <a:pt x="258" y="96"/>
                  </a:lnTo>
                  <a:lnTo>
                    <a:pt x="254" y="78"/>
                  </a:lnTo>
                  <a:lnTo>
                    <a:pt x="248" y="56"/>
                  </a:lnTo>
                  <a:lnTo>
                    <a:pt x="244" y="46"/>
                  </a:lnTo>
                  <a:lnTo>
                    <a:pt x="238" y="34"/>
                  </a:lnTo>
                  <a:lnTo>
                    <a:pt x="230" y="24"/>
                  </a:lnTo>
                  <a:lnTo>
                    <a:pt x="220" y="16"/>
                  </a:lnTo>
                  <a:lnTo>
                    <a:pt x="210" y="10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6" y="2"/>
                  </a:lnTo>
                  <a:lnTo>
                    <a:pt x="130" y="6"/>
                  </a:lnTo>
                  <a:lnTo>
                    <a:pt x="118" y="12"/>
                  </a:lnTo>
                  <a:lnTo>
                    <a:pt x="108" y="20"/>
                  </a:lnTo>
                  <a:lnTo>
                    <a:pt x="100" y="28"/>
                  </a:lnTo>
                  <a:lnTo>
                    <a:pt x="94" y="38"/>
                  </a:lnTo>
                  <a:lnTo>
                    <a:pt x="88" y="48"/>
                  </a:lnTo>
                  <a:lnTo>
                    <a:pt x="86" y="58"/>
                  </a:lnTo>
                  <a:lnTo>
                    <a:pt x="82" y="80"/>
                  </a:lnTo>
                  <a:lnTo>
                    <a:pt x="82" y="98"/>
                  </a:lnTo>
                  <a:lnTo>
                    <a:pt x="84" y="116"/>
                  </a:lnTo>
                  <a:lnTo>
                    <a:pt x="84" y="116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014" y="1503"/>
              <a:ext cx="264" cy="690"/>
            </a:xfrm>
            <a:custGeom>
              <a:avLst/>
              <a:gdLst>
                <a:gd name="T0" fmla="*/ 98 w 264"/>
                <a:gd name="T1" fmla="*/ 50 h 690"/>
                <a:gd name="T2" fmla="*/ 98 w 264"/>
                <a:gd name="T3" fmla="*/ 50 h 690"/>
                <a:gd name="T4" fmla="*/ 60 w 264"/>
                <a:gd name="T5" fmla="*/ 272 h 690"/>
                <a:gd name="T6" fmla="*/ 30 w 264"/>
                <a:gd name="T7" fmla="*/ 448 h 690"/>
                <a:gd name="T8" fmla="*/ 16 w 264"/>
                <a:gd name="T9" fmla="*/ 520 h 690"/>
                <a:gd name="T10" fmla="*/ 4 w 264"/>
                <a:gd name="T11" fmla="*/ 574 h 690"/>
                <a:gd name="T12" fmla="*/ 4 w 264"/>
                <a:gd name="T13" fmla="*/ 574 h 690"/>
                <a:gd name="T14" fmla="*/ 2 w 264"/>
                <a:gd name="T15" fmla="*/ 592 h 690"/>
                <a:gd name="T16" fmla="*/ 0 w 264"/>
                <a:gd name="T17" fmla="*/ 610 h 690"/>
                <a:gd name="T18" fmla="*/ 2 w 264"/>
                <a:gd name="T19" fmla="*/ 628 h 690"/>
                <a:gd name="T20" fmla="*/ 6 w 264"/>
                <a:gd name="T21" fmla="*/ 644 h 690"/>
                <a:gd name="T22" fmla="*/ 12 w 264"/>
                <a:gd name="T23" fmla="*/ 658 h 690"/>
                <a:gd name="T24" fmla="*/ 20 w 264"/>
                <a:gd name="T25" fmla="*/ 670 h 690"/>
                <a:gd name="T26" fmla="*/ 28 w 264"/>
                <a:gd name="T27" fmla="*/ 680 h 690"/>
                <a:gd name="T28" fmla="*/ 38 w 264"/>
                <a:gd name="T29" fmla="*/ 686 h 690"/>
                <a:gd name="T30" fmla="*/ 50 w 264"/>
                <a:gd name="T31" fmla="*/ 690 h 690"/>
                <a:gd name="T32" fmla="*/ 62 w 264"/>
                <a:gd name="T33" fmla="*/ 690 h 690"/>
                <a:gd name="T34" fmla="*/ 74 w 264"/>
                <a:gd name="T35" fmla="*/ 686 h 690"/>
                <a:gd name="T36" fmla="*/ 86 w 264"/>
                <a:gd name="T37" fmla="*/ 680 h 690"/>
                <a:gd name="T38" fmla="*/ 100 w 264"/>
                <a:gd name="T39" fmla="*/ 668 h 690"/>
                <a:gd name="T40" fmla="*/ 114 w 264"/>
                <a:gd name="T41" fmla="*/ 650 h 690"/>
                <a:gd name="T42" fmla="*/ 126 w 264"/>
                <a:gd name="T43" fmla="*/ 630 h 690"/>
                <a:gd name="T44" fmla="*/ 138 w 264"/>
                <a:gd name="T45" fmla="*/ 602 h 690"/>
                <a:gd name="T46" fmla="*/ 138 w 264"/>
                <a:gd name="T47" fmla="*/ 602 h 690"/>
                <a:gd name="T48" fmla="*/ 150 w 264"/>
                <a:gd name="T49" fmla="*/ 572 h 690"/>
                <a:gd name="T50" fmla="*/ 160 w 264"/>
                <a:gd name="T51" fmla="*/ 538 h 690"/>
                <a:gd name="T52" fmla="*/ 182 w 264"/>
                <a:gd name="T53" fmla="*/ 470 h 690"/>
                <a:gd name="T54" fmla="*/ 200 w 264"/>
                <a:gd name="T55" fmla="*/ 398 h 690"/>
                <a:gd name="T56" fmla="*/ 214 w 264"/>
                <a:gd name="T57" fmla="*/ 326 h 690"/>
                <a:gd name="T58" fmla="*/ 242 w 264"/>
                <a:gd name="T59" fmla="*/ 194 h 690"/>
                <a:gd name="T60" fmla="*/ 252 w 264"/>
                <a:gd name="T61" fmla="*/ 138 h 690"/>
                <a:gd name="T62" fmla="*/ 262 w 264"/>
                <a:gd name="T63" fmla="*/ 96 h 690"/>
                <a:gd name="T64" fmla="*/ 262 w 264"/>
                <a:gd name="T65" fmla="*/ 96 h 690"/>
                <a:gd name="T66" fmla="*/ 264 w 264"/>
                <a:gd name="T67" fmla="*/ 78 h 690"/>
                <a:gd name="T68" fmla="*/ 262 w 264"/>
                <a:gd name="T69" fmla="*/ 64 h 690"/>
                <a:gd name="T70" fmla="*/ 258 w 264"/>
                <a:gd name="T71" fmla="*/ 48 h 690"/>
                <a:gd name="T72" fmla="*/ 250 w 264"/>
                <a:gd name="T73" fmla="*/ 36 h 690"/>
                <a:gd name="T74" fmla="*/ 238 w 264"/>
                <a:gd name="T75" fmla="*/ 26 h 690"/>
                <a:gd name="T76" fmla="*/ 226 w 264"/>
                <a:gd name="T77" fmla="*/ 16 h 690"/>
                <a:gd name="T78" fmla="*/ 212 w 264"/>
                <a:gd name="T79" fmla="*/ 8 h 690"/>
                <a:gd name="T80" fmla="*/ 196 w 264"/>
                <a:gd name="T81" fmla="*/ 4 h 690"/>
                <a:gd name="T82" fmla="*/ 180 w 264"/>
                <a:gd name="T83" fmla="*/ 0 h 690"/>
                <a:gd name="T84" fmla="*/ 164 w 264"/>
                <a:gd name="T85" fmla="*/ 0 h 690"/>
                <a:gd name="T86" fmla="*/ 150 w 264"/>
                <a:gd name="T87" fmla="*/ 2 h 690"/>
                <a:gd name="T88" fmla="*/ 136 w 264"/>
                <a:gd name="T89" fmla="*/ 6 h 690"/>
                <a:gd name="T90" fmla="*/ 122 w 264"/>
                <a:gd name="T91" fmla="*/ 12 h 690"/>
                <a:gd name="T92" fmla="*/ 112 w 264"/>
                <a:gd name="T93" fmla="*/ 22 h 690"/>
                <a:gd name="T94" fmla="*/ 104 w 264"/>
                <a:gd name="T95" fmla="*/ 34 h 690"/>
                <a:gd name="T96" fmla="*/ 98 w 264"/>
                <a:gd name="T97" fmla="*/ 50 h 690"/>
                <a:gd name="T98" fmla="*/ 98 w 264"/>
                <a:gd name="T99" fmla="*/ 5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4" h="690">
                  <a:moveTo>
                    <a:pt x="98" y="50"/>
                  </a:moveTo>
                  <a:lnTo>
                    <a:pt x="98" y="50"/>
                  </a:lnTo>
                  <a:lnTo>
                    <a:pt x="60" y="272"/>
                  </a:lnTo>
                  <a:lnTo>
                    <a:pt x="30" y="448"/>
                  </a:lnTo>
                  <a:lnTo>
                    <a:pt x="16" y="520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2" y="592"/>
                  </a:lnTo>
                  <a:lnTo>
                    <a:pt x="0" y="610"/>
                  </a:lnTo>
                  <a:lnTo>
                    <a:pt x="2" y="628"/>
                  </a:lnTo>
                  <a:lnTo>
                    <a:pt x="6" y="644"/>
                  </a:lnTo>
                  <a:lnTo>
                    <a:pt x="12" y="658"/>
                  </a:lnTo>
                  <a:lnTo>
                    <a:pt x="20" y="670"/>
                  </a:lnTo>
                  <a:lnTo>
                    <a:pt x="28" y="680"/>
                  </a:lnTo>
                  <a:lnTo>
                    <a:pt x="38" y="686"/>
                  </a:lnTo>
                  <a:lnTo>
                    <a:pt x="50" y="690"/>
                  </a:lnTo>
                  <a:lnTo>
                    <a:pt x="62" y="690"/>
                  </a:lnTo>
                  <a:lnTo>
                    <a:pt x="74" y="686"/>
                  </a:lnTo>
                  <a:lnTo>
                    <a:pt x="86" y="680"/>
                  </a:lnTo>
                  <a:lnTo>
                    <a:pt x="100" y="668"/>
                  </a:lnTo>
                  <a:lnTo>
                    <a:pt x="114" y="650"/>
                  </a:lnTo>
                  <a:lnTo>
                    <a:pt x="126" y="630"/>
                  </a:lnTo>
                  <a:lnTo>
                    <a:pt x="138" y="602"/>
                  </a:lnTo>
                  <a:lnTo>
                    <a:pt x="138" y="602"/>
                  </a:lnTo>
                  <a:lnTo>
                    <a:pt x="150" y="572"/>
                  </a:lnTo>
                  <a:lnTo>
                    <a:pt x="160" y="538"/>
                  </a:lnTo>
                  <a:lnTo>
                    <a:pt x="182" y="470"/>
                  </a:lnTo>
                  <a:lnTo>
                    <a:pt x="200" y="398"/>
                  </a:lnTo>
                  <a:lnTo>
                    <a:pt x="214" y="326"/>
                  </a:lnTo>
                  <a:lnTo>
                    <a:pt x="242" y="194"/>
                  </a:lnTo>
                  <a:lnTo>
                    <a:pt x="252" y="138"/>
                  </a:lnTo>
                  <a:lnTo>
                    <a:pt x="262" y="96"/>
                  </a:lnTo>
                  <a:lnTo>
                    <a:pt x="262" y="96"/>
                  </a:lnTo>
                  <a:lnTo>
                    <a:pt x="264" y="78"/>
                  </a:lnTo>
                  <a:lnTo>
                    <a:pt x="262" y="64"/>
                  </a:lnTo>
                  <a:lnTo>
                    <a:pt x="258" y="48"/>
                  </a:lnTo>
                  <a:lnTo>
                    <a:pt x="250" y="36"/>
                  </a:lnTo>
                  <a:lnTo>
                    <a:pt x="238" y="26"/>
                  </a:lnTo>
                  <a:lnTo>
                    <a:pt x="226" y="16"/>
                  </a:lnTo>
                  <a:lnTo>
                    <a:pt x="212" y="8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4" y="0"/>
                  </a:lnTo>
                  <a:lnTo>
                    <a:pt x="150" y="2"/>
                  </a:lnTo>
                  <a:lnTo>
                    <a:pt x="136" y="6"/>
                  </a:lnTo>
                  <a:lnTo>
                    <a:pt x="122" y="12"/>
                  </a:lnTo>
                  <a:lnTo>
                    <a:pt x="112" y="22"/>
                  </a:lnTo>
                  <a:lnTo>
                    <a:pt x="104" y="34"/>
                  </a:lnTo>
                  <a:lnTo>
                    <a:pt x="98" y="50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930" y="1499"/>
              <a:ext cx="444" cy="618"/>
            </a:xfrm>
            <a:custGeom>
              <a:avLst/>
              <a:gdLst>
                <a:gd name="T0" fmla="*/ 150 w 444"/>
                <a:gd name="T1" fmla="*/ 28 h 618"/>
                <a:gd name="T2" fmla="*/ 150 w 444"/>
                <a:gd name="T3" fmla="*/ 28 h 618"/>
                <a:gd name="T4" fmla="*/ 262 w 444"/>
                <a:gd name="T5" fmla="*/ 224 h 618"/>
                <a:gd name="T6" fmla="*/ 354 w 444"/>
                <a:gd name="T7" fmla="*/ 378 h 618"/>
                <a:gd name="T8" fmla="*/ 392 w 444"/>
                <a:gd name="T9" fmla="*/ 442 h 618"/>
                <a:gd name="T10" fmla="*/ 420 w 444"/>
                <a:gd name="T11" fmla="*/ 486 h 618"/>
                <a:gd name="T12" fmla="*/ 420 w 444"/>
                <a:gd name="T13" fmla="*/ 486 h 618"/>
                <a:gd name="T14" fmla="*/ 430 w 444"/>
                <a:gd name="T15" fmla="*/ 504 h 618"/>
                <a:gd name="T16" fmla="*/ 438 w 444"/>
                <a:gd name="T17" fmla="*/ 520 h 618"/>
                <a:gd name="T18" fmla="*/ 442 w 444"/>
                <a:gd name="T19" fmla="*/ 538 h 618"/>
                <a:gd name="T20" fmla="*/ 444 w 444"/>
                <a:gd name="T21" fmla="*/ 554 h 618"/>
                <a:gd name="T22" fmla="*/ 444 w 444"/>
                <a:gd name="T23" fmla="*/ 568 h 618"/>
                <a:gd name="T24" fmla="*/ 440 w 444"/>
                <a:gd name="T25" fmla="*/ 582 h 618"/>
                <a:gd name="T26" fmla="*/ 436 w 444"/>
                <a:gd name="T27" fmla="*/ 594 h 618"/>
                <a:gd name="T28" fmla="*/ 428 w 444"/>
                <a:gd name="T29" fmla="*/ 604 h 618"/>
                <a:gd name="T30" fmla="*/ 420 w 444"/>
                <a:gd name="T31" fmla="*/ 612 h 618"/>
                <a:gd name="T32" fmla="*/ 408 w 444"/>
                <a:gd name="T33" fmla="*/ 616 h 618"/>
                <a:gd name="T34" fmla="*/ 396 w 444"/>
                <a:gd name="T35" fmla="*/ 618 h 618"/>
                <a:gd name="T36" fmla="*/ 380 w 444"/>
                <a:gd name="T37" fmla="*/ 616 h 618"/>
                <a:gd name="T38" fmla="*/ 364 w 444"/>
                <a:gd name="T39" fmla="*/ 608 h 618"/>
                <a:gd name="T40" fmla="*/ 346 w 444"/>
                <a:gd name="T41" fmla="*/ 598 h 618"/>
                <a:gd name="T42" fmla="*/ 326 w 444"/>
                <a:gd name="T43" fmla="*/ 582 h 618"/>
                <a:gd name="T44" fmla="*/ 306 w 444"/>
                <a:gd name="T45" fmla="*/ 560 h 618"/>
                <a:gd name="T46" fmla="*/ 306 w 444"/>
                <a:gd name="T47" fmla="*/ 560 h 618"/>
                <a:gd name="T48" fmla="*/ 284 w 444"/>
                <a:gd name="T49" fmla="*/ 536 h 618"/>
                <a:gd name="T50" fmla="*/ 262 w 444"/>
                <a:gd name="T51" fmla="*/ 510 h 618"/>
                <a:gd name="T52" fmla="*/ 220 w 444"/>
                <a:gd name="T53" fmla="*/ 452 h 618"/>
                <a:gd name="T54" fmla="*/ 178 w 444"/>
                <a:gd name="T55" fmla="*/ 390 h 618"/>
                <a:gd name="T56" fmla="*/ 136 w 444"/>
                <a:gd name="T57" fmla="*/ 328 h 618"/>
                <a:gd name="T58" fmla="*/ 66 w 444"/>
                <a:gd name="T59" fmla="*/ 214 h 618"/>
                <a:gd name="T60" fmla="*/ 36 w 444"/>
                <a:gd name="T61" fmla="*/ 166 h 618"/>
                <a:gd name="T62" fmla="*/ 12 w 444"/>
                <a:gd name="T63" fmla="*/ 130 h 618"/>
                <a:gd name="T64" fmla="*/ 12 w 444"/>
                <a:gd name="T65" fmla="*/ 130 h 618"/>
                <a:gd name="T66" fmla="*/ 4 w 444"/>
                <a:gd name="T67" fmla="*/ 114 h 618"/>
                <a:gd name="T68" fmla="*/ 0 w 444"/>
                <a:gd name="T69" fmla="*/ 100 h 618"/>
                <a:gd name="T70" fmla="*/ 0 w 444"/>
                <a:gd name="T71" fmla="*/ 84 h 618"/>
                <a:gd name="T72" fmla="*/ 4 w 444"/>
                <a:gd name="T73" fmla="*/ 70 h 618"/>
                <a:gd name="T74" fmla="*/ 10 w 444"/>
                <a:gd name="T75" fmla="*/ 56 h 618"/>
                <a:gd name="T76" fmla="*/ 18 w 444"/>
                <a:gd name="T77" fmla="*/ 42 h 618"/>
                <a:gd name="T78" fmla="*/ 30 w 444"/>
                <a:gd name="T79" fmla="*/ 30 h 618"/>
                <a:gd name="T80" fmla="*/ 42 w 444"/>
                <a:gd name="T81" fmla="*/ 20 h 618"/>
                <a:gd name="T82" fmla="*/ 56 w 444"/>
                <a:gd name="T83" fmla="*/ 12 h 618"/>
                <a:gd name="T84" fmla="*/ 70 w 444"/>
                <a:gd name="T85" fmla="*/ 6 h 618"/>
                <a:gd name="T86" fmla="*/ 86 w 444"/>
                <a:gd name="T87" fmla="*/ 2 h 618"/>
                <a:gd name="T88" fmla="*/ 100 w 444"/>
                <a:gd name="T89" fmla="*/ 0 h 618"/>
                <a:gd name="T90" fmla="*/ 114 w 444"/>
                <a:gd name="T91" fmla="*/ 2 h 618"/>
                <a:gd name="T92" fmla="*/ 128 w 444"/>
                <a:gd name="T93" fmla="*/ 8 h 618"/>
                <a:gd name="T94" fmla="*/ 140 w 444"/>
                <a:gd name="T95" fmla="*/ 16 h 618"/>
                <a:gd name="T96" fmla="*/ 150 w 444"/>
                <a:gd name="T97" fmla="*/ 28 h 618"/>
                <a:gd name="T98" fmla="*/ 150 w 444"/>
                <a:gd name="T99" fmla="*/ 2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4" h="618">
                  <a:moveTo>
                    <a:pt x="150" y="28"/>
                  </a:moveTo>
                  <a:lnTo>
                    <a:pt x="150" y="28"/>
                  </a:lnTo>
                  <a:lnTo>
                    <a:pt x="262" y="224"/>
                  </a:lnTo>
                  <a:lnTo>
                    <a:pt x="354" y="378"/>
                  </a:lnTo>
                  <a:lnTo>
                    <a:pt x="392" y="442"/>
                  </a:lnTo>
                  <a:lnTo>
                    <a:pt x="420" y="486"/>
                  </a:lnTo>
                  <a:lnTo>
                    <a:pt x="420" y="486"/>
                  </a:lnTo>
                  <a:lnTo>
                    <a:pt x="430" y="504"/>
                  </a:lnTo>
                  <a:lnTo>
                    <a:pt x="438" y="520"/>
                  </a:lnTo>
                  <a:lnTo>
                    <a:pt x="442" y="538"/>
                  </a:lnTo>
                  <a:lnTo>
                    <a:pt x="444" y="554"/>
                  </a:lnTo>
                  <a:lnTo>
                    <a:pt x="444" y="568"/>
                  </a:lnTo>
                  <a:lnTo>
                    <a:pt x="440" y="582"/>
                  </a:lnTo>
                  <a:lnTo>
                    <a:pt x="436" y="594"/>
                  </a:lnTo>
                  <a:lnTo>
                    <a:pt x="428" y="604"/>
                  </a:lnTo>
                  <a:lnTo>
                    <a:pt x="420" y="612"/>
                  </a:lnTo>
                  <a:lnTo>
                    <a:pt x="408" y="616"/>
                  </a:lnTo>
                  <a:lnTo>
                    <a:pt x="396" y="618"/>
                  </a:lnTo>
                  <a:lnTo>
                    <a:pt x="380" y="616"/>
                  </a:lnTo>
                  <a:lnTo>
                    <a:pt x="364" y="608"/>
                  </a:lnTo>
                  <a:lnTo>
                    <a:pt x="346" y="598"/>
                  </a:lnTo>
                  <a:lnTo>
                    <a:pt x="326" y="582"/>
                  </a:lnTo>
                  <a:lnTo>
                    <a:pt x="306" y="560"/>
                  </a:lnTo>
                  <a:lnTo>
                    <a:pt x="306" y="560"/>
                  </a:lnTo>
                  <a:lnTo>
                    <a:pt x="284" y="536"/>
                  </a:lnTo>
                  <a:lnTo>
                    <a:pt x="262" y="510"/>
                  </a:lnTo>
                  <a:lnTo>
                    <a:pt x="220" y="452"/>
                  </a:lnTo>
                  <a:lnTo>
                    <a:pt x="178" y="390"/>
                  </a:lnTo>
                  <a:lnTo>
                    <a:pt x="136" y="328"/>
                  </a:lnTo>
                  <a:lnTo>
                    <a:pt x="66" y="214"/>
                  </a:lnTo>
                  <a:lnTo>
                    <a:pt x="36" y="166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4" y="114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42" y="20"/>
                  </a:lnTo>
                  <a:lnTo>
                    <a:pt x="56" y="12"/>
                  </a:lnTo>
                  <a:lnTo>
                    <a:pt x="70" y="6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4" y="2"/>
                  </a:lnTo>
                  <a:lnTo>
                    <a:pt x="128" y="8"/>
                  </a:lnTo>
                  <a:lnTo>
                    <a:pt x="140" y="16"/>
                  </a:lnTo>
                  <a:lnTo>
                    <a:pt x="150" y="28"/>
                  </a:lnTo>
                  <a:lnTo>
                    <a:pt x="150" y="28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190" y="3875"/>
              <a:ext cx="418" cy="148"/>
            </a:xfrm>
            <a:custGeom>
              <a:avLst/>
              <a:gdLst>
                <a:gd name="T0" fmla="*/ 0 w 418"/>
                <a:gd name="T1" fmla="*/ 104 h 148"/>
                <a:gd name="T2" fmla="*/ 0 w 418"/>
                <a:gd name="T3" fmla="*/ 104 h 148"/>
                <a:gd name="T4" fmla="*/ 0 w 418"/>
                <a:gd name="T5" fmla="*/ 110 h 148"/>
                <a:gd name="T6" fmla="*/ 2 w 418"/>
                <a:gd name="T7" fmla="*/ 118 h 148"/>
                <a:gd name="T8" fmla="*/ 6 w 418"/>
                <a:gd name="T9" fmla="*/ 126 h 148"/>
                <a:gd name="T10" fmla="*/ 14 w 418"/>
                <a:gd name="T11" fmla="*/ 134 h 148"/>
                <a:gd name="T12" fmla="*/ 24 w 418"/>
                <a:gd name="T13" fmla="*/ 142 h 148"/>
                <a:gd name="T14" fmla="*/ 38 w 418"/>
                <a:gd name="T15" fmla="*/ 146 h 148"/>
                <a:gd name="T16" fmla="*/ 56 w 418"/>
                <a:gd name="T17" fmla="*/ 148 h 148"/>
                <a:gd name="T18" fmla="*/ 56 w 418"/>
                <a:gd name="T19" fmla="*/ 148 h 148"/>
                <a:gd name="T20" fmla="*/ 82 w 418"/>
                <a:gd name="T21" fmla="*/ 146 h 148"/>
                <a:gd name="T22" fmla="*/ 114 w 418"/>
                <a:gd name="T23" fmla="*/ 142 h 148"/>
                <a:gd name="T24" fmla="*/ 180 w 418"/>
                <a:gd name="T25" fmla="*/ 126 h 148"/>
                <a:gd name="T26" fmla="*/ 236 w 418"/>
                <a:gd name="T27" fmla="*/ 110 h 148"/>
                <a:gd name="T28" fmla="*/ 258 w 418"/>
                <a:gd name="T29" fmla="*/ 104 h 148"/>
                <a:gd name="T30" fmla="*/ 306 w 418"/>
                <a:gd name="T31" fmla="*/ 82 h 148"/>
                <a:gd name="T32" fmla="*/ 328 w 418"/>
                <a:gd name="T33" fmla="*/ 82 h 148"/>
                <a:gd name="T34" fmla="*/ 408 w 418"/>
                <a:gd name="T35" fmla="*/ 60 h 148"/>
                <a:gd name="T36" fmla="*/ 408 w 418"/>
                <a:gd name="T37" fmla="*/ 60 h 148"/>
                <a:gd name="T38" fmla="*/ 412 w 418"/>
                <a:gd name="T39" fmla="*/ 56 h 148"/>
                <a:gd name="T40" fmla="*/ 416 w 418"/>
                <a:gd name="T41" fmla="*/ 44 h 148"/>
                <a:gd name="T42" fmla="*/ 418 w 418"/>
                <a:gd name="T43" fmla="*/ 36 h 148"/>
                <a:gd name="T44" fmla="*/ 418 w 418"/>
                <a:gd name="T45" fmla="*/ 28 h 148"/>
                <a:gd name="T46" fmla="*/ 414 w 418"/>
                <a:gd name="T47" fmla="*/ 20 h 148"/>
                <a:gd name="T48" fmla="*/ 408 w 418"/>
                <a:gd name="T49" fmla="*/ 10 h 148"/>
                <a:gd name="T50" fmla="*/ 408 w 418"/>
                <a:gd name="T51" fmla="*/ 10 h 148"/>
                <a:gd name="T52" fmla="*/ 400 w 418"/>
                <a:gd name="T53" fmla="*/ 4 h 148"/>
                <a:gd name="T54" fmla="*/ 392 w 418"/>
                <a:gd name="T55" fmla="*/ 2 h 148"/>
                <a:gd name="T56" fmla="*/ 382 w 418"/>
                <a:gd name="T57" fmla="*/ 0 h 148"/>
                <a:gd name="T58" fmla="*/ 374 w 418"/>
                <a:gd name="T59" fmla="*/ 2 h 148"/>
                <a:gd name="T60" fmla="*/ 360 w 418"/>
                <a:gd name="T61" fmla="*/ 8 h 148"/>
                <a:gd name="T62" fmla="*/ 356 w 418"/>
                <a:gd name="T63" fmla="*/ 10 h 148"/>
                <a:gd name="T64" fmla="*/ 116 w 418"/>
                <a:gd name="T65" fmla="*/ 74 h 148"/>
                <a:gd name="T66" fmla="*/ 0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0" y="104"/>
                  </a:moveTo>
                  <a:lnTo>
                    <a:pt x="0" y="104"/>
                  </a:lnTo>
                  <a:lnTo>
                    <a:pt x="0" y="110"/>
                  </a:lnTo>
                  <a:lnTo>
                    <a:pt x="2" y="118"/>
                  </a:lnTo>
                  <a:lnTo>
                    <a:pt x="6" y="126"/>
                  </a:lnTo>
                  <a:lnTo>
                    <a:pt x="14" y="134"/>
                  </a:lnTo>
                  <a:lnTo>
                    <a:pt x="24" y="142"/>
                  </a:lnTo>
                  <a:lnTo>
                    <a:pt x="38" y="146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82" y="146"/>
                  </a:lnTo>
                  <a:lnTo>
                    <a:pt x="114" y="142"/>
                  </a:lnTo>
                  <a:lnTo>
                    <a:pt x="180" y="126"/>
                  </a:lnTo>
                  <a:lnTo>
                    <a:pt x="236" y="110"/>
                  </a:lnTo>
                  <a:lnTo>
                    <a:pt x="258" y="104"/>
                  </a:lnTo>
                  <a:lnTo>
                    <a:pt x="306" y="82"/>
                  </a:lnTo>
                  <a:lnTo>
                    <a:pt x="328" y="8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12" y="56"/>
                  </a:lnTo>
                  <a:lnTo>
                    <a:pt x="416" y="44"/>
                  </a:lnTo>
                  <a:lnTo>
                    <a:pt x="418" y="36"/>
                  </a:lnTo>
                  <a:lnTo>
                    <a:pt x="418" y="28"/>
                  </a:lnTo>
                  <a:lnTo>
                    <a:pt x="414" y="20"/>
                  </a:lnTo>
                  <a:lnTo>
                    <a:pt x="408" y="10"/>
                  </a:lnTo>
                  <a:lnTo>
                    <a:pt x="408" y="10"/>
                  </a:lnTo>
                  <a:lnTo>
                    <a:pt x="400" y="4"/>
                  </a:lnTo>
                  <a:lnTo>
                    <a:pt x="392" y="2"/>
                  </a:lnTo>
                  <a:lnTo>
                    <a:pt x="382" y="0"/>
                  </a:lnTo>
                  <a:lnTo>
                    <a:pt x="374" y="2"/>
                  </a:lnTo>
                  <a:lnTo>
                    <a:pt x="360" y="8"/>
                  </a:lnTo>
                  <a:lnTo>
                    <a:pt x="356" y="10"/>
                  </a:lnTo>
                  <a:lnTo>
                    <a:pt x="116" y="7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190" y="3837"/>
              <a:ext cx="408" cy="170"/>
            </a:xfrm>
            <a:custGeom>
              <a:avLst/>
              <a:gdLst>
                <a:gd name="T0" fmla="*/ 228 w 408"/>
                <a:gd name="T1" fmla="*/ 10 h 170"/>
                <a:gd name="T2" fmla="*/ 228 w 408"/>
                <a:gd name="T3" fmla="*/ 10 h 170"/>
                <a:gd name="T4" fmla="*/ 192 w 408"/>
                <a:gd name="T5" fmla="*/ 20 h 170"/>
                <a:gd name="T6" fmla="*/ 156 w 408"/>
                <a:gd name="T7" fmla="*/ 30 h 170"/>
                <a:gd name="T8" fmla="*/ 114 w 408"/>
                <a:gd name="T9" fmla="*/ 46 h 170"/>
                <a:gd name="T10" fmla="*/ 92 w 408"/>
                <a:gd name="T11" fmla="*/ 54 h 170"/>
                <a:gd name="T12" fmla="*/ 72 w 408"/>
                <a:gd name="T13" fmla="*/ 64 h 170"/>
                <a:gd name="T14" fmla="*/ 52 w 408"/>
                <a:gd name="T15" fmla="*/ 76 h 170"/>
                <a:gd name="T16" fmla="*/ 34 w 408"/>
                <a:gd name="T17" fmla="*/ 86 h 170"/>
                <a:gd name="T18" fmla="*/ 20 w 408"/>
                <a:gd name="T19" fmla="*/ 100 h 170"/>
                <a:gd name="T20" fmla="*/ 10 w 408"/>
                <a:gd name="T21" fmla="*/ 112 h 170"/>
                <a:gd name="T22" fmla="*/ 2 w 408"/>
                <a:gd name="T23" fmla="*/ 126 h 170"/>
                <a:gd name="T24" fmla="*/ 0 w 408"/>
                <a:gd name="T25" fmla="*/ 134 h 170"/>
                <a:gd name="T26" fmla="*/ 0 w 408"/>
                <a:gd name="T27" fmla="*/ 142 h 170"/>
                <a:gd name="T28" fmla="*/ 0 w 408"/>
                <a:gd name="T29" fmla="*/ 142 h 170"/>
                <a:gd name="T30" fmla="*/ 4 w 408"/>
                <a:gd name="T31" fmla="*/ 148 h 170"/>
                <a:gd name="T32" fmla="*/ 10 w 408"/>
                <a:gd name="T33" fmla="*/ 156 h 170"/>
                <a:gd name="T34" fmla="*/ 20 w 408"/>
                <a:gd name="T35" fmla="*/ 162 h 170"/>
                <a:gd name="T36" fmla="*/ 34 w 408"/>
                <a:gd name="T37" fmla="*/ 168 h 170"/>
                <a:gd name="T38" fmla="*/ 54 w 408"/>
                <a:gd name="T39" fmla="*/ 170 h 170"/>
                <a:gd name="T40" fmla="*/ 80 w 408"/>
                <a:gd name="T41" fmla="*/ 170 h 170"/>
                <a:gd name="T42" fmla="*/ 114 w 408"/>
                <a:gd name="T43" fmla="*/ 164 h 170"/>
                <a:gd name="T44" fmla="*/ 114 w 408"/>
                <a:gd name="T45" fmla="*/ 164 h 170"/>
                <a:gd name="T46" fmla="*/ 152 w 408"/>
                <a:gd name="T47" fmla="*/ 154 h 170"/>
                <a:gd name="T48" fmla="*/ 194 w 408"/>
                <a:gd name="T49" fmla="*/ 142 h 170"/>
                <a:gd name="T50" fmla="*/ 270 w 408"/>
                <a:gd name="T51" fmla="*/ 114 h 170"/>
                <a:gd name="T52" fmla="*/ 328 w 408"/>
                <a:gd name="T53" fmla="*/ 92 h 170"/>
                <a:gd name="T54" fmla="*/ 352 w 408"/>
                <a:gd name="T55" fmla="*/ 84 h 170"/>
                <a:gd name="T56" fmla="*/ 352 w 408"/>
                <a:gd name="T57" fmla="*/ 84 h 170"/>
                <a:gd name="T58" fmla="*/ 362 w 408"/>
                <a:gd name="T59" fmla="*/ 80 h 170"/>
                <a:gd name="T60" fmla="*/ 382 w 408"/>
                <a:gd name="T61" fmla="*/ 72 h 170"/>
                <a:gd name="T62" fmla="*/ 392 w 408"/>
                <a:gd name="T63" fmla="*/ 68 h 170"/>
                <a:gd name="T64" fmla="*/ 402 w 408"/>
                <a:gd name="T65" fmla="*/ 62 h 170"/>
                <a:gd name="T66" fmla="*/ 408 w 408"/>
                <a:gd name="T67" fmla="*/ 54 h 170"/>
                <a:gd name="T68" fmla="*/ 408 w 408"/>
                <a:gd name="T69" fmla="*/ 52 h 170"/>
                <a:gd name="T70" fmla="*/ 408 w 408"/>
                <a:gd name="T71" fmla="*/ 48 h 170"/>
                <a:gd name="T72" fmla="*/ 408 w 408"/>
                <a:gd name="T73" fmla="*/ 48 h 170"/>
                <a:gd name="T74" fmla="*/ 404 w 408"/>
                <a:gd name="T75" fmla="*/ 34 h 170"/>
                <a:gd name="T76" fmla="*/ 394 w 408"/>
                <a:gd name="T77" fmla="*/ 18 h 170"/>
                <a:gd name="T78" fmla="*/ 382 w 408"/>
                <a:gd name="T79" fmla="*/ 0 h 170"/>
                <a:gd name="T80" fmla="*/ 228 w 408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8" h="170">
                  <a:moveTo>
                    <a:pt x="228" y="10"/>
                  </a:moveTo>
                  <a:lnTo>
                    <a:pt x="228" y="10"/>
                  </a:lnTo>
                  <a:lnTo>
                    <a:pt x="192" y="20"/>
                  </a:lnTo>
                  <a:lnTo>
                    <a:pt x="156" y="30"/>
                  </a:lnTo>
                  <a:lnTo>
                    <a:pt x="114" y="46"/>
                  </a:lnTo>
                  <a:lnTo>
                    <a:pt x="92" y="54"/>
                  </a:lnTo>
                  <a:lnTo>
                    <a:pt x="72" y="64"/>
                  </a:lnTo>
                  <a:lnTo>
                    <a:pt x="52" y="76"/>
                  </a:lnTo>
                  <a:lnTo>
                    <a:pt x="34" y="86"/>
                  </a:lnTo>
                  <a:lnTo>
                    <a:pt x="20" y="100"/>
                  </a:lnTo>
                  <a:lnTo>
                    <a:pt x="10" y="112"/>
                  </a:lnTo>
                  <a:lnTo>
                    <a:pt x="2" y="126"/>
                  </a:lnTo>
                  <a:lnTo>
                    <a:pt x="0" y="13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8"/>
                  </a:lnTo>
                  <a:lnTo>
                    <a:pt x="10" y="156"/>
                  </a:lnTo>
                  <a:lnTo>
                    <a:pt x="20" y="162"/>
                  </a:lnTo>
                  <a:lnTo>
                    <a:pt x="34" y="168"/>
                  </a:lnTo>
                  <a:lnTo>
                    <a:pt x="54" y="170"/>
                  </a:lnTo>
                  <a:lnTo>
                    <a:pt x="80" y="170"/>
                  </a:lnTo>
                  <a:lnTo>
                    <a:pt x="114" y="164"/>
                  </a:lnTo>
                  <a:lnTo>
                    <a:pt x="114" y="164"/>
                  </a:lnTo>
                  <a:lnTo>
                    <a:pt x="152" y="154"/>
                  </a:lnTo>
                  <a:lnTo>
                    <a:pt x="194" y="142"/>
                  </a:lnTo>
                  <a:lnTo>
                    <a:pt x="270" y="114"/>
                  </a:lnTo>
                  <a:lnTo>
                    <a:pt x="328" y="92"/>
                  </a:lnTo>
                  <a:lnTo>
                    <a:pt x="352" y="84"/>
                  </a:lnTo>
                  <a:lnTo>
                    <a:pt x="352" y="84"/>
                  </a:lnTo>
                  <a:lnTo>
                    <a:pt x="362" y="80"/>
                  </a:lnTo>
                  <a:lnTo>
                    <a:pt x="382" y="72"/>
                  </a:lnTo>
                  <a:lnTo>
                    <a:pt x="392" y="68"/>
                  </a:lnTo>
                  <a:lnTo>
                    <a:pt x="402" y="62"/>
                  </a:lnTo>
                  <a:lnTo>
                    <a:pt x="408" y="54"/>
                  </a:lnTo>
                  <a:lnTo>
                    <a:pt x="408" y="52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04" y="34"/>
                  </a:lnTo>
                  <a:lnTo>
                    <a:pt x="394" y="18"/>
                  </a:lnTo>
                  <a:lnTo>
                    <a:pt x="382" y="0"/>
                  </a:lnTo>
                  <a:lnTo>
                    <a:pt x="228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436" y="3831"/>
              <a:ext cx="136" cy="42"/>
            </a:xfrm>
            <a:custGeom>
              <a:avLst/>
              <a:gdLst>
                <a:gd name="T0" fmla="*/ 18 w 136"/>
                <a:gd name="T1" fmla="*/ 0 h 42"/>
                <a:gd name="T2" fmla="*/ 18 w 136"/>
                <a:gd name="T3" fmla="*/ 0 h 42"/>
                <a:gd name="T4" fmla="*/ 10 w 136"/>
                <a:gd name="T5" fmla="*/ 8 h 42"/>
                <a:gd name="T6" fmla="*/ 4 w 136"/>
                <a:gd name="T7" fmla="*/ 16 h 42"/>
                <a:gd name="T8" fmla="*/ 0 w 136"/>
                <a:gd name="T9" fmla="*/ 24 h 42"/>
                <a:gd name="T10" fmla="*/ 0 w 136"/>
                <a:gd name="T11" fmla="*/ 28 h 42"/>
                <a:gd name="T12" fmla="*/ 2 w 136"/>
                <a:gd name="T13" fmla="*/ 32 h 42"/>
                <a:gd name="T14" fmla="*/ 4 w 136"/>
                <a:gd name="T15" fmla="*/ 36 h 42"/>
                <a:gd name="T16" fmla="*/ 10 w 136"/>
                <a:gd name="T17" fmla="*/ 38 h 42"/>
                <a:gd name="T18" fmla="*/ 18 w 136"/>
                <a:gd name="T19" fmla="*/ 40 h 42"/>
                <a:gd name="T20" fmla="*/ 28 w 136"/>
                <a:gd name="T21" fmla="*/ 42 h 42"/>
                <a:gd name="T22" fmla="*/ 60 w 136"/>
                <a:gd name="T23" fmla="*/ 40 h 42"/>
                <a:gd name="T24" fmla="*/ 60 w 136"/>
                <a:gd name="T25" fmla="*/ 40 h 42"/>
                <a:gd name="T26" fmla="*/ 92 w 136"/>
                <a:gd name="T27" fmla="*/ 34 h 42"/>
                <a:gd name="T28" fmla="*/ 114 w 136"/>
                <a:gd name="T29" fmla="*/ 28 h 42"/>
                <a:gd name="T30" fmla="*/ 128 w 136"/>
                <a:gd name="T31" fmla="*/ 20 h 42"/>
                <a:gd name="T32" fmla="*/ 134 w 136"/>
                <a:gd name="T33" fmla="*/ 14 h 42"/>
                <a:gd name="T34" fmla="*/ 136 w 136"/>
                <a:gd name="T35" fmla="*/ 8 h 42"/>
                <a:gd name="T36" fmla="*/ 136 w 136"/>
                <a:gd name="T37" fmla="*/ 4 h 42"/>
                <a:gd name="T38" fmla="*/ 132 w 136"/>
                <a:gd name="T39" fmla="*/ 0 h 42"/>
                <a:gd name="T40" fmla="*/ 18 w 136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" h="42">
                  <a:moveTo>
                    <a:pt x="18" y="0"/>
                  </a:moveTo>
                  <a:lnTo>
                    <a:pt x="18" y="0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10" y="38"/>
                  </a:lnTo>
                  <a:lnTo>
                    <a:pt x="18" y="40"/>
                  </a:lnTo>
                  <a:lnTo>
                    <a:pt x="28" y="42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92" y="34"/>
                  </a:lnTo>
                  <a:lnTo>
                    <a:pt x="114" y="28"/>
                  </a:lnTo>
                  <a:lnTo>
                    <a:pt x="128" y="20"/>
                  </a:lnTo>
                  <a:lnTo>
                    <a:pt x="134" y="14"/>
                  </a:lnTo>
                  <a:lnTo>
                    <a:pt x="136" y="8"/>
                  </a:lnTo>
                  <a:lnTo>
                    <a:pt x="136" y="4"/>
                  </a:lnTo>
                  <a:lnTo>
                    <a:pt x="13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326" y="2565"/>
              <a:ext cx="298" cy="1282"/>
            </a:xfrm>
            <a:custGeom>
              <a:avLst/>
              <a:gdLst>
                <a:gd name="T0" fmla="*/ 2 w 298"/>
                <a:gd name="T1" fmla="*/ 136 h 1282"/>
                <a:gd name="T2" fmla="*/ 2 w 298"/>
                <a:gd name="T3" fmla="*/ 136 h 1282"/>
                <a:gd name="T4" fmla="*/ 38 w 298"/>
                <a:gd name="T5" fmla="*/ 370 h 1282"/>
                <a:gd name="T6" fmla="*/ 68 w 298"/>
                <a:gd name="T7" fmla="*/ 558 h 1282"/>
                <a:gd name="T8" fmla="*/ 78 w 298"/>
                <a:gd name="T9" fmla="*/ 640 h 1282"/>
                <a:gd name="T10" fmla="*/ 86 w 298"/>
                <a:gd name="T11" fmla="*/ 700 h 1282"/>
                <a:gd name="T12" fmla="*/ 128 w 298"/>
                <a:gd name="T13" fmla="*/ 1266 h 1282"/>
                <a:gd name="T14" fmla="*/ 128 w 298"/>
                <a:gd name="T15" fmla="*/ 1266 h 1282"/>
                <a:gd name="T16" fmla="*/ 132 w 298"/>
                <a:gd name="T17" fmla="*/ 1272 h 1282"/>
                <a:gd name="T18" fmla="*/ 138 w 298"/>
                <a:gd name="T19" fmla="*/ 1276 h 1282"/>
                <a:gd name="T20" fmla="*/ 150 w 298"/>
                <a:gd name="T21" fmla="*/ 1280 h 1282"/>
                <a:gd name="T22" fmla="*/ 164 w 298"/>
                <a:gd name="T23" fmla="*/ 1282 h 1282"/>
                <a:gd name="T24" fmla="*/ 184 w 298"/>
                <a:gd name="T25" fmla="*/ 1282 h 1282"/>
                <a:gd name="T26" fmla="*/ 210 w 298"/>
                <a:gd name="T27" fmla="*/ 1276 h 1282"/>
                <a:gd name="T28" fmla="*/ 242 w 298"/>
                <a:gd name="T29" fmla="*/ 1266 h 1282"/>
                <a:gd name="T30" fmla="*/ 242 w 298"/>
                <a:gd name="T31" fmla="*/ 1266 h 1282"/>
                <a:gd name="T32" fmla="*/ 246 w 298"/>
                <a:gd name="T33" fmla="*/ 1192 h 1282"/>
                <a:gd name="T34" fmla="*/ 248 w 298"/>
                <a:gd name="T35" fmla="*/ 1116 h 1282"/>
                <a:gd name="T36" fmla="*/ 252 w 298"/>
                <a:gd name="T37" fmla="*/ 1022 h 1282"/>
                <a:gd name="T38" fmla="*/ 252 w 298"/>
                <a:gd name="T39" fmla="*/ 926 h 1282"/>
                <a:gd name="T40" fmla="*/ 250 w 298"/>
                <a:gd name="T41" fmla="*/ 832 h 1282"/>
                <a:gd name="T42" fmla="*/ 248 w 298"/>
                <a:gd name="T43" fmla="*/ 790 h 1282"/>
                <a:gd name="T44" fmla="*/ 244 w 298"/>
                <a:gd name="T45" fmla="*/ 752 h 1282"/>
                <a:gd name="T46" fmla="*/ 240 w 298"/>
                <a:gd name="T47" fmla="*/ 718 h 1282"/>
                <a:gd name="T48" fmla="*/ 234 w 298"/>
                <a:gd name="T49" fmla="*/ 694 h 1282"/>
                <a:gd name="T50" fmla="*/ 234 w 298"/>
                <a:gd name="T51" fmla="*/ 694 h 1282"/>
                <a:gd name="T52" fmla="*/ 242 w 298"/>
                <a:gd name="T53" fmla="*/ 636 h 1282"/>
                <a:gd name="T54" fmla="*/ 264 w 298"/>
                <a:gd name="T55" fmla="*/ 500 h 1282"/>
                <a:gd name="T56" fmla="*/ 274 w 298"/>
                <a:gd name="T57" fmla="*/ 416 h 1282"/>
                <a:gd name="T58" fmla="*/ 284 w 298"/>
                <a:gd name="T59" fmla="*/ 332 h 1282"/>
                <a:gd name="T60" fmla="*/ 292 w 298"/>
                <a:gd name="T61" fmla="*/ 252 h 1282"/>
                <a:gd name="T62" fmla="*/ 296 w 298"/>
                <a:gd name="T63" fmla="*/ 186 h 1282"/>
                <a:gd name="T64" fmla="*/ 296 w 298"/>
                <a:gd name="T65" fmla="*/ 186 h 1282"/>
                <a:gd name="T66" fmla="*/ 298 w 298"/>
                <a:gd name="T67" fmla="*/ 26 h 1282"/>
                <a:gd name="T68" fmla="*/ 298 w 298"/>
                <a:gd name="T69" fmla="*/ 26 h 1282"/>
                <a:gd name="T70" fmla="*/ 284 w 298"/>
                <a:gd name="T71" fmla="*/ 22 h 1282"/>
                <a:gd name="T72" fmla="*/ 246 w 298"/>
                <a:gd name="T73" fmla="*/ 14 h 1282"/>
                <a:gd name="T74" fmla="*/ 222 w 298"/>
                <a:gd name="T75" fmla="*/ 8 h 1282"/>
                <a:gd name="T76" fmla="*/ 196 w 298"/>
                <a:gd name="T77" fmla="*/ 4 h 1282"/>
                <a:gd name="T78" fmla="*/ 166 w 298"/>
                <a:gd name="T79" fmla="*/ 2 h 1282"/>
                <a:gd name="T80" fmla="*/ 136 w 298"/>
                <a:gd name="T81" fmla="*/ 0 h 1282"/>
                <a:gd name="T82" fmla="*/ 108 w 298"/>
                <a:gd name="T83" fmla="*/ 2 h 1282"/>
                <a:gd name="T84" fmla="*/ 80 w 298"/>
                <a:gd name="T85" fmla="*/ 8 h 1282"/>
                <a:gd name="T86" fmla="*/ 68 w 298"/>
                <a:gd name="T87" fmla="*/ 10 h 1282"/>
                <a:gd name="T88" fmla="*/ 54 w 298"/>
                <a:gd name="T89" fmla="*/ 16 h 1282"/>
                <a:gd name="T90" fmla="*/ 44 w 298"/>
                <a:gd name="T91" fmla="*/ 22 h 1282"/>
                <a:gd name="T92" fmla="*/ 34 w 298"/>
                <a:gd name="T93" fmla="*/ 28 h 1282"/>
                <a:gd name="T94" fmla="*/ 24 w 298"/>
                <a:gd name="T95" fmla="*/ 36 h 1282"/>
                <a:gd name="T96" fmla="*/ 16 w 298"/>
                <a:gd name="T97" fmla="*/ 46 h 1282"/>
                <a:gd name="T98" fmla="*/ 10 w 298"/>
                <a:gd name="T99" fmla="*/ 58 h 1282"/>
                <a:gd name="T100" fmla="*/ 4 w 298"/>
                <a:gd name="T101" fmla="*/ 70 h 1282"/>
                <a:gd name="T102" fmla="*/ 0 w 298"/>
                <a:gd name="T103" fmla="*/ 84 h 1282"/>
                <a:gd name="T104" fmla="*/ 0 w 298"/>
                <a:gd name="T105" fmla="*/ 100 h 1282"/>
                <a:gd name="T106" fmla="*/ 0 w 298"/>
                <a:gd name="T107" fmla="*/ 116 h 1282"/>
                <a:gd name="T108" fmla="*/ 2 w 298"/>
                <a:gd name="T109" fmla="*/ 136 h 1282"/>
                <a:gd name="T110" fmla="*/ 2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" y="136"/>
                  </a:moveTo>
                  <a:lnTo>
                    <a:pt x="2" y="136"/>
                  </a:lnTo>
                  <a:lnTo>
                    <a:pt x="38" y="370"/>
                  </a:lnTo>
                  <a:lnTo>
                    <a:pt x="68" y="558"/>
                  </a:lnTo>
                  <a:lnTo>
                    <a:pt x="78" y="640"/>
                  </a:lnTo>
                  <a:lnTo>
                    <a:pt x="86" y="700"/>
                  </a:lnTo>
                  <a:lnTo>
                    <a:pt x="128" y="1266"/>
                  </a:lnTo>
                  <a:lnTo>
                    <a:pt x="128" y="1266"/>
                  </a:lnTo>
                  <a:lnTo>
                    <a:pt x="132" y="1272"/>
                  </a:lnTo>
                  <a:lnTo>
                    <a:pt x="138" y="1276"/>
                  </a:lnTo>
                  <a:lnTo>
                    <a:pt x="150" y="1280"/>
                  </a:lnTo>
                  <a:lnTo>
                    <a:pt x="164" y="1282"/>
                  </a:lnTo>
                  <a:lnTo>
                    <a:pt x="184" y="1282"/>
                  </a:lnTo>
                  <a:lnTo>
                    <a:pt x="210" y="1276"/>
                  </a:lnTo>
                  <a:lnTo>
                    <a:pt x="242" y="1266"/>
                  </a:lnTo>
                  <a:lnTo>
                    <a:pt x="242" y="1266"/>
                  </a:lnTo>
                  <a:lnTo>
                    <a:pt x="246" y="1192"/>
                  </a:lnTo>
                  <a:lnTo>
                    <a:pt x="248" y="1116"/>
                  </a:lnTo>
                  <a:lnTo>
                    <a:pt x="252" y="1022"/>
                  </a:lnTo>
                  <a:lnTo>
                    <a:pt x="252" y="926"/>
                  </a:lnTo>
                  <a:lnTo>
                    <a:pt x="250" y="832"/>
                  </a:lnTo>
                  <a:lnTo>
                    <a:pt x="248" y="790"/>
                  </a:lnTo>
                  <a:lnTo>
                    <a:pt x="244" y="752"/>
                  </a:lnTo>
                  <a:lnTo>
                    <a:pt x="240" y="718"/>
                  </a:lnTo>
                  <a:lnTo>
                    <a:pt x="234" y="694"/>
                  </a:lnTo>
                  <a:lnTo>
                    <a:pt x="234" y="694"/>
                  </a:lnTo>
                  <a:lnTo>
                    <a:pt x="242" y="636"/>
                  </a:lnTo>
                  <a:lnTo>
                    <a:pt x="264" y="500"/>
                  </a:lnTo>
                  <a:lnTo>
                    <a:pt x="274" y="416"/>
                  </a:lnTo>
                  <a:lnTo>
                    <a:pt x="284" y="332"/>
                  </a:lnTo>
                  <a:lnTo>
                    <a:pt x="292" y="252"/>
                  </a:lnTo>
                  <a:lnTo>
                    <a:pt x="296" y="186"/>
                  </a:lnTo>
                  <a:lnTo>
                    <a:pt x="296" y="186"/>
                  </a:lnTo>
                  <a:lnTo>
                    <a:pt x="298" y="26"/>
                  </a:lnTo>
                  <a:lnTo>
                    <a:pt x="298" y="26"/>
                  </a:lnTo>
                  <a:lnTo>
                    <a:pt x="284" y="22"/>
                  </a:lnTo>
                  <a:lnTo>
                    <a:pt x="246" y="14"/>
                  </a:lnTo>
                  <a:lnTo>
                    <a:pt x="222" y="8"/>
                  </a:lnTo>
                  <a:lnTo>
                    <a:pt x="196" y="4"/>
                  </a:lnTo>
                  <a:lnTo>
                    <a:pt x="166" y="2"/>
                  </a:lnTo>
                  <a:lnTo>
                    <a:pt x="136" y="0"/>
                  </a:lnTo>
                  <a:lnTo>
                    <a:pt x="108" y="2"/>
                  </a:lnTo>
                  <a:lnTo>
                    <a:pt x="80" y="8"/>
                  </a:lnTo>
                  <a:lnTo>
                    <a:pt x="68" y="10"/>
                  </a:lnTo>
                  <a:lnTo>
                    <a:pt x="54" y="16"/>
                  </a:lnTo>
                  <a:lnTo>
                    <a:pt x="44" y="22"/>
                  </a:lnTo>
                  <a:lnTo>
                    <a:pt x="34" y="28"/>
                  </a:lnTo>
                  <a:lnTo>
                    <a:pt x="24" y="36"/>
                  </a:lnTo>
                  <a:lnTo>
                    <a:pt x="16" y="46"/>
                  </a:lnTo>
                  <a:lnTo>
                    <a:pt x="10" y="58"/>
                  </a:lnTo>
                  <a:lnTo>
                    <a:pt x="4" y="70"/>
                  </a:lnTo>
                  <a:lnTo>
                    <a:pt x="0" y="84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2" y="136"/>
                  </a:lnTo>
                  <a:lnTo>
                    <a:pt x="2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630" y="3875"/>
              <a:ext cx="418" cy="148"/>
            </a:xfrm>
            <a:custGeom>
              <a:avLst/>
              <a:gdLst>
                <a:gd name="T0" fmla="*/ 418 w 418"/>
                <a:gd name="T1" fmla="*/ 104 h 148"/>
                <a:gd name="T2" fmla="*/ 418 w 418"/>
                <a:gd name="T3" fmla="*/ 104 h 148"/>
                <a:gd name="T4" fmla="*/ 416 w 418"/>
                <a:gd name="T5" fmla="*/ 110 h 148"/>
                <a:gd name="T6" fmla="*/ 414 w 418"/>
                <a:gd name="T7" fmla="*/ 118 h 148"/>
                <a:gd name="T8" fmla="*/ 410 w 418"/>
                <a:gd name="T9" fmla="*/ 126 h 148"/>
                <a:gd name="T10" fmla="*/ 404 w 418"/>
                <a:gd name="T11" fmla="*/ 134 h 148"/>
                <a:gd name="T12" fmla="*/ 394 w 418"/>
                <a:gd name="T13" fmla="*/ 142 h 148"/>
                <a:gd name="T14" fmla="*/ 380 w 418"/>
                <a:gd name="T15" fmla="*/ 146 h 148"/>
                <a:gd name="T16" fmla="*/ 360 w 418"/>
                <a:gd name="T17" fmla="*/ 148 h 148"/>
                <a:gd name="T18" fmla="*/ 360 w 418"/>
                <a:gd name="T19" fmla="*/ 148 h 148"/>
                <a:gd name="T20" fmla="*/ 334 w 418"/>
                <a:gd name="T21" fmla="*/ 146 h 148"/>
                <a:gd name="T22" fmla="*/ 304 w 418"/>
                <a:gd name="T23" fmla="*/ 142 h 148"/>
                <a:gd name="T24" fmla="*/ 238 w 418"/>
                <a:gd name="T25" fmla="*/ 126 h 148"/>
                <a:gd name="T26" fmla="*/ 182 w 418"/>
                <a:gd name="T27" fmla="*/ 110 h 148"/>
                <a:gd name="T28" fmla="*/ 158 w 418"/>
                <a:gd name="T29" fmla="*/ 104 h 148"/>
                <a:gd name="T30" fmla="*/ 112 w 418"/>
                <a:gd name="T31" fmla="*/ 82 h 148"/>
                <a:gd name="T32" fmla="*/ 90 w 418"/>
                <a:gd name="T33" fmla="*/ 82 h 148"/>
                <a:gd name="T34" fmla="*/ 8 w 418"/>
                <a:gd name="T35" fmla="*/ 60 h 148"/>
                <a:gd name="T36" fmla="*/ 8 w 418"/>
                <a:gd name="T37" fmla="*/ 60 h 148"/>
                <a:gd name="T38" fmla="*/ 6 w 418"/>
                <a:gd name="T39" fmla="*/ 56 h 148"/>
                <a:gd name="T40" fmla="*/ 0 w 418"/>
                <a:gd name="T41" fmla="*/ 44 h 148"/>
                <a:gd name="T42" fmla="*/ 0 w 418"/>
                <a:gd name="T43" fmla="*/ 36 h 148"/>
                <a:gd name="T44" fmla="*/ 0 w 418"/>
                <a:gd name="T45" fmla="*/ 28 h 148"/>
                <a:gd name="T46" fmla="*/ 2 w 418"/>
                <a:gd name="T47" fmla="*/ 20 h 148"/>
                <a:gd name="T48" fmla="*/ 8 w 418"/>
                <a:gd name="T49" fmla="*/ 10 h 148"/>
                <a:gd name="T50" fmla="*/ 8 w 418"/>
                <a:gd name="T51" fmla="*/ 10 h 148"/>
                <a:gd name="T52" fmla="*/ 16 w 418"/>
                <a:gd name="T53" fmla="*/ 4 h 148"/>
                <a:gd name="T54" fmla="*/ 26 w 418"/>
                <a:gd name="T55" fmla="*/ 2 h 148"/>
                <a:gd name="T56" fmla="*/ 34 w 418"/>
                <a:gd name="T57" fmla="*/ 0 h 148"/>
                <a:gd name="T58" fmla="*/ 44 w 418"/>
                <a:gd name="T59" fmla="*/ 2 h 148"/>
                <a:gd name="T60" fmla="*/ 56 w 418"/>
                <a:gd name="T61" fmla="*/ 8 h 148"/>
                <a:gd name="T62" fmla="*/ 62 w 418"/>
                <a:gd name="T63" fmla="*/ 10 h 148"/>
                <a:gd name="T64" fmla="*/ 302 w 418"/>
                <a:gd name="T65" fmla="*/ 74 h 148"/>
                <a:gd name="T66" fmla="*/ 418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418" y="104"/>
                  </a:moveTo>
                  <a:lnTo>
                    <a:pt x="418" y="104"/>
                  </a:lnTo>
                  <a:lnTo>
                    <a:pt x="416" y="110"/>
                  </a:lnTo>
                  <a:lnTo>
                    <a:pt x="414" y="118"/>
                  </a:lnTo>
                  <a:lnTo>
                    <a:pt x="410" y="126"/>
                  </a:lnTo>
                  <a:lnTo>
                    <a:pt x="404" y="134"/>
                  </a:lnTo>
                  <a:lnTo>
                    <a:pt x="394" y="142"/>
                  </a:lnTo>
                  <a:lnTo>
                    <a:pt x="380" y="146"/>
                  </a:lnTo>
                  <a:lnTo>
                    <a:pt x="360" y="148"/>
                  </a:lnTo>
                  <a:lnTo>
                    <a:pt x="360" y="148"/>
                  </a:lnTo>
                  <a:lnTo>
                    <a:pt x="334" y="146"/>
                  </a:lnTo>
                  <a:lnTo>
                    <a:pt x="304" y="142"/>
                  </a:lnTo>
                  <a:lnTo>
                    <a:pt x="238" y="126"/>
                  </a:lnTo>
                  <a:lnTo>
                    <a:pt x="182" y="110"/>
                  </a:lnTo>
                  <a:lnTo>
                    <a:pt x="158" y="104"/>
                  </a:lnTo>
                  <a:lnTo>
                    <a:pt x="112" y="82"/>
                  </a:lnTo>
                  <a:lnTo>
                    <a:pt x="90" y="8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6" y="56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6" y="8"/>
                  </a:lnTo>
                  <a:lnTo>
                    <a:pt x="62" y="10"/>
                  </a:lnTo>
                  <a:lnTo>
                    <a:pt x="302" y="74"/>
                  </a:lnTo>
                  <a:lnTo>
                    <a:pt x="418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38" y="3837"/>
              <a:ext cx="410" cy="170"/>
            </a:xfrm>
            <a:custGeom>
              <a:avLst/>
              <a:gdLst>
                <a:gd name="T0" fmla="*/ 182 w 410"/>
                <a:gd name="T1" fmla="*/ 10 h 170"/>
                <a:gd name="T2" fmla="*/ 182 w 410"/>
                <a:gd name="T3" fmla="*/ 10 h 170"/>
                <a:gd name="T4" fmla="*/ 218 w 410"/>
                <a:gd name="T5" fmla="*/ 20 h 170"/>
                <a:gd name="T6" fmla="*/ 254 w 410"/>
                <a:gd name="T7" fmla="*/ 30 h 170"/>
                <a:gd name="T8" fmla="*/ 296 w 410"/>
                <a:gd name="T9" fmla="*/ 46 h 170"/>
                <a:gd name="T10" fmla="*/ 318 w 410"/>
                <a:gd name="T11" fmla="*/ 54 h 170"/>
                <a:gd name="T12" fmla="*/ 338 w 410"/>
                <a:gd name="T13" fmla="*/ 64 h 170"/>
                <a:gd name="T14" fmla="*/ 358 w 410"/>
                <a:gd name="T15" fmla="*/ 76 h 170"/>
                <a:gd name="T16" fmla="*/ 374 w 410"/>
                <a:gd name="T17" fmla="*/ 86 h 170"/>
                <a:gd name="T18" fmla="*/ 388 w 410"/>
                <a:gd name="T19" fmla="*/ 100 h 170"/>
                <a:gd name="T20" fmla="*/ 400 w 410"/>
                <a:gd name="T21" fmla="*/ 112 h 170"/>
                <a:gd name="T22" fmla="*/ 406 w 410"/>
                <a:gd name="T23" fmla="*/ 126 h 170"/>
                <a:gd name="T24" fmla="*/ 408 w 410"/>
                <a:gd name="T25" fmla="*/ 134 h 170"/>
                <a:gd name="T26" fmla="*/ 410 w 410"/>
                <a:gd name="T27" fmla="*/ 142 h 170"/>
                <a:gd name="T28" fmla="*/ 410 w 410"/>
                <a:gd name="T29" fmla="*/ 142 h 170"/>
                <a:gd name="T30" fmla="*/ 406 w 410"/>
                <a:gd name="T31" fmla="*/ 148 h 170"/>
                <a:gd name="T32" fmla="*/ 400 w 410"/>
                <a:gd name="T33" fmla="*/ 156 h 170"/>
                <a:gd name="T34" fmla="*/ 390 w 410"/>
                <a:gd name="T35" fmla="*/ 162 h 170"/>
                <a:gd name="T36" fmla="*/ 376 w 410"/>
                <a:gd name="T37" fmla="*/ 168 h 170"/>
                <a:gd name="T38" fmla="*/ 356 w 410"/>
                <a:gd name="T39" fmla="*/ 170 h 170"/>
                <a:gd name="T40" fmla="*/ 328 w 410"/>
                <a:gd name="T41" fmla="*/ 170 h 170"/>
                <a:gd name="T42" fmla="*/ 296 w 410"/>
                <a:gd name="T43" fmla="*/ 164 h 170"/>
                <a:gd name="T44" fmla="*/ 296 w 410"/>
                <a:gd name="T45" fmla="*/ 164 h 170"/>
                <a:gd name="T46" fmla="*/ 256 w 410"/>
                <a:gd name="T47" fmla="*/ 154 h 170"/>
                <a:gd name="T48" fmla="*/ 216 w 410"/>
                <a:gd name="T49" fmla="*/ 142 h 170"/>
                <a:gd name="T50" fmla="*/ 138 w 410"/>
                <a:gd name="T51" fmla="*/ 114 h 170"/>
                <a:gd name="T52" fmla="*/ 80 w 410"/>
                <a:gd name="T53" fmla="*/ 92 h 170"/>
                <a:gd name="T54" fmla="*/ 58 w 410"/>
                <a:gd name="T55" fmla="*/ 84 h 170"/>
                <a:gd name="T56" fmla="*/ 58 w 410"/>
                <a:gd name="T57" fmla="*/ 84 h 170"/>
                <a:gd name="T58" fmla="*/ 48 w 410"/>
                <a:gd name="T59" fmla="*/ 80 h 170"/>
                <a:gd name="T60" fmla="*/ 28 w 410"/>
                <a:gd name="T61" fmla="*/ 72 h 170"/>
                <a:gd name="T62" fmla="*/ 18 w 410"/>
                <a:gd name="T63" fmla="*/ 68 h 170"/>
                <a:gd name="T64" fmla="*/ 8 w 410"/>
                <a:gd name="T65" fmla="*/ 62 h 170"/>
                <a:gd name="T66" fmla="*/ 2 w 410"/>
                <a:gd name="T67" fmla="*/ 54 h 170"/>
                <a:gd name="T68" fmla="*/ 0 w 410"/>
                <a:gd name="T69" fmla="*/ 52 h 170"/>
                <a:gd name="T70" fmla="*/ 0 w 410"/>
                <a:gd name="T71" fmla="*/ 48 h 170"/>
                <a:gd name="T72" fmla="*/ 0 w 410"/>
                <a:gd name="T73" fmla="*/ 48 h 170"/>
                <a:gd name="T74" fmla="*/ 6 w 410"/>
                <a:gd name="T75" fmla="*/ 34 h 170"/>
                <a:gd name="T76" fmla="*/ 16 w 410"/>
                <a:gd name="T77" fmla="*/ 18 h 170"/>
                <a:gd name="T78" fmla="*/ 26 w 410"/>
                <a:gd name="T79" fmla="*/ 0 h 170"/>
                <a:gd name="T80" fmla="*/ 182 w 410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0" h="170">
                  <a:moveTo>
                    <a:pt x="182" y="10"/>
                  </a:moveTo>
                  <a:lnTo>
                    <a:pt x="182" y="10"/>
                  </a:lnTo>
                  <a:lnTo>
                    <a:pt x="218" y="20"/>
                  </a:lnTo>
                  <a:lnTo>
                    <a:pt x="254" y="30"/>
                  </a:lnTo>
                  <a:lnTo>
                    <a:pt x="296" y="46"/>
                  </a:lnTo>
                  <a:lnTo>
                    <a:pt x="318" y="54"/>
                  </a:lnTo>
                  <a:lnTo>
                    <a:pt x="338" y="64"/>
                  </a:lnTo>
                  <a:lnTo>
                    <a:pt x="358" y="76"/>
                  </a:lnTo>
                  <a:lnTo>
                    <a:pt x="374" y="86"/>
                  </a:lnTo>
                  <a:lnTo>
                    <a:pt x="388" y="100"/>
                  </a:lnTo>
                  <a:lnTo>
                    <a:pt x="400" y="112"/>
                  </a:lnTo>
                  <a:lnTo>
                    <a:pt x="406" y="126"/>
                  </a:lnTo>
                  <a:lnTo>
                    <a:pt x="408" y="134"/>
                  </a:lnTo>
                  <a:lnTo>
                    <a:pt x="410" y="142"/>
                  </a:lnTo>
                  <a:lnTo>
                    <a:pt x="410" y="142"/>
                  </a:lnTo>
                  <a:lnTo>
                    <a:pt x="406" y="148"/>
                  </a:lnTo>
                  <a:lnTo>
                    <a:pt x="400" y="156"/>
                  </a:lnTo>
                  <a:lnTo>
                    <a:pt x="390" y="162"/>
                  </a:lnTo>
                  <a:lnTo>
                    <a:pt x="376" y="168"/>
                  </a:lnTo>
                  <a:lnTo>
                    <a:pt x="356" y="170"/>
                  </a:lnTo>
                  <a:lnTo>
                    <a:pt x="328" y="170"/>
                  </a:lnTo>
                  <a:lnTo>
                    <a:pt x="296" y="164"/>
                  </a:lnTo>
                  <a:lnTo>
                    <a:pt x="296" y="164"/>
                  </a:lnTo>
                  <a:lnTo>
                    <a:pt x="256" y="154"/>
                  </a:lnTo>
                  <a:lnTo>
                    <a:pt x="216" y="142"/>
                  </a:lnTo>
                  <a:lnTo>
                    <a:pt x="138" y="114"/>
                  </a:lnTo>
                  <a:lnTo>
                    <a:pt x="80" y="92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48" y="80"/>
                  </a:lnTo>
                  <a:lnTo>
                    <a:pt x="28" y="72"/>
                  </a:lnTo>
                  <a:lnTo>
                    <a:pt x="18" y="68"/>
                  </a:lnTo>
                  <a:lnTo>
                    <a:pt x="8" y="62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6" y="34"/>
                  </a:lnTo>
                  <a:lnTo>
                    <a:pt x="16" y="18"/>
                  </a:lnTo>
                  <a:lnTo>
                    <a:pt x="26" y="0"/>
                  </a:lnTo>
                  <a:lnTo>
                    <a:pt x="182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5664" y="3831"/>
              <a:ext cx="138" cy="42"/>
            </a:xfrm>
            <a:custGeom>
              <a:avLst/>
              <a:gdLst>
                <a:gd name="T0" fmla="*/ 120 w 138"/>
                <a:gd name="T1" fmla="*/ 0 h 42"/>
                <a:gd name="T2" fmla="*/ 120 w 138"/>
                <a:gd name="T3" fmla="*/ 0 h 42"/>
                <a:gd name="T4" fmla="*/ 128 w 138"/>
                <a:gd name="T5" fmla="*/ 8 h 42"/>
                <a:gd name="T6" fmla="*/ 134 w 138"/>
                <a:gd name="T7" fmla="*/ 16 h 42"/>
                <a:gd name="T8" fmla="*/ 136 w 138"/>
                <a:gd name="T9" fmla="*/ 24 h 42"/>
                <a:gd name="T10" fmla="*/ 138 w 138"/>
                <a:gd name="T11" fmla="*/ 28 h 42"/>
                <a:gd name="T12" fmla="*/ 136 w 138"/>
                <a:gd name="T13" fmla="*/ 32 h 42"/>
                <a:gd name="T14" fmla="*/ 132 w 138"/>
                <a:gd name="T15" fmla="*/ 36 h 42"/>
                <a:gd name="T16" fmla="*/ 128 w 138"/>
                <a:gd name="T17" fmla="*/ 38 h 42"/>
                <a:gd name="T18" fmla="*/ 120 w 138"/>
                <a:gd name="T19" fmla="*/ 40 h 42"/>
                <a:gd name="T20" fmla="*/ 108 w 138"/>
                <a:gd name="T21" fmla="*/ 42 h 42"/>
                <a:gd name="T22" fmla="*/ 78 w 138"/>
                <a:gd name="T23" fmla="*/ 40 h 42"/>
                <a:gd name="T24" fmla="*/ 78 w 138"/>
                <a:gd name="T25" fmla="*/ 40 h 42"/>
                <a:gd name="T26" fmla="*/ 46 w 138"/>
                <a:gd name="T27" fmla="*/ 34 h 42"/>
                <a:gd name="T28" fmla="*/ 24 w 138"/>
                <a:gd name="T29" fmla="*/ 28 h 42"/>
                <a:gd name="T30" fmla="*/ 10 w 138"/>
                <a:gd name="T31" fmla="*/ 20 h 42"/>
                <a:gd name="T32" fmla="*/ 4 w 138"/>
                <a:gd name="T33" fmla="*/ 14 h 42"/>
                <a:gd name="T34" fmla="*/ 0 w 138"/>
                <a:gd name="T35" fmla="*/ 8 h 42"/>
                <a:gd name="T36" fmla="*/ 2 w 138"/>
                <a:gd name="T37" fmla="*/ 4 h 42"/>
                <a:gd name="T38" fmla="*/ 4 w 138"/>
                <a:gd name="T39" fmla="*/ 0 h 42"/>
                <a:gd name="T40" fmla="*/ 120 w 138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42">
                  <a:moveTo>
                    <a:pt x="120" y="0"/>
                  </a:moveTo>
                  <a:lnTo>
                    <a:pt x="120" y="0"/>
                  </a:lnTo>
                  <a:lnTo>
                    <a:pt x="128" y="8"/>
                  </a:lnTo>
                  <a:lnTo>
                    <a:pt x="134" y="16"/>
                  </a:lnTo>
                  <a:lnTo>
                    <a:pt x="136" y="24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2" y="36"/>
                  </a:lnTo>
                  <a:lnTo>
                    <a:pt x="128" y="38"/>
                  </a:lnTo>
                  <a:lnTo>
                    <a:pt x="120" y="40"/>
                  </a:lnTo>
                  <a:lnTo>
                    <a:pt x="108" y="42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46" y="34"/>
                  </a:lnTo>
                  <a:lnTo>
                    <a:pt x="24" y="28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614" y="2565"/>
              <a:ext cx="298" cy="1282"/>
            </a:xfrm>
            <a:custGeom>
              <a:avLst/>
              <a:gdLst>
                <a:gd name="T0" fmla="*/ 296 w 298"/>
                <a:gd name="T1" fmla="*/ 136 h 1282"/>
                <a:gd name="T2" fmla="*/ 296 w 298"/>
                <a:gd name="T3" fmla="*/ 136 h 1282"/>
                <a:gd name="T4" fmla="*/ 258 w 298"/>
                <a:gd name="T5" fmla="*/ 370 h 1282"/>
                <a:gd name="T6" fmla="*/ 230 w 298"/>
                <a:gd name="T7" fmla="*/ 558 h 1282"/>
                <a:gd name="T8" fmla="*/ 218 w 298"/>
                <a:gd name="T9" fmla="*/ 640 h 1282"/>
                <a:gd name="T10" fmla="*/ 210 w 298"/>
                <a:gd name="T11" fmla="*/ 700 h 1282"/>
                <a:gd name="T12" fmla="*/ 170 w 298"/>
                <a:gd name="T13" fmla="*/ 1266 h 1282"/>
                <a:gd name="T14" fmla="*/ 170 w 298"/>
                <a:gd name="T15" fmla="*/ 1266 h 1282"/>
                <a:gd name="T16" fmla="*/ 164 w 298"/>
                <a:gd name="T17" fmla="*/ 1272 h 1282"/>
                <a:gd name="T18" fmla="*/ 158 w 298"/>
                <a:gd name="T19" fmla="*/ 1276 h 1282"/>
                <a:gd name="T20" fmla="*/ 148 w 298"/>
                <a:gd name="T21" fmla="*/ 1280 h 1282"/>
                <a:gd name="T22" fmla="*/ 134 w 298"/>
                <a:gd name="T23" fmla="*/ 1282 h 1282"/>
                <a:gd name="T24" fmla="*/ 114 w 298"/>
                <a:gd name="T25" fmla="*/ 1282 h 1282"/>
                <a:gd name="T26" fmla="*/ 88 w 298"/>
                <a:gd name="T27" fmla="*/ 1276 h 1282"/>
                <a:gd name="T28" fmla="*/ 54 w 298"/>
                <a:gd name="T29" fmla="*/ 1266 h 1282"/>
                <a:gd name="T30" fmla="*/ 54 w 298"/>
                <a:gd name="T31" fmla="*/ 1266 h 1282"/>
                <a:gd name="T32" fmla="*/ 52 w 298"/>
                <a:gd name="T33" fmla="*/ 1192 h 1282"/>
                <a:gd name="T34" fmla="*/ 48 w 298"/>
                <a:gd name="T35" fmla="*/ 1116 h 1282"/>
                <a:gd name="T36" fmla="*/ 46 w 298"/>
                <a:gd name="T37" fmla="*/ 1022 h 1282"/>
                <a:gd name="T38" fmla="*/ 46 w 298"/>
                <a:gd name="T39" fmla="*/ 926 h 1282"/>
                <a:gd name="T40" fmla="*/ 48 w 298"/>
                <a:gd name="T41" fmla="*/ 832 h 1282"/>
                <a:gd name="T42" fmla="*/ 50 w 298"/>
                <a:gd name="T43" fmla="*/ 790 h 1282"/>
                <a:gd name="T44" fmla="*/ 54 w 298"/>
                <a:gd name="T45" fmla="*/ 752 h 1282"/>
                <a:gd name="T46" fmla="*/ 58 w 298"/>
                <a:gd name="T47" fmla="*/ 718 h 1282"/>
                <a:gd name="T48" fmla="*/ 64 w 298"/>
                <a:gd name="T49" fmla="*/ 694 h 1282"/>
                <a:gd name="T50" fmla="*/ 64 w 298"/>
                <a:gd name="T51" fmla="*/ 694 h 1282"/>
                <a:gd name="T52" fmla="*/ 54 w 298"/>
                <a:gd name="T53" fmla="*/ 636 h 1282"/>
                <a:gd name="T54" fmla="*/ 34 w 298"/>
                <a:gd name="T55" fmla="*/ 500 h 1282"/>
                <a:gd name="T56" fmla="*/ 22 w 298"/>
                <a:gd name="T57" fmla="*/ 416 h 1282"/>
                <a:gd name="T58" fmla="*/ 12 w 298"/>
                <a:gd name="T59" fmla="*/ 332 h 1282"/>
                <a:gd name="T60" fmla="*/ 4 w 298"/>
                <a:gd name="T61" fmla="*/ 252 h 1282"/>
                <a:gd name="T62" fmla="*/ 2 w 298"/>
                <a:gd name="T63" fmla="*/ 186 h 1282"/>
                <a:gd name="T64" fmla="*/ 2 w 298"/>
                <a:gd name="T65" fmla="*/ 186 h 1282"/>
                <a:gd name="T66" fmla="*/ 0 w 298"/>
                <a:gd name="T67" fmla="*/ 26 h 1282"/>
                <a:gd name="T68" fmla="*/ 0 w 298"/>
                <a:gd name="T69" fmla="*/ 26 h 1282"/>
                <a:gd name="T70" fmla="*/ 14 w 298"/>
                <a:gd name="T71" fmla="*/ 22 h 1282"/>
                <a:gd name="T72" fmla="*/ 50 w 298"/>
                <a:gd name="T73" fmla="*/ 14 h 1282"/>
                <a:gd name="T74" fmla="*/ 74 w 298"/>
                <a:gd name="T75" fmla="*/ 8 h 1282"/>
                <a:gd name="T76" fmla="*/ 102 w 298"/>
                <a:gd name="T77" fmla="*/ 4 h 1282"/>
                <a:gd name="T78" fmla="*/ 130 w 298"/>
                <a:gd name="T79" fmla="*/ 2 h 1282"/>
                <a:gd name="T80" fmla="*/ 160 w 298"/>
                <a:gd name="T81" fmla="*/ 0 h 1282"/>
                <a:gd name="T82" fmla="*/ 190 w 298"/>
                <a:gd name="T83" fmla="*/ 2 h 1282"/>
                <a:gd name="T84" fmla="*/ 218 w 298"/>
                <a:gd name="T85" fmla="*/ 8 h 1282"/>
                <a:gd name="T86" fmla="*/ 230 w 298"/>
                <a:gd name="T87" fmla="*/ 10 h 1282"/>
                <a:gd name="T88" fmla="*/ 242 w 298"/>
                <a:gd name="T89" fmla="*/ 16 h 1282"/>
                <a:gd name="T90" fmla="*/ 254 w 298"/>
                <a:gd name="T91" fmla="*/ 22 h 1282"/>
                <a:gd name="T92" fmla="*/ 264 w 298"/>
                <a:gd name="T93" fmla="*/ 28 h 1282"/>
                <a:gd name="T94" fmla="*/ 274 w 298"/>
                <a:gd name="T95" fmla="*/ 36 h 1282"/>
                <a:gd name="T96" fmla="*/ 282 w 298"/>
                <a:gd name="T97" fmla="*/ 46 h 1282"/>
                <a:gd name="T98" fmla="*/ 288 w 298"/>
                <a:gd name="T99" fmla="*/ 58 h 1282"/>
                <a:gd name="T100" fmla="*/ 292 w 298"/>
                <a:gd name="T101" fmla="*/ 70 h 1282"/>
                <a:gd name="T102" fmla="*/ 296 w 298"/>
                <a:gd name="T103" fmla="*/ 84 h 1282"/>
                <a:gd name="T104" fmla="*/ 298 w 298"/>
                <a:gd name="T105" fmla="*/ 100 h 1282"/>
                <a:gd name="T106" fmla="*/ 298 w 298"/>
                <a:gd name="T107" fmla="*/ 116 h 1282"/>
                <a:gd name="T108" fmla="*/ 296 w 298"/>
                <a:gd name="T109" fmla="*/ 136 h 1282"/>
                <a:gd name="T110" fmla="*/ 296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96" y="136"/>
                  </a:moveTo>
                  <a:lnTo>
                    <a:pt x="296" y="136"/>
                  </a:lnTo>
                  <a:lnTo>
                    <a:pt x="258" y="370"/>
                  </a:lnTo>
                  <a:lnTo>
                    <a:pt x="230" y="558"/>
                  </a:lnTo>
                  <a:lnTo>
                    <a:pt x="218" y="640"/>
                  </a:lnTo>
                  <a:lnTo>
                    <a:pt x="210" y="700"/>
                  </a:lnTo>
                  <a:lnTo>
                    <a:pt x="170" y="1266"/>
                  </a:lnTo>
                  <a:lnTo>
                    <a:pt x="170" y="1266"/>
                  </a:lnTo>
                  <a:lnTo>
                    <a:pt x="164" y="1272"/>
                  </a:lnTo>
                  <a:lnTo>
                    <a:pt x="158" y="1276"/>
                  </a:lnTo>
                  <a:lnTo>
                    <a:pt x="148" y="1280"/>
                  </a:lnTo>
                  <a:lnTo>
                    <a:pt x="134" y="1282"/>
                  </a:lnTo>
                  <a:lnTo>
                    <a:pt x="114" y="1282"/>
                  </a:lnTo>
                  <a:lnTo>
                    <a:pt x="88" y="1276"/>
                  </a:lnTo>
                  <a:lnTo>
                    <a:pt x="54" y="1266"/>
                  </a:lnTo>
                  <a:lnTo>
                    <a:pt x="54" y="1266"/>
                  </a:lnTo>
                  <a:lnTo>
                    <a:pt x="52" y="1192"/>
                  </a:lnTo>
                  <a:lnTo>
                    <a:pt x="48" y="1116"/>
                  </a:lnTo>
                  <a:lnTo>
                    <a:pt x="46" y="1022"/>
                  </a:lnTo>
                  <a:lnTo>
                    <a:pt x="46" y="926"/>
                  </a:lnTo>
                  <a:lnTo>
                    <a:pt x="48" y="832"/>
                  </a:lnTo>
                  <a:lnTo>
                    <a:pt x="50" y="790"/>
                  </a:lnTo>
                  <a:lnTo>
                    <a:pt x="54" y="752"/>
                  </a:lnTo>
                  <a:lnTo>
                    <a:pt x="58" y="718"/>
                  </a:lnTo>
                  <a:lnTo>
                    <a:pt x="64" y="694"/>
                  </a:lnTo>
                  <a:lnTo>
                    <a:pt x="64" y="694"/>
                  </a:lnTo>
                  <a:lnTo>
                    <a:pt x="54" y="636"/>
                  </a:lnTo>
                  <a:lnTo>
                    <a:pt x="34" y="500"/>
                  </a:lnTo>
                  <a:lnTo>
                    <a:pt x="22" y="416"/>
                  </a:lnTo>
                  <a:lnTo>
                    <a:pt x="12" y="332"/>
                  </a:lnTo>
                  <a:lnTo>
                    <a:pt x="4" y="252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4" y="22"/>
                  </a:lnTo>
                  <a:lnTo>
                    <a:pt x="50" y="14"/>
                  </a:lnTo>
                  <a:lnTo>
                    <a:pt x="74" y="8"/>
                  </a:lnTo>
                  <a:lnTo>
                    <a:pt x="102" y="4"/>
                  </a:lnTo>
                  <a:lnTo>
                    <a:pt x="130" y="2"/>
                  </a:lnTo>
                  <a:lnTo>
                    <a:pt x="160" y="0"/>
                  </a:lnTo>
                  <a:lnTo>
                    <a:pt x="190" y="2"/>
                  </a:lnTo>
                  <a:lnTo>
                    <a:pt x="218" y="8"/>
                  </a:lnTo>
                  <a:lnTo>
                    <a:pt x="230" y="10"/>
                  </a:lnTo>
                  <a:lnTo>
                    <a:pt x="242" y="16"/>
                  </a:lnTo>
                  <a:lnTo>
                    <a:pt x="254" y="22"/>
                  </a:lnTo>
                  <a:lnTo>
                    <a:pt x="264" y="28"/>
                  </a:lnTo>
                  <a:lnTo>
                    <a:pt x="274" y="36"/>
                  </a:lnTo>
                  <a:lnTo>
                    <a:pt x="282" y="46"/>
                  </a:lnTo>
                  <a:lnTo>
                    <a:pt x="288" y="58"/>
                  </a:lnTo>
                  <a:lnTo>
                    <a:pt x="292" y="70"/>
                  </a:lnTo>
                  <a:lnTo>
                    <a:pt x="296" y="84"/>
                  </a:lnTo>
                  <a:lnTo>
                    <a:pt x="298" y="100"/>
                  </a:lnTo>
                  <a:lnTo>
                    <a:pt x="298" y="116"/>
                  </a:lnTo>
                  <a:lnTo>
                    <a:pt x="296" y="136"/>
                  </a:lnTo>
                  <a:lnTo>
                    <a:pt x="296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596" y="1443"/>
              <a:ext cx="470" cy="1276"/>
            </a:xfrm>
            <a:custGeom>
              <a:avLst/>
              <a:gdLst>
                <a:gd name="T0" fmla="*/ 302 w 470"/>
                <a:gd name="T1" fmla="*/ 0 h 1276"/>
                <a:gd name="T2" fmla="*/ 302 w 470"/>
                <a:gd name="T3" fmla="*/ 0 h 1276"/>
                <a:gd name="T4" fmla="*/ 328 w 470"/>
                <a:gd name="T5" fmla="*/ 6 h 1276"/>
                <a:gd name="T6" fmla="*/ 354 w 470"/>
                <a:gd name="T7" fmla="*/ 14 h 1276"/>
                <a:gd name="T8" fmla="*/ 384 w 470"/>
                <a:gd name="T9" fmla="*/ 24 h 1276"/>
                <a:gd name="T10" fmla="*/ 416 w 470"/>
                <a:gd name="T11" fmla="*/ 38 h 1276"/>
                <a:gd name="T12" fmla="*/ 442 w 470"/>
                <a:gd name="T13" fmla="*/ 52 h 1276"/>
                <a:gd name="T14" fmla="*/ 452 w 470"/>
                <a:gd name="T15" fmla="*/ 60 h 1276"/>
                <a:gd name="T16" fmla="*/ 462 w 470"/>
                <a:gd name="T17" fmla="*/ 68 h 1276"/>
                <a:gd name="T18" fmla="*/ 466 w 470"/>
                <a:gd name="T19" fmla="*/ 76 h 1276"/>
                <a:gd name="T20" fmla="*/ 470 w 470"/>
                <a:gd name="T21" fmla="*/ 84 h 1276"/>
                <a:gd name="T22" fmla="*/ 470 w 470"/>
                <a:gd name="T23" fmla="*/ 84 h 1276"/>
                <a:gd name="T24" fmla="*/ 468 w 470"/>
                <a:gd name="T25" fmla="*/ 98 h 1276"/>
                <a:gd name="T26" fmla="*/ 466 w 470"/>
                <a:gd name="T27" fmla="*/ 122 h 1276"/>
                <a:gd name="T28" fmla="*/ 454 w 470"/>
                <a:gd name="T29" fmla="*/ 192 h 1276"/>
                <a:gd name="T30" fmla="*/ 420 w 470"/>
                <a:gd name="T31" fmla="*/ 398 h 1276"/>
                <a:gd name="T32" fmla="*/ 384 w 470"/>
                <a:gd name="T33" fmla="*/ 624 h 1276"/>
                <a:gd name="T34" fmla="*/ 370 w 470"/>
                <a:gd name="T35" fmla="*/ 722 h 1276"/>
                <a:gd name="T36" fmla="*/ 362 w 470"/>
                <a:gd name="T37" fmla="*/ 796 h 1276"/>
                <a:gd name="T38" fmla="*/ 362 w 470"/>
                <a:gd name="T39" fmla="*/ 796 h 1276"/>
                <a:gd name="T40" fmla="*/ 366 w 470"/>
                <a:gd name="T41" fmla="*/ 860 h 1276"/>
                <a:gd name="T42" fmla="*/ 374 w 470"/>
                <a:gd name="T43" fmla="*/ 1004 h 1276"/>
                <a:gd name="T44" fmla="*/ 378 w 470"/>
                <a:gd name="T45" fmla="*/ 1082 h 1276"/>
                <a:gd name="T46" fmla="*/ 380 w 470"/>
                <a:gd name="T47" fmla="*/ 1152 h 1276"/>
                <a:gd name="T48" fmla="*/ 380 w 470"/>
                <a:gd name="T49" fmla="*/ 1204 h 1276"/>
                <a:gd name="T50" fmla="*/ 378 w 470"/>
                <a:gd name="T51" fmla="*/ 1222 h 1276"/>
                <a:gd name="T52" fmla="*/ 374 w 470"/>
                <a:gd name="T53" fmla="*/ 1232 h 1276"/>
                <a:gd name="T54" fmla="*/ 374 w 470"/>
                <a:gd name="T55" fmla="*/ 1232 h 1276"/>
                <a:gd name="T56" fmla="*/ 342 w 470"/>
                <a:gd name="T57" fmla="*/ 1244 h 1276"/>
                <a:gd name="T58" fmla="*/ 304 w 470"/>
                <a:gd name="T59" fmla="*/ 1254 h 1276"/>
                <a:gd name="T60" fmla="*/ 256 w 470"/>
                <a:gd name="T61" fmla="*/ 1264 h 1276"/>
                <a:gd name="T62" fmla="*/ 228 w 470"/>
                <a:gd name="T63" fmla="*/ 1268 h 1276"/>
                <a:gd name="T64" fmla="*/ 198 w 470"/>
                <a:gd name="T65" fmla="*/ 1272 h 1276"/>
                <a:gd name="T66" fmla="*/ 168 w 470"/>
                <a:gd name="T67" fmla="*/ 1274 h 1276"/>
                <a:gd name="T68" fmla="*/ 134 w 470"/>
                <a:gd name="T69" fmla="*/ 1276 h 1276"/>
                <a:gd name="T70" fmla="*/ 102 w 470"/>
                <a:gd name="T71" fmla="*/ 1274 h 1276"/>
                <a:gd name="T72" fmla="*/ 68 w 470"/>
                <a:gd name="T73" fmla="*/ 1272 h 1276"/>
                <a:gd name="T74" fmla="*/ 34 w 470"/>
                <a:gd name="T75" fmla="*/ 1266 h 1276"/>
                <a:gd name="T76" fmla="*/ 0 w 470"/>
                <a:gd name="T77" fmla="*/ 1258 h 1276"/>
                <a:gd name="T78" fmla="*/ 0 w 470"/>
                <a:gd name="T79" fmla="*/ 738 h 1276"/>
                <a:gd name="T80" fmla="*/ 302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302" y="0"/>
                  </a:moveTo>
                  <a:lnTo>
                    <a:pt x="302" y="0"/>
                  </a:lnTo>
                  <a:lnTo>
                    <a:pt x="328" y="6"/>
                  </a:lnTo>
                  <a:lnTo>
                    <a:pt x="354" y="14"/>
                  </a:lnTo>
                  <a:lnTo>
                    <a:pt x="384" y="24"/>
                  </a:lnTo>
                  <a:lnTo>
                    <a:pt x="416" y="38"/>
                  </a:lnTo>
                  <a:lnTo>
                    <a:pt x="442" y="52"/>
                  </a:lnTo>
                  <a:lnTo>
                    <a:pt x="452" y="60"/>
                  </a:lnTo>
                  <a:lnTo>
                    <a:pt x="462" y="68"/>
                  </a:lnTo>
                  <a:lnTo>
                    <a:pt x="466" y="76"/>
                  </a:lnTo>
                  <a:lnTo>
                    <a:pt x="470" y="84"/>
                  </a:lnTo>
                  <a:lnTo>
                    <a:pt x="470" y="84"/>
                  </a:lnTo>
                  <a:lnTo>
                    <a:pt x="468" y="98"/>
                  </a:lnTo>
                  <a:lnTo>
                    <a:pt x="466" y="122"/>
                  </a:lnTo>
                  <a:lnTo>
                    <a:pt x="454" y="192"/>
                  </a:lnTo>
                  <a:lnTo>
                    <a:pt x="420" y="398"/>
                  </a:lnTo>
                  <a:lnTo>
                    <a:pt x="384" y="624"/>
                  </a:lnTo>
                  <a:lnTo>
                    <a:pt x="370" y="722"/>
                  </a:lnTo>
                  <a:lnTo>
                    <a:pt x="362" y="796"/>
                  </a:lnTo>
                  <a:lnTo>
                    <a:pt x="362" y="796"/>
                  </a:lnTo>
                  <a:lnTo>
                    <a:pt x="366" y="860"/>
                  </a:lnTo>
                  <a:lnTo>
                    <a:pt x="374" y="1004"/>
                  </a:lnTo>
                  <a:lnTo>
                    <a:pt x="378" y="1082"/>
                  </a:lnTo>
                  <a:lnTo>
                    <a:pt x="380" y="1152"/>
                  </a:lnTo>
                  <a:lnTo>
                    <a:pt x="380" y="1204"/>
                  </a:lnTo>
                  <a:lnTo>
                    <a:pt x="378" y="1222"/>
                  </a:lnTo>
                  <a:lnTo>
                    <a:pt x="374" y="1232"/>
                  </a:lnTo>
                  <a:lnTo>
                    <a:pt x="374" y="1232"/>
                  </a:lnTo>
                  <a:lnTo>
                    <a:pt x="342" y="1244"/>
                  </a:lnTo>
                  <a:lnTo>
                    <a:pt x="304" y="1254"/>
                  </a:lnTo>
                  <a:lnTo>
                    <a:pt x="256" y="1264"/>
                  </a:lnTo>
                  <a:lnTo>
                    <a:pt x="228" y="1268"/>
                  </a:lnTo>
                  <a:lnTo>
                    <a:pt x="198" y="1272"/>
                  </a:lnTo>
                  <a:lnTo>
                    <a:pt x="168" y="1274"/>
                  </a:lnTo>
                  <a:lnTo>
                    <a:pt x="134" y="1276"/>
                  </a:lnTo>
                  <a:lnTo>
                    <a:pt x="102" y="1274"/>
                  </a:lnTo>
                  <a:lnTo>
                    <a:pt x="68" y="1272"/>
                  </a:lnTo>
                  <a:lnTo>
                    <a:pt x="34" y="1266"/>
                  </a:lnTo>
                  <a:lnTo>
                    <a:pt x="0" y="1258"/>
                  </a:lnTo>
                  <a:lnTo>
                    <a:pt x="0" y="73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126" y="1443"/>
              <a:ext cx="470" cy="1276"/>
            </a:xfrm>
            <a:custGeom>
              <a:avLst/>
              <a:gdLst>
                <a:gd name="T0" fmla="*/ 166 w 470"/>
                <a:gd name="T1" fmla="*/ 0 h 1276"/>
                <a:gd name="T2" fmla="*/ 166 w 470"/>
                <a:gd name="T3" fmla="*/ 0 h 1276"/>
                <a:gd name="T4" fmla="*/ 140 w 470"/>
                <a:gd name="T5" fmla="*/ 6 h 1276"/>
                <a:gd name="T6" fmla="*/ 114 w 470"/>
                <a:gd name="T7" fmla="*/ 14 h 1276"/>
                <a:gd name="T8" fmla="*/ 84 w 470"/>
                <a:gd name="T9" fmla="*/ 24 h 1276"/>
                <a:gd name="T10" fmla="*/ 54 w 470"/>
                <a:gd name="T11" fmla="*/ 38 h 1276"/>
                <a:gd name="T12" fmla="*/ 26 w 470"/>
                <a:gd name="T13" fmla="*/ 52 h 1276"/>
                <a:gd name="T14" fmla="*/ 16 w 470"/>
                <a:gd name="T15" fmla="*/ 60 h 1276"/>
                <a:gd name="T16" fmla="*/ 6 w 470"/>
                <a:gd name="T17" fmla="*/ 68 h 1276"/>
                <a:gd name="T18" fmla="*/ 2 w 470"/>
                <a:gd name="T19" fmla="*/ 76 h 1276"/>
                <a:gd name="T20" fmla="*/ 0 w 470"/>
                <a:gd name="T21" fmla="*/ 84 h 1276"/>
                <a:gd name="T22" fmla="*/ 0 w 470"/>
                <a:gd name="T23" fmla="*/ 84 h 1276"/>
                <a:gd name="T24" fmla="*/ 0 w 470"/>
                <a:gd name="T25" fmla="*/ 98 h 1276"/>
                <a:gd name="T26" fmla="*/ 2 w 470"/>
                <a:gd name="T27" fmla="*/ 122 h 1276"/>
                <a:gd name="T28" fmla="*/ 14 w 470"/>
                <a:gd name="T29" fmla="*/ 192 h 1276"/>
                <a:gd name="T30" fmla="*/ 48 w 470"/>
                <a:gd name="T31" fmla="*/ 398 h 1276"/>
                <a:gd name="T32" fmla="*/ 86 w 470"/>
                <a:gd name="T33" fmla="*/ 624 h 1276"/>
                <a:gd name="T34" fmla="*/ 100 w 470"/>
                <a:gd name="T35" fmla="*/ 722 h 1276"/>
                <a:gd name="T36" fmla="*/ 108 w 470"/>
                <a:gd name="T37" fmla="*/ 796 h 1276"/>
                <a:gd name="T38" fmla="*/ 108 w 470"/>
                <a:gd name="T39" fmla="*/ 796 h 1276"/>
                <a:gd name="T40" fmla="*/ 102 w 470"/>
                <a:gd name="T41" fmla="*/ 860 h 1276"/>
                <a:gd name="T42" fmla="*/ 94 w 470"/>
                <a:gd name="T43" fmla="*/ 1004 h 1276"/>
                <a:gd name="T44" fmla="*/ 90 w 470"/>
                <a:gd name="T45" fmla="*/ 1082 h 1276"/>
                <a:gd name="T46" fmla="*/ 88 w 470"/>
                <a:gd name="T47" fmla="*/ 1152 h 1276"/>
                <a:gd name="T48" fmla="*/ 88 w 470"/>
                <a:gd name="T49" fmla="*/ 1204 h 1276"/>
                <a:gd name="T50" fmla="*/ 90 w 470"/>
                <a:gd name="T51" fmla="*/ 1222 h 1276"/>
                <a:gd name="T52" fmla="*/ 94 w 470"/>
                <a:gd name="T53" fmla="*/ 1232 h 1276"/>
                <a:gd name="T54" fmla="*/ 94 w 470"/>
                <a:gd name="T55" fmla="*/ 1232 h 1276"/>
                <a:gd name="T56" fmla="*/ 126 w 470"/>
                <a:gd name="T57" fmla="*/ 1244 h 1276"/>
                <a:gd name="T58" fmla="*/ 164 w 470"/>
                <a:gd name="T59" fmla="*/ 1254 h 1276"/>
                <a:gd name="T60" fmla="*/ 212 w 470"/>
                <a:gd name="T61" fmla="*/ 1264 h 1276"/>
                <a:gd name="T62" fmla="*/ 240 w 470"/>
                <a:gd name="T63" fmla="*/ 1268 h 1276"/>
                <a:gd name="T64" fmla="*/ 270 w 470"/>
                <a:gd name="T65" fmla="*/ 1272 h 1276"/>
                <a:gd name="T66" fmla="*/ 302 w 470"/>
                <a:gd name="T67" fmla="*/ 1274 h 1276"/>
                <a:gd name="T68" fmla="*/ 334 w 470"/>
                <a:gd name="T69" fmla="*/ 1276 h 1276"/>
                <a:gd name="T70" fmla="*/ 366 w 470"/>
                <a:gd name="T71" fmla="*/ 1274 h 1276"/>
                <a:gd name="T72" fmla="*/ 400 w 470"/>
                <a:gd name="T73" fmla="*/ 1272 h 1276"/>
                <a:gd name="T74" fmla="*/ 434 w 470"/>
                <a:gd name="T75" fmla="*/ 1266 h 1276"/>
                <a:gd name="T76" fmla="*/ 470 w 470"/>
                <a:gd name="T77" fmla="*/ 1258 h 1276"/>
                <a:gd name="T78" fmla="*/ 470 w 470"/>
                <a:gd name="T79" fmla="*/ 738 h 1276"/>
                <a:gd name="T80" fmla="*/ 166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166" y="0"/>
                  </a:moveTo>
                  <a:lnTo>
                    <a:pt x="166" y="0"/>
                  </a:lnTo>
                  <a:lnTo>
                    <a:pt x="140" y="6"/>
                  </a:lnTo>
                  <a:lnTo>
                    <a:pt x="114" y="14"/>
                  </a:lnTo>
                  <a:lnTo>
                    <a:pt x="84" y="24"/>
                  </a:lnTo>
                  <a:lnTo>
                    <a:pt x="54" y="38"/>
                  </a:lnTo>
                  <a:lnTo>
                    <a:pt x="26" y="52"/>
                  </a:lnTo>
                  <a:lnTo>
                    <a:pt x="16" y="60"/>
                  </a:lnTo>
                  <a:lnTo>
                    <a:pt x="6" y="68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98"/>
                  </a:lnTo>
                  <a:lnTo>
                    <a:pt x="2" y="122"/>
                  </a:lnTo>
                  <a:lnTo>
                    <a:pt x="14" y="192"/>
                  </a:lnTo>
                  <a:lnTo>
                    <a:pt x="48" y="398"/>
                  </a:lnTo>
                  <a:lnTo>
                    <a:pt x="86" y="624"/>
                  </a:lnTo>
                  <a:lnTo>
                    <a:pt x="100" y="722"/>
                  </a:lnTo>
                  <a:lnTo>
                    <a:pt x="108" y="796"/>
                  </a:lnTo>
                  <a:lnTo>
                    <a:pt x="108" y="796"/>
                  </a:lnTo>
                  <a:lnTo>
                    <a:pt x="102" y="860"/>
                  </a:lnTo>
                  <a:lnTo>
                    <a:pt x="94" y="1004"/>
                  </a:lnTo>
                  <a:lnTo>
                    <a:pt x="90" y="1082"/>
                  </a:lnTo>
                  <a:lnTo>
                    <a:pt x="88" y="1152"/>
                  </a:lnTo>
                  <a:lnTo>
                    <a:pt x="88" y="1204"/>
                  </a:lnTo>
                  <a:lnTo>
                    <a:pt x="90" y="1222"/>
                  </a:lnTo>
                  <a:lnTo>
                    <a:pt x="94" y="1232"/>
                  </a:lnTo>
                  <a:lnTo>
                    <a:pt x="94" y="1232"/>
                  </a:lnTo>
                  <a:lnTo>
                    <a:pt x="126" y="1244"/>
                  </a:lnTo>
                  <a:lnTo>
                    <a:pt x="164" y="1254"/>
                  </a:lnTo>
                  <a:lnTo>
                    <a:pt x="212" y="1264"/>
                  </a:lnTo>
                  <a:lnTo>
                    <a:pt x="240" y="1268"/>
                  </a:lnTo>
                  <a:lnTo>
                    <a:pt x="270" y="1272"/>
                  </a:lnTo>
                  <a:lnTo>
                    <a:pt x="302" y="1274"/>
                  </a:lnTo>
                  <a:lnTo>
                    <a:pt x="334" y="1276"/>
                  </a:lnTo>
                  <a:lnTo>
                    <a:pt x="366" y="1274"/>
                  </a:lnTo>
                  <a:lnTo>
                    <a:pt x="400" y="1272"/>
                  </a:lnTo>
                  <a:lnTo>
                    <a:pt x="434" y="1266"/>
                  </a:lnTo>
                  <a:lnTo>
                    <a:pt x="470" y="1258"/>
                  </a:lnTo>
                  <a:lnTo>
                    <a:pt x="470" y="73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360" y="1311"/>
              <a:ext cx="510" cy="858"/>
            </a:xfrm>
            <a:custGeom>
              <a:avLst/>
              <a:gdLst>
                <a:gd name="T0" fmla="*/ 0 w 510"/>
                <a:gd name="T1" fmla="*/ 106 h 858"/>
                <a:gd name="T2" fmla="*/ 40 w 510"/>
                <a:gd name="T3" fmla="*/ 96 h 858"/>
                <a:gd name="T4" fmla="*/ 78 w 510"/>
                <a:gd name="T5" fmla="*/ 8 h 858"/>
                <a:gd name="T6" fmla="*/ 78 w 510"/>
                <a:gd name="T7" fmla="*/ 8 h 858"/>
                <a:gd name="T8" fmla="*/ 82 w 510"/>
                <a:gd name="T9" fmla="*/ 4 h 858"/>
                <a:gd name="T10" fmla="*/ 86 w 510"/>
                <a:gd name="T11" fmla="*/ 0 h 858"/>
                <a:gd name="T12" fmla="*/ 92 w 510"/>
                <a:gd name="T13" fmla="*/ 0 h 858"/>
                <a:gd name="T14" fmla="*/ 98 w 510"/>
                <a:gd name="T15" fmla="*/ 2 h 858"/>
                <a:gd name="T16" fmla="*/ 106 w 510"/>
                <a:gd name="T17" fmla="*/ 8 h 858"/>
                <a:gd name="T18" fmla="*/ 116 w 510"/>
                <a:gd name="T19" fmla="*/ 20 h 858"/>
                <a:gd name="T20" fmla="*/ 126 w 510"/>
                <a:gd name="T21" fmla="*/ 40 h 858"/>
                <a:gd name="T22" fmla="*/ 126 w 510"/>
                <a:gd name="T23" fmla="*/ 40 h 858"/>
                <a:gd name="T24" fmla="*/ 154 w 510"/>
                <a:gd name="T25" fmla="*/ 104 h 858"/>
                <a:gd name="T26" fmla="*/ 154 w 510"/>
                <a:gd name="T27" fmla="*/ 104 h 858"/>
                <a:gd name="T28" fmla="*/ 158 w 510"/>
                <a:gd name="T29" fmla="*/ 108 h 858"/>
                <a:gd name="T30" fmla="*/ 170 w 510"/>
                <a:gd name="T31" fmla="*/ 120 h 858"/>
                <a:gd name="T32" fmla="*/ 188 w 510"/>
                <a:gd name="T33" fmla="*/ 132 h 858"/>
                <a:gd name="T34" fmla="*/ 200 w 510"/>
                <a:gd name="T35" fmla="*/ 140 h 858"/>
                <a:gd name="T36" fmla="*/ 212 w 510"/>
                <a:gd name="T37" fmla="*/ 144 h 858"/>
                <a:gd name="T38" fmla="*/ 226 w 510"/>
                <a:gd name="T39" fmla="*/ 150 h 858"/>
                <a:gd name="T40" fmla="*/ 242 w 510"/>
                <a:gd name="T41" fmla="*/ 152 h 858"/>
                <a:gd name="T42" fmla="*/ 258 w 510"/>
                <a:gd name="T43" fmla="*/ 152 h 858"/>
                <a:gd name="T44" fmla="*/ 276 w 510"/>
                <a:gd name="T45" fmla="*/ 150 h 858"/>
                <a:gd name="T46" fmla="*/ 294 w 510"/>
                <a:gd name="T47" fmla="*/ 146 h 858"/>
                <a:gd name="T48" fmla="*/ 314 w 510"/>
                <a:gd name="T49" fmla="*/ 136 h 858"/>
                <a:gd name="T50" fmla="*/ 334 w 510"/>
                <a:gd name="T51" fmla="*/ 124 h 858"/>
                <a:gd name="T52" fmla="*/ 356 w 510"/>
                <a:gd name="T53" fmla="*/ 106 h 858"/>
                <a:gd name="T54" fmla="*/ 378 w 510"/>
                <a:gd name="T55" fmla="*/ 52 h 858"/>
                <a:gd name="T56" fmla="*/ 378 w 510"/>
                <a:gd name="T57" fmla="*/ 52 h 858"/>
                <a:gd name="T58" fmla="*/ 382 w 510"/>
                <a:gd name="T59" fmla="*/ 38 h 858"/>
                <a:gd name="T60" fmla="*/ 388 w 510"/>
                <a:gd name="T61" fmla="*/ 26 h 858"/>
                <a:gd name="T62" fmla="*/ 396 w 510"/>
                <a:gd name="T63" fmla="*/ 16 h 858"/>
                <a:gd name="T64" fmla="*/ 404 w 510"/>
                <a:gd name="T65" fmla="*/ 6 h 858"/>
                <a:gd name="T66" fmla="*/ 408 w 510"/>
                <a:gd name="T67" fmla="*/ 4 h 858"/>
                <a:gd name="T68" fmla="*/ 414 w 510"/>
                <a:gd name="T69" fmla="*/ 4 h 858"/>
                <a:gd name="T70" fmla="*/ 420 w 510"/>
                <a:gd name="T71" fmla="*/ 6 h 858"/>
                <a:gd name="T72" fmla="*/ 424 w 510"/>
                <a:gd name="T73" fmla="*/ 10 h 858"/>
                <a:gd name="T74" fmla="*/ 430 w 510"/>
                <a:gd name="T75" fmla="*/ 18 h 858"/>
                <a:gd name="T76" fmla="*/ 436 w 510"/>
                <a:gd name="T77" fmla="*/ 28 h 858"/>
                <a:gd name="T78" fmla="*/ 436 w 510"/>
                <a:gd name="T79" fmla="*/ 28 h 858"/>
                <a:gd name="T80" fmla="*/ 454 w 510"/>
                <a:gd name="T81" fmla="*/ 66 h 858"/>
                <a:gd name="T82" fmla="*/ 464 w 510"/>
                <a:gd name="T83" fmla="*/ 82 h 858"/>
                <a:gd name="T84" fmla="*/ 470 w 510"/>
                <a:gd name="T85" fmla="*/ 88 h 858"/>
                <a:gd name="T86" fmla="*/ 470 w 510"/>
                <a:gd name="T87" fmla="*/ 88 h 858"/>
                <a:gd name="T88" fmla="*/ 510 w 510"/>
                <a:gd name="T89" fmla="*/ 110 h 858"/>
                <a:gd name="T90" fmla="*/ 236 w 510"/>
                <a:gd name="T91" fmla="*/ 858 h 858"/>
                <a:gd name="T92" fmla="*/ 0 w 510"/>
                <a:gd name="T93" fmla="*/ 106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0" h="858">
                  <a:moveTo>
                    <a:pt x="0" y="106"/>
                  </a:moveTo>
                  <a:lnTo>
                    <a:pt x="40" y="96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82" y="4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8" y="2"/>
                  </a:lnTo>
                  <a:lnTo>
                    <a:pt x="106" y="8"/>
                  </a:lnTo>
                  <a:lnTo>
                    <a:pt x="116" y="20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54" y="104"/>
                  </a:lnTo>
                  <a:lnTo>
                    <a:pt x="154" y="104"/>
                  </a:lnTo>
                  <a:lnTo>
                    <a:pt x="158" y="108"/>
                  </a:lnTo>
                  <a:lnTo>
                    <a:pt x="170" y="120"/>
                  </a:lnTo>
                  <a:lnTo>
                    <a:pt x="188" y="132"/>
                  </a:lnTo>
                  <a:lnTo>
                    <a:pt x="200" y="140"/>
                  </a:lnTo>
                  <a:lnTo>
                    <a:pt x="212" y="144"/>
                  </a:lnTo>
                  <a:lnTo>
                    <a:pt x="226" y="150"/>
                  </a:lnTo>
                  <a:lnTo>
                    <a:pt x="242" y="152"/>
                  </a:lnTo>
                  <a:lnTo>
                    <a:pt x="258" y="152"/>
                  </a:lnTo>
                  <a:lnTo>
                    <a:pt x="276" y="150"/>
                  </a:lnTo>
                  <a:lnTo>
                    <a:pt x="294" y="146"/>
                  </a:lnTo>
                  <a:lnTo>
                    <a:pt x="314" y="136"/>
                  </a:lnTo>
                  <a:lnTo>
                    <a:pt x="334" y="124"/>
                  </a:lnTo>
                  <a:lnTo>
                    <a:pt x="356" y="106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2" y="38"/>
                  </a:lnTo>
                  <a:lnTo>
                    <a:pt x="388" y="26"/>
                  </a:lnTo>
                  <a:lnTo>
                    <a:pt x="396" y="16"/>
                  </a:lnTo>
                  <a:lnTo>
                    <a:pt x="404" y="6"/>
                  </a:lnTo>
                  <a:lnTo>
                    <a:pt x="408" y="4"/>
                  </a:lnTo>
                  <a:lnTo>
                    <a:pt x="414" y="4"/>
                  </a:lnTo>
                  <a:lnTo>
                    <a:pt x="420" y="6"/>
                  </a:lnTo>
                  <a:lnTo>
                    <a:pt x="424" y="10"/>
                  </a:lnTo>
                  <a:lnTo>
                    <a:pt x="430" y="18"/>
                  </a:lnTo>
                  <a:lnTo>
                    <a:pt x="436" y="28"/>
                  </a:lnTo>
                  <a:lnTo>
                    <a:pt x="436" y="28"/>
                  </a:lnTo>
                  <a:lnTo>
                    <a:pt x="454" y="66"/>
                  </a:lnTo>
                  <a:lnTo>
                    <a:pt x="464" y="82"/>
                  </a:lnTo>
                  <a:lnTo>
                    <a:pt x="470" y="88"/>
                  </a:lnTo>
                  <a:lnTo>
                    <a:pt x="470" y="88"/>
                  </a:lnTo>
                  <a:lnTo>
                    <a:pt x="510" y="110"/>
                  </a:lnTo>
                  <a:lnTo>
                    <a:pt x="236" y="858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C1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546" y="1461"/>
              <a:ext cx="138" cy="130"/>
            </a:xfrm>
            <a:custGeom>
              <a:avLst/>
              <a:gdLst>
                <a:gd name="T0" fmla="*/ 0 w 138"/>
                <a:gd name="T1" fmla="*/ 0 h 130"/>
                <a:gd name="T2" fmla="*/ 0 w 138"/>
                <a:gd name="T3" fmla="*/ 0 h 130"/>
                <a:gd name="T4" fmla="*/ 10 w 138"/>
                <a:gd name="T5" fmla="*/ 2 h 130"/>
                <a:gd name="T6" fmla="*/ 40 w 138"/>
                <a:gd name="T7" fmla="*/ 4 h 130"/>
                <a:gd name="T8" fmla="*/ 60 w 138"/>
                <a:gd name="T9" fmla="*/ 6 h 130"/>
                <a:gd name="T10" fmla="*/ 84 w 138"/>
                <a:gd name="T11" fmla="*/ 6 h 130"/>
                <a:gd name="T12" fmla="*/ 110 w 138"/>
                <a:gd name="T13" fmla="*/ 4 h 130"/>
                <a:gd name="T14" fmla="*/ 138 w 138"/>
                <a:gd name="T15" fmla="*/ 0 h 130"/>
                <a:gd name="T16" fmla="*/ 138 w 138"/>
                <a:gd name="T17" fmla="*/ 0 h 130"/>
                <a:gd name="T18" fmla="*/ 138 w 138"/>
                <a:gd name="T19" fmla="*/ 20 h 130"/>
                <a:gd name="T20" fmla="*/ 138 w 138"/>
                <a:gd name="T21" fmla="*/ 42 h 130"/>
                <a:gd name="T22" fmla="*/ 136 w 138"/>
                <a:gd name="T23" fmla="*/ 66 h 130"/>
                <a:gd name="T24" fmla="*/ 130 w 138"/>
                <a:gd name="T25" fmla="*/ 90 h 130"/>
                <a:gd name="T26" fmla="*/ 126 w 138"/>
                <a:gd name="T27" fmla="*/ 102 h 130"/>
                <a:gd name="T28" fmla="*/ 120 w 138"/>
                <a:gd name="T29" fmla="*/ 112 h 130"/>
                <a:gd name="T30" fmla="*/ 114 w 138"/>
                <a:gd name="T31" fmla="*/ 120 h 130"/>
                <a:gd name="T32" fmla="*/ 106 w 138"/>
                <a:gd name="T33" fmla="*/ 126 h 130"/>
                <a:gd name="T34" fmla="*/ 96 w 138"/>
                <a:gd name="T35" fmla="*/ 130 h 130"/>
                <a:gd name="T36" fmla="*/ 84 w 138"/>
                <a:gd name="T37" fmla="*/ 130 h 130"/>
                <a:gd name="T38" fmla="*/ 84 w 138"/>
                <a:gd name="T39" fmla="*/ 130 h 130"/>
                <a:gd name="T40" fmla="*/ 72 w 138"/>
                <a:gd name="T41" fmla="*/ 130 h 130"/>
                <a:gd name="T42" fmla="*/ 62 w 138"/>
                <a:gd name="T43" fmla="*/ 126 h 130"/>
                <a:gd name="T44" fmla="*/ 52 w 138"/>
                <a:gd name="T45" fmla="*/ 120 h 130"/>
                <a:gd name="T46" fmla="*/ 44 w 138"/>
                <a:gd name="T47" fmla="*/ 114 h 130"/>
                <a:gd name="T48" fmla="*/ 34 w 138"/>
                <a:gd name="T49" fmla="*/ 106 h 130"/>
                <a:gd name="T50" fmla="*/ 28 w 138"/>
                <a:gd name="T51" fmla="*/ 98 h 130"/>
                <a:gd name="T52" fmla="*/ 16 w 138"/>
                <a:gd name="T53" fmla="*/ 78 h 130"/>
                <a:gd name="T54" fmla="*/ 6 w 138"/>
                <a:gd name="T55" fmla="*/ 56 h 130"/>
                <a:gd name="T56" fmla="*/ 2 w 138"/>
                <a:gd name="T57" fmla="*/ 36 h 130"/>
                <a:gd name="T58" fmla="*/ 0 w 138"/>
                <a:gd name="T59" fmla="*/ 16 h 130"/>
                <a:gd name="T60" fmla="*/ 0 w 138"/>
                <a:gd name="T61" fmla="*/ 0 h 130"/>
                <a:gd name="T62" fmla="*/ 0 w 138"/>
                <a:gd name="T6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0">
                  <a:moveTo>
                    <a:pt x="0" y="0"/>
                  </a:moveTo>
                  <a:lnTo>
                    <a:pt x="0" y="0"/>
                  </a:lnTo>
                  <a:lnTo>
                    <a:pt x="10" y="2"/>
                  </a:lnTo>
                  <a:lnTo>
                    <a:pt x="40" y="4"/>
                  </a:lnTo>
                  <a:lnTo>
                    <a:pt x="60" y="6"/>
                  </a:lnTo>
                  <a:lnTo>
                    <a:pt x="84" y="6"/>
                  </a:lnTo>
                  <a:lnTo>
                    <a:pt x="110" y="4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20"/>
                  </a:lnTo>
                  <a:lnTo>
                    <a:pt x="138" y="42"/>
                  </a:lnTo>
                  <a:lnTo>
                    <a:pt x="136" y="66"/>
                  </a:lnTo>
                  <a:lnTo>
                    <a:pt x="130" y="90"/>
                  </a:lnTo>
                  <a:lnTo>
                    <a:pt x="126" y="102"/>
                  </a:lnTo>
                  <a:lnTo>
                    <a:pt x="120" y="112"/>
                  </a:lnTo>
                  <a:lnTo>
                    <a:pt x="114" y="120"/>
                  </a:lnTo>
                  <a:lnTo>
                    <a:pt x="106" y="126"/>
                  </a:lnTo>
                  <a:lnTo>
                    <a:pt x="96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72" y="130"/>
                  </a:lnTo>
                  <a:lnTo>
                    <a:pt x="62" y="126"/>
                  </a:lnTo>
                  <a:lnTo>
                    <a:pt x="52" y="120"/>
                  </a:lnTo>
                  <a:lnTo>
                    <a:pt x="44" y="114"/>
                  </a:lnTo>
                  <a:lnTo>
                    <a:pt x="34" y="106"/>
                  </a:lnTo>
                  <a:lnTo>
                    <a:pt x="28" y="98"/>
                  </a:lnTo>
                  <a:lnTo>
                    <a:pt x="16" y="78"/>
                  </a:lnTo>
                  <a:lnTo>
                    <a:pt x="6" y="56"/>
                  </a:lnTo>
                  <a:lnTo>
                    <a:pt x="2" y="3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400" y="1307"/>
              <a:ext cx="178" cy="308"/>
            </a:xfrm>
            <a:custGeom>
              <a:avLst/>
              <a:gdLst>
                <a:gd name="T0" fmla="*/ 38 w 178"/>
                <a:gd name="T1" fmla="*/ 12 h 308"/>
                <a:gd name="T2" fmla="*/ 0 w 178"/>
                <a:gd name="T3" fmla="*/ 100 h 308"/>
                <a:gd name="T4" fmla="*/ 0 w 178"/>
                <a:gd name="T5" fmla="*/ 100 h 308"/>
                <a:gd name="T6" fmla="*/ 8 w 178"/>
                <a:gd name="T7" fmla="*/ 136 h 308"/>
                <a:gd name="T8" fmla="*/ 16 w 178"/>
                <a:gd name="T9" fmla="*/ 172 h 308"/>
                <a:gd name="T10" fmla="*/ 26 w 178"/>
                <a:gd name="T11" fmla="*/ 212 h 308"/>
                <a:gd name="T12" fmla="*/ 38 w 178"/>
                <a:gd name="T13" fmla="*/ 252 h 308"/>
                <a:gd name="T14" fmla="*/ 50 w 178"/>
                <a:gd name="T15" fmla="*/ 284 h 308"/>
                <a:gd name="T16" fmla="*/ 58 w 178"/>
                <a:gd name="T17" fmla="*/ 296 h 308"/>
                <a:gd name="T18" fmla="*/ 64 w 178"/>
                <a:gd name="T19" fmla="*/ 304 h 308"/>
                <a:gd name="T20" fmla="*/ 70 w 178"/>
                <a:gd name="T21" fmla="*/ 308 h 308"/>
                <a:gd name="T22" fmla="*/ 74 w 178"/>
                <a:gd name="T23" fmla="*/ 308 h 308"/>
                <a:gd name="T24" fmla="*/ 76 w 178"/>
                <a:gd name="T25" fmla="*/ 306 h 308"/>
                <a:gd name="T26" fmla="*/ 76 w 178"/>
                <a:gd name="T27" fmla="*/ 306 h 308"/>
                <a:gd name="T28" fmla="*/ 90 w 178"/>
                <a:gd name="T29" fmla="*/ 292 h 308"/>
                <a:gd name="T30" fmla="*/ 106 w 178"/>
                <a:gd name="T31" fmla="*/ 272 h 308"/>
                <a:gd name="T32" fmla="*/ 122 w 178"/>
                <a:gd name="T33" fmla="*/ 246 h 308"/>
                <a:gd name="T34" fmla="*/ 140 w 178"/>
                <a:gd name="T35" fmla="*/ 218 h 308"/>
                <a:gd name="T36" fmla="*/ 166 w 178"/>
                <a:gd name="T37" fmla="*/ 172 h 308"/>
                <a:gd name="T38" fmla="*/ 178 w 178"/>
                <a:gd name="T39" fmla="*/ 150 h 308"/>
                <a:gd name="T40" fmla="*/ 178 w 178"/>
                <a:gd name="T41" fmla="*/ 150 h 308"/>
                <a:gd name="T42" fmla="*/ 164 w 178"/>
                <a:gd name="T43" fmla="*/ 142 h 308"/>
                <a:gd name="T44" fmla="*/ 150 w 178"/>
                <a:gd name="T45" fmla="*/ 130 h 308"/>
                <a:gd name="T46" fmla="*/ 132 w 178"/>
                <a:gd name="T47" fmla="*/ 116 h 308"/>
                <a:gd name="T48" fmla="*/ 114 w 178"/>
                <a:gd name="T49" fmla="*/ 96 h 308"/>
                <a:gd name="T50" fmla="*/ 98 w 178"/>
                <a:gd name="T51" fmla="*/ 72 h 308"/>
                <a:gd name="T52" fmla="*/ 90 w 178"/>
                <a:gd name="T53" fmla="*/ 58 h 308"/>
                <a:gd name="T54" fmla="*/ 84 w 178"/>
                <a:gd name="T55" fmla="*/ 44 h 308"/>
                <a:gd name="T56" fmla="*/ 78 w 178"/>
                <a:gd name="T57" fmla="*/ 28 h 308"/>
                <a:gd name="T58" fmla="*/ 74 w 178"/>
                <a:gd name="T59" fmla="*/ 12 h 308"/>
                <a:gd name="T60" fmla="*/ 74 w 178"/>
                <a:gd name="T61" fmla="*/ 12 h 308"/>
                <a:gd name="T62" fmla="*/ 70 w 178"/>
                <a:gd name="T63" fmla="*/ 8 h 308"/>
                <a:gd name="T64" fmla="*/ 62 w 178"/>
                <a:gd name="T65" fmla="*/ 2 h 308"/>
                <a:gd name="T66" fmla="*/ 56 w 178"/>
                <a:gd name="T67" fmla="*/ 0 h 308"/>
                <a:gd name="T68" fmla="*/ 50 w 178"/>
                <a:gd name="T69" fmla="*/ 0 h 308"/>
                <a:gd name="T70" fmla="*/ 44 w 178"/>
                <a:gd name="T71" fmla="*/ 4 h 308"/>
                <a:gd name="T72" fmla="*/ 38 w 178"/>
                <a:gd name="T73" fmla="*/ 12 h 308"/>
                <a:gd name="T74" fmla="*/ 38 w 178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8" h="308">
                  <a:moveTo>
                    <a:pt x="38" y="12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8" y="136"/>
                  </a:lnTo>
                  <a:lnTo>
                    <a:pt x="16" y="172"/>
                  </a:lnTo>
                  <a:lnTo>
                    <a:pt x="26" y="212"/>
                  </a:lnTo>
                  <a:lnTo>
                    <a:pt x="38" y="252"/>
                  </a:lnTo>
                  <a:lnTo>
                    <a:pt x="50" y="284"/>
                  </a:lnTo>
                  <a:lnTo>
                    <a:pt x="58" y="296"/>
                  </a:lnTo>
                  <a:lnTo>
                    <a:pt x="64" y="304"/>
                  </a:lnTo>
                  <a:lnTo>
                    <a:pt x="70" y="308"/>
                  </a:lnTo>
                  <a:lnTo>
                    <a:pt x="74" y="308"/>
                  </a:lnTo>
                  <a:lnTo>
                    <a:pt x="76" y="306"/>
                  </a:lnTo>
                  <a:lnTo>
                    <a:pt x="76" y="306"/>
                  </a:lnTo>
                  <a:lnTo>
                    <a:pt x="90" y="292"/>
                  </a:lnTo>
                  <a:lnTo>
                    <a:pt x="106" y="272"/>
                  </a:lnTo>
                  <a:lnTo>
                    <a:pt x="122" y="246"/>
                  </a:lnTo>
                  <a:lnTo>
                    <a:pt x="140" y="218"/>
                  </a:lnTo>
                  <a:lnTo>
                    <a:pt x="166" y="172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64" y="142"/>
                  </a:lnTo>
                  <a:lnTo>
                    <a:pt x="150" y="130"/>
                  </a:lnTo>
                  <a:lnTo>
                    <a:pt x="132" y="116"/>
                  </a:lnTo>
                  <a:lnTo>
                    <a:pt x="114" y="96"/>
                  </a:lnTo>
                  <a:lnTo>
                    <a:pt x="98" y="72"/>
                  </a:lnTo>
                  <a:lnTo>
                    <a:pt x="90" y="58"/>
                  </a:lnTo>
                  <a:lnTo>
                    <a:pt x="84" y="44"/>
                  </a:lnTo>
                  <a:lnTo>
                    <a:pt x="78" y="28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0" y="8"/>
                  </a:lnTo>
                  <a:lnTo>
                    <a:pt x="62" y="2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4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654" y="1307"/>
              <a:ext cx="176" cy="308"/>
            </a:xfrm>
            <a:custGeom>
              <a:avLst/>
              <a:gdLst>
                <a:gd name="T0" fmla="*/ 138 w 176"/>
                <a:gd name="T1" fmla="*/ 12 h 308"/>
                <a:gd name="T2" fmla="*/ 176 w 176"/>
                <a:gd name="T3" fmla="*/ 100 h 308"/>
                <a:gd name="T4" fmla="*/ 176 w 176"/>
                <a:gd name="T5" fmla="*/ 100 h 308"/>
                <a:gd name="T6" fmla="*/ 170 w 176"/>
                <a:gd name="T7" fmla="*/ 136 h 308"/>
                <a:gd name="T8" fmla="*/ 162 w 176"/>
                <a:gd name="T9" fmla="*/ 172 h 308"/>
                <a:gd name="T10" fmla="*/ 150 w 176"/>
                <a:gd name="T11" fmla="*/ 212 h 308"/>
                <a:gd name="T12" fmla="*/ 140 w 176"/>
                <a:gd name="T13" fmla="*/ 252 h 308"/>
                <a:gd name="T14" fmla="*/ 126 w 176"/>
                <a:gd name="T15" fmla="*/ 284 h 308"/>
                <a:gd name="T16" fmla="*/ 120 w 176"/>
                <a:gd name="T17" fmla="*/ 296 h 308"/>
                <a:gd name="T18" fmla="*/ 114 w 176"/>
                <a:gd name="T19" fmla="*/ 304 h 308"/>
                <a:gd name="T20" fmla="*/ 108 w 176"/>
                <a:gd name="T21" fmla="*/ 308 h 308"/>
                <a:gd name="T22" fmla="*/ 104 w 176"/>
                <a:gd name="T23" fmla="*/ 308 h 308"/>
                <a:gd name="T24" fmla="*/ 100 w 176"/>
                <a:gd name="T25" fmla="*/ 306 h 308"/>
                <a:gd name="T26" fmla="*/ 100 w 176"/>
                <a:gd name="T27" fmla="*/ 306 h 308"/>
                <a:gd name="T28" fmla="*/ 88 w 176"/>
                <a:gd name="T29" fmla="*/ 292 h 308"/>
                <a:gd name="T30" fmla="*/ 72 w 176"/>
                <a:gd name="T31" fmla="*/ 272 h 308"/>
                <a:gd name="T32" fmla="*/ 54 w 176"/>
                <a:gd name="T33" fmla="*/ 246 h 308"/>
                <a:gd name="T34" fmla="*/ 38 w 176"/>
                <a:gd name="T35" fmla="*/ 218 h 308"/>
                <a:gd name="T36" fmla="*/ 10 w 176"/>
                <a:gd name="T37" fmla="*/ 172 h 308"/>
                <a:gd name="T38" fmla="*/ 0 w 176"/>
                <a:gd name="T39" fmla="*/ 150 h 308"/>
                <a:gd name="T40" fmla="*/ 0 w 176"/>
                <a:gd name="T41" fmla="*/ 150 h 308"/>
                <a:gd name="T42" fmla="*/ 14 w 176"/>
                <a:gd name="T43" fmla="*/ 142 h 308"/>
                <a:gd name="T44" fmla="*/ 28 w 176"/>
                <a:gd name="T45" fmla="*/ 130 h 308"/>
                <a:gd name="T46" fmla="*/ 46 w 176"/>
                <a:gd name="T47" fmla="*/ 116 h 308"/>
                <a:gd name="T48" fmla="*/ 64 w 176"/>
                <a:gd name="T49" fmla="*/ 96 h 308"/>
                <a:gd name="T50" fmla="*/ 80 w 176"/>
                <a:gd name="T51" fmla="*/ 72 h 308"/>
                <a:gd name="T52" fmla="*/ 88 w 176"/>
                <a:gd name="T53" fmla="*/ 58 h 308"/>
                <a:gd name="T54" fmla="*/ 94 w 176"/>
                <a:gd name="T55" fmla="*/ 44 h 308"/>
                <a:gd name="T56" fmla="*/ 98 w 176"/>
                <a:gd name="T57" fmla="*/ 28 h 308"/>
                <a:gd name="T58" fmla="*/ 102 w 176"/>
                <a:gd name="T59" fmla="*/ 12 h 308"/>
                <a:gd name="T60" fmla="*/ 102 w 176"/>
                <a:gd name="T61" fmla="*/ 12 h 308"/>
                <a:gd name="T62" fmla="*/ 106 w 176"/>
                <a:gd name="T63" fmla="*/ 8 h 308"/>
                <a:gd name="T64" fmla="*/ 116 w 176"/>
                <a:gd name="T65" fmla="*/ 2 h 308"/>
                <a:gd name="T66" fmla="*/ 122 w 176"/>
                <a:gd name="T67" fmla="*/ 0 h 308"/>
                <a:gd name="T68" fmla="*/ 128 w 176"/>
                <a:gd name="T69" fmla="*/ 0 h 308"/>
                <a:gd name="T70" fmla="*/ 134 w 176"/>
                <a:gd name="T71" fmla="*/ 4 h 308"/>
                <a:gd name="T72" fmla="*/ 138 w 176"/>
                <a:gd name="T73" fmla="*/ 12 h 308"/>
                <a:gd name="T74" fmla="*/ 138 w 176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308">
                  <a:moveTo>
                    <a:pt x="138" y="12"/>
                  </a:moveTo>
                  <a:lnTo>
                    <a:pt x="176" y="100"/>
                  </a:lnTo>
                  <a:lnTo>
                    <a:pt x="176" y="100"/>
                  </a:lnTo>
                  <a:lnTo>
                    <a:pt x="170" y="136"/>
                  </a:lnTo>
                  <a:lnTo>
                    <a:pt x="162" y="172"/>
                  </a:lnTo>
                  <a:lnTo>
                    <a:pt x="150" y="212"/>
                  </a:lnTo>
                  <a:lnTo>
                    <a:pt x="140" y="252"/>
                  </a:lnTo>
                  <a:lnTo>
                    <a:pt x="126" y="284"/>
                  </a:lnTo>
                  <a:lnTo>
                    <a:pt x="120" y="296"/>
                  </a:lnTo>
                  <a:lnTo>
                    <a:pt x="114" y="304"/>
                  </a:lnTo>
                  <a:lnTo>
                    <a:pt x="108" y="308"/>
                  </a:lnTo>
                  <a:lnTo>
                    <a:pt x="104" y="308"/>
                  </a:lnTo>
                  <a:lnTo>
                    <a:pt x="100" y="306"/>
                  </a:lnTo>
                  <a:lnTo>
                    <a:pt x="100" y="306"/>
                  </a:lnTo>
                  <a:lnTo>
                    <a:pt x="88" y="292"/>
                  </a:lnTo>
                  <a:lnTo>
                    <a:pt x="72" y="272"/>
                  </a:lnTo>
                  <a:lnTo>
                    <a:pt x="54" y="246"/>
                  </a:lnTo>
                  <a:lnTo>
                    <a:pt x="38" y="218"/>
                  </a:lnTo>
                  <a:lnTo>
                    <a:pt x="10" y="17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4" y="142"/>
                  </a:lnTo>
                  <a:lnTo>
                    <a:pt x="28" y="130"/>
                  </a:lnTo>
                  <a:lnTo>
                    <a:pt x="46" y="116"/>
                  </a:lnTo>
                  <a:lnTo>
                    <a:pt x="64" y="96"/>
                  </a:lnTo>
                  <a:lnTo>
                    <a:pt x="80" y="72"/>
                  </a:lnTo>
                  <a:lnTo>
                    <a:pt x="88" y="58"/>
                  </a:lnTo>
                  <a:lnTo>
                    <a:pt x="94" y="44"/>
                  </a:lnTo>
                  <a:lnTo>
                    <a:pt x="98" y="28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6" y="8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4"/>
                  </a:lnTo>
                  <a:lnTo>
                    <a:pt x="138" y="12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526" y="1523"/>
              <a:ext cx="150" cy="598"/>
            </a:xfrm>
            <a:custGeom>
              <a:avLst/>
              <a:gdLst>
                <a:gd name="T0" fmla="*/ 58 w 150"/>
                <a:gd name="T1" fmla="*/ 48 h 598"/>
                <a:gd name="T2" fmla="*/ 0 w 150"/>
                <a:gd name="T3" fmla="*/ 384 h 598"/>
                <a:gd name="T4" fmla="*/ 0 w 150"/>
                <a:gd name="T5" fmla="*/ 384 h 598"/>
                <a:gd name="T6" fmla="*/ 4 w 150"/>
                <a:gd name="T7" fmla="*/ 408 h 598"/>
                <a:gd name="T8" fmla="*/ 12 w 150"/>
                <a:gd name="T9" fmla="*/ 464 h 598"/>
                <a:gd name="T10" fmla="*/ 26 w 150"/>
                <a:gd name="T11" fmla="*/ 528 h 598"/>
                <a:gd name="T12" fmla="*/ 34 w 150"/>
                <a:gd name="T13" fmla="*/ 556 h 598"/>
                <a:gd name="T14" fmla="*/ 42 w 150"/>
                <a:gd name="T15" fmla="*/ 578 h 598"/>
                <a:gd name="T16" fmla="*/ 42 w 150"/>
                <a:gd name="T17" fmla="*/ 578 h 598"/>
                <a:gd name="T18" fmla="*/ 46 w 150"/>
                <a:gd name="T19" fmla="*/ 586 h 598"/>
                <a:gd name="T20" fmla="*/ 50 w 150"/>
                <a:gd name="T21" fmla="*/ 592 h 598"/>
                <a:gd name="T22" fmla="*/ 56 w 150"/>
                <a:gd name="T23" fmla="*/ 596 h 598"/>
                <a:gd name="T24" fmla="*/ 62 w 150"/>
                <a:gd name="T25" fmla="*/ 598 h 598"/>
                <a:gd name="T26" fmla="*/ 66 w 150"/>
                <a:gd name="T27" fmla="*/ 598 h 598"/>
                <a:gd name="T28" fmla="*/ 72 w 150"/>
                <a:gd name="T29" fmla="*/ 598 h 598"/>
                <a:gd name="T30" fmla="*/ 84 w 150"/>
                <a:gd name="T31" fmla="*/ 594 h 598"/>
                <a:gd name="T32" fmla="*/ 96 w 150"/>
                <a:gd name="T33" fmla="*/ 586 h 598"/>
                <a:gd name="T34" fmla="*/ 108 w 150"/>
                <a:gd name="T35" fmla="*/ 576 h 598"/>
                <a:gd name="T36" fmla="*/ 118 w 150"/>
                <a:gd name="T37" fmla="*/ 562 h 598"/>
                <a:gd name="T38" fmla="*/ 128 w 150"/>
                <a:gd name="T39" fmla="*/ 548 h 598"/>
                <a:gd name="T40" fmla="*/ 128 w 150"/>
                <a:gd name="T41" fmla="*/ 548 h 598"/>
                <a:gd name="T42" fmla="*/ 132 w 150"/>
                <a:gd name="T43" fmla="*/ 538 h 598"/>
                <a:gd name="T44" fmla="*/ 136 w 150"/>
                <a:gd name="T45" fmla="*/ 520 h 598"/>
                <a:gd name="T46" fmla="*/ 142 w 150"/>
                <a:gd name="T47" fmla="*/ 468 h 598"/>
                <a:gd name="T48" fmla="*/ 146 w 150"/>
                <a:gd name="T49" fmla="*/ 398 h 598"/>
                <a:gd name="T50" fmla="*/ 150 w 150"/>
                <a:gd name="T51" fmla="*/ 320 h 598"/>
                <a:gd name="T52" fmla="*/ 150 w 150"/>
                <a:gd name="T53" fmla="*/ 238 h 598"/>
                <a:gd name="T54" fmla="*/ 150 w 150"/>
                <a:gd name="T55" fmla="*/ 160 h 598"/>
                <a:gd name="T56" fmla="*/ 146 w 150"/>
                <a:gd name="T57" fmla="*/ 94 h 598"/>
                <a:gd name="T58" fmla="*/ 144 w 150"/>
                <a:gd name="T59" fmla="*/ 68 h 598"/>
                <a:gd name="T60" fmla="*/ 140 w 150"/>
                <a:gd name="T61" fmla="*/ 48 h 598"/>
                <a:gd name="T62" fmla="*/ 140 w 150"/>
                <a:gd name="T63" fmla="*/ 48 h 598"/>
                <a:gd name="T64" fmla="*/ 138 w 150"/>
                <a:gd name="T65" fmla="*/ 32 h 598"/>
                <a:gd name="T66" fmla="*/ 132 w 150"/>
                <a:gd name="T67" fmla="*/ 20 h 598"/>
                <a:gd name="T68" fmla="*/ 128 w 150"/>
                <a:gd name="T69" fmla="*/ 12 h 598"/>
                <a:gd name="T70" fmla="*/ 122 w 150"/>
                <a:gd name="T71" fmla="*/ 6 h 598"/>
                <a:gd name="T72" fmla="*/ 116 w 150"/>
                <a:gd name="T73" fmla="*/ 2 h 598"/>
                <a:gd name="T74" fmla="*/ 110 w 150"/>
                <a:gd name="T75" fmla="*/ 0 h 598"/>
                <a:gd name="T76" fmla="*/ 104 w 150"/>
                <a:gd name="T77" fmla="*/ 0 h 598"/>
                <a:gd name="T78" fmla="*/ 98 w 150"/>
                <a:gd name="T79" fmla="*/ 4 h 598"/>
                <a:gd name="T80" fmla="*/ 86 w 150"/>
                <a:gd name="T81" fmla="*/ 12 h 598"/>
                <a:gd name="T82" fmla="*/ 74 w 150"/>
                <a:gd name="T83" fmla="*/ 24 h 598"/>
                <a:gd name="T84" fmla="*/ 64 w 150"/>
                <a:gd name="T85" fmla="*/ 36 h 598"/>
                <a:gd name="T86" fmla="*/ 58 w 150"/>
                <a:gd name="T87" fmla="*/ 48 h 598"/>
                <a:gd name="T88" fmla="*/ 58 w 150"/>
                <a:gd name="T89" fmla="*/ 4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0" h="598">
                  <a:moveTo>
                    <a:pt x="58" y="48"/>
                  </a:moveTo>
                  <a:lnTo>
                    <a:pt x="0" y="384"/>
                  </a:lnTo>
                  <a:lnTo>
                    <a:pt x="0" y="384"/>
                  </a:lnTo>
                  <a:lnTo>
                    <a:pt x="4" y="408"/>
                  </a:lnTo>
                  <a:lnTo>
                    <a:pt x="12" y="464"/>
                  </a:lnTo>
                  <a:lnTo>
                    <a:pt x="26" y="528"/>
                  </a:lnTo>
                  <a:lnTo>
                    <a:pt x="34" y="556"/>
                  </a:lnTo>
                  <a:lnTo>
                    <a:pt x="42" y="578"/>
                  </a:lnTo>
                  <a:lnTo>
                    <a:pt x="42" y="578"/>
                  </a:lnTo>
                  <a:lnTo>
                    <a:pt x="46" y="586"/>
                  </a:lnTo>
                  <a:lnTo>
                    <a:pt x="50" y="592"/>
                  </a:lnTo>
                  <a:lnTo>
                    <a:pt x="56" y="596"/>
                  </a:lnTo>
                  <a:lnTo>
                    <a:pt x="62" y="598"/>
                  </a:lnTo>
                  <a:lnTo>
                    <a:pt x="66" y="598"/>
                  </a:lnTo>
                  <a:lnTo>
                    <a:pt x="72" y="598"/>
                  </a:lnTo>
                  <a:lnTo>
                    <a:pt x="84" y="594"/>
                  </a:lnTo>
                  <a:lnTo>
                    <a:pt x="96" y="586"/>
                  </a:lnTo>
                  <a:lnTo>
                    <a:pt x="108" y="576"/>
                  </a:lnTo>
                  <a:lnTo>
                    <a:pt x="118" y="562"/>
                  </a:lnTo>
                  <a:lnTo>
                    <a:pt x="128" y="548"/>
                  </a:lnTo>
                  <a:lnTo>
                    <a:pt x="128" y="548"/>
                  </a:lnTo>
                  <a:lnTo>
                    <a:pt x="132" y="538"/>
                  </a:lnTo>
                  <a:lnTo>
                    <a:pt x="136" y="520"/>
                  </a:lnTo>
                  <a:lnTo>
                    <a:pt x="142" y="468"/>
                  </a:lnTo>
                  <a:lnTo>
                    <a:pt x="146" y="398"/>
                  </a:lnTo>
                  <a:lnTo>
                    <a:pt x="150" y="320"/>
                  </a:lnTo>
                  <a:lnTo>
                    <a:pt x="150" y="238"/>
                  </a:lnTo>
                  <a:lnTo>
                    <a:pt x="150" y="160"/>
                  </a:lnTo>
                  <a:lnTo>
                    <a:pt x="146" y="94"/>
                  </a:lnTo>
                  <a:lnTo>
                    <a:pt x="144" y="6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38" y="32"/>
                  </a:lnTo>
                  <a:lnTo>
                    <a:pt x="132" y="20"/>
                  </a:lnTo>
                  <a:lnTo>
                    <a:pt x="128" y="12"/>
                  </a:lnTo>
                  <a:lnTo>
                    <a:pt x="122" y="6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8" y="4"/>
                  </a:lnTo>
                  <a:lnTo>
                    <a:pt x="86" y="12"/>
                  </a:lnTo>
                  <a:lnTo>
                    <a:pt x="74" y="24"/>
                  </a:lnTo>
                  <a:lnTo>
                    <a:pt x="64" y="36"/>
                  </a:lnTo>
                  <a:lnTo>
                    <a:pt x="58" y="48"/>
                  </a:lnTo>
                  <a:lnTo>
                    <a:pt x="58" y="48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578" y="1407"/>
              <a:ext cx="436" cy="1294"/>
            </a:xfrm>
            <a:custGeom>
              <a:avLst/>
              <a:gdLst>
                <a:gd name="T0" fmla="*/ 276 w 436"/>
                <a:gd name="T1" fmla="*/ 0 h 1294"/>
                <a:gd name="T2" fmla="*/ 276 w 436"/>
                <a:gd name="T3" fmla="*/ 0 h 1294"/>
                <a:gd name="T4" fmla="*/ 336 w 436"/>
                <a:gd name="T5" fmla="*/ 18 h 1294"/>
                <a:gd name="T6" fmla="*/ 380 w 436"/>
                <a:gd name="T7" fmla="*/ 34 h 1294"/>
                <a:gd name="T8" fmla="*/ 398 w 436"/>
                <a:gd name="T9" fmla="*/ 42 h 1294"/>
                <a:gd name="T10" fmla="*/ 406 w 436"/>
                <a:gd name="T11" fmla="*/ 50 h 1294"/>
                <a:gd name="T12" fmla="*/ 436 w 436"/>
                <a:gd name="T13" fmla="*/ 258 h 1294"/>
                <a:gd name="T14" fmla="*/ 292 w 436"/>
                <a:gd name="T15" fmla="*/ 252 h 1294"/>
                <a:gd name="T16" fmla="*/ 362 w 436"/>
                <a:gd name="T17" fmla="*/ 336 h 1294"/>
                <a:gd name="T18" fmla="*/ 18 w 436"/>
                <a:gd name="T19" fmla="*/ 816 h 1294"/>
                <a:gd name="T20" fmla="*/ 18 w 436"/>
                <a:gd name="T21" fmla="*/ 1294 h 1294"/>
                <a:gd name="T22" fmla="*/ 0 w 436"/>
                <a:gd name="T23" fmla="*/ 774 h 1294"/>
                <a:gd name="T24" fmla="*/ 276 w 436"/>
                <a:gd name="T25" fmla="*/ 0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6" h="1294">
                  <a:moveTo>
                    <a:pt x="276" y="0"/>
                  </a:moveTo>
                  <a:lnTo>
                    <a:pt x="276" y="0"/>
                  </a:lnTo>
                  <a:lnTo>
                    <a:pt x="336" y="18"/>
                  </a:lnTo>
                  <a:lnTo>
                    <a:pt x="380" y="34"/>
                  </a:lnTo>
                  <a:lnTo>
                    <a:pt x="398" y="42"/>
                  </a:lnTo>
                  <a:lnTo>
                    <a:pt x="406" y="50"/>
                  </a:lnTo>
                  <a:lnTo>
                    <a:pt x="436" y="258"/>
                  </a:lnTo>
                  <a:lnTo>
                    <a:pt x="292" y="252"/>
                  </a:lnTo>
                  <a:lnTo>
                    <a:pt x="362" y="336"/>
                  </a:lnTo>
                  <a:lnTo>
                    <a:pt x="18" y="816"/>
                  </a:lnTo>
                  <a:lnTo>
                    <a:pt x="18" y="1294"/>
                  </a:lnTo>
                  <a:lnTo>
                    <a:pt x="0" y="774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218" y="1407"/>
              <a:ext cx="390" cy="762"/>
            </a:xfrm>
            <a:custGeom>
              <a:avLst/>
              <a:gdLst>
                <a:gd name="T0" fmla="*/ 154 w 390"/>
                <a:gd name="T1" fmla="*/ 0 h 762"/>
                <a:gd name="T2" fmla="*/ 390 w 390"/>
                <a:gd name="T3" fmla="*/ 762 h 762"/>
                <a:gd name="T4" fmla="*/ 64 w 390"/>
                <a:gd name="T5" fmla="*/ 340 h 762"/>
                <a:gd name="T6" fmla="*/ 146 w 390"/>
                <a:gd name="T7" fmla="*/ 252 h 762"/>
                <a:gd name="T8" fmla="*/ 0 w 390"/>
                <a:gd name="T9" fmla="*/ 258 h 762"/>
                <a:gd name="T10" fmla="*/ 24 w 390"/>
                <a:gd name="T11" fmla="*/ 48 h 762"/>
                <a:gd name="T12" fmla="*/ 154 w 390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762">
                  <a:moveTo>
                    <a:pt x="154" y="0"/>
                  </a:moveTo>
                  <a:lnTo>
                    <a:pt x="390" y="762"/>
                  </a:lnTo>
                  <a:lnTo>
                    <a:pt x="64" y="340"/>
                  </a:lnTo>
                  <a:lnTo>
                    <a:pt x="146" y="252"/>
                  </a:lnTo>
                  <a:lnTo>
                    <a:pt x="0" y="258"/>
                  </a:lnTo>
                  <a:lnTo>
                    <a:pt x="24" y="48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5260" y="2021"/>
              <a:ext cx="478" cy="564"/>
            </a:xfrm>
            <a:custGeom>
              <a:avLst/>
              <a:gdLst>
                <a:gd name="T0" fmla="*/ 156 w 478"/>
                <a:gd name="T1" fmla="*/ 0 h 564"/>
                <a:gd name="T2" fmla="*/ 478 w 478"/>
                <a:gd name="T3" fmla="*/ 172 h 564"/>
                <a:gd name="T4" fmla="*/ 296 w 478"/>
                <a:gd name="T5" fmla="*/ 564 h 564"/>
                <a:gd name="T6" fmla="*/ 0 w 478"/>
                <a:gd name="T7" fmla="*/ 396 h 564"/>
                <a:gd name="T8" fmla="*/ 156 w 478"/>
                <a:gd name="T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64">
                  <a:moveTo>
                    <a:pt x="156" y="0"/>
                  </a:moveTo>
                  <a:lnTo>
                    <a:pt x="478" y="172"/>
                  </a:lnTo>
                  <a:lnTo>
                    <a:pt x="296" y="564"/>
                  </a:lnTo>
                  <a:lnTo>
                    <a:pt x="0" y="39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755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5426" y="2303"/>
              <a:ext cx="242" cy="192"/>
            </a:xfrm>
            <a:custGeom>
              <a:avLst/>
              <a:gdLst>
                <a:gd name="T0" fmla="*/ 62 w 242"/>
                <a:gd name="T1" fmla="*/ 8 h 192"/>
                <a:gd name="T2" fmla="*/ 100 w 242"/>
                <a:gd name="T3" fmla="*/ 0 h 192"/>
                <a:gd name="T4" fmla="*/ 114 w 242"/>
                <a:gd name="T5" fmla="*/ 2 h 192"/>
                <a:gd name="T6" fmla="*/ 140 w 242"/>
                <a:gd name="T7" fmla="*/ 14 h 192"/>
                <a:gd name="T8" fmla="*/ 186 w 242"/>
                <a:gd name="T9" fmla="*/ 26 h 192"/>
                <a:gd name="T10" fmla="*/ 182 w 242"/>
                <a:gd name="T11" fmla="*/ 38 h 192"/>
                <a:gd name="T12" fmla="*/ 174 w 242"/>
                <a:gd name="T13" fmla="*/ 42 h 192"/>
                <a:gd name="T14" fmla="*/ 166 w 242"/>
                <a:gd name="T15" fmla="*/ 44 h 192"/>
                <a:gd name="T16" fmla="*/ 152 w 242"/>
                <a:gd name="T17" fmla="*/ 42 h 192"/>
                <a:gd name="T18" fmla="*/ 160 w 242"/>
                <a:gd name="T19" fmla="*/ 48 h 192"/>
                <a:gd name="T20" fmla="*/ 192 w 242"/>
                <a:gd name="T21" fmla="*/ 68 h 192"/>
                <a:gd name="T22" fmla="*/ 220 w 242"/>
                <a:gd name="T23" fmla="*/ 80 h 192"/>
                <a:gd name="T24" fmla="*/ 236 w 242"/>
                <a:gd name="T25" fmla="*/ 82 h 192"/>
                <a:gd name="T26" fmla="*/ 240 w 242"/>
                <a:gd name="T27" fmla="*/ 88 h 192"/>
                <a:gd name="T28" fmla="*/ 240 w 242"/>
                <a:gd name="T29" fmla="*/ 98 h 192"/>
                <a:gd name="T30" fmla="*/ 230 w 242"/>
                <a:gd name="T31" fmla="*/ 106 h 192"/>
                <a:gd name="T32" fmla="*/ 216 w 242"/>
                <a:gd name="T33" fmla="*/ 108 h 192"/>
                <a:gd name="T34" fmla="*/ 234 w 242"/>
                <a:gd name="T35" fmla="*/ 118 h 192"/>
                <a:gd name="T36" fmla="*/ 238 w 242"/>
                <a:gd name="T37" fmla="*/ 124 h 192"/>
                <a:gd name="T38" fmla="*/ 236 w 242"/>
                <a:gd name="T39" fmla="*/ 130 h 192"/>
                <a:gd name="T40" fmla="*/ 218 w 242"/>
                <a:gd name="T41" fmla="*/ 138 h 192"/>
                <a:gd name="T42" fmla="*/ 206 w 242"/>
                <a:gd name="T43" fmla="*/ 138 h 192"/>
                <a:gd name="T44" fmla="*/ 210 w 242"/>
                <a:gd name="T45" fmla="*/ 140 h 192"/>
                <a:gd name="T46" fmla="*/ 220 w 242"/>
                <a:gd name="T47" fmla="*/ 152 h 192"/>
                <a:gd name="T48" fmla="*/ 224 w 242"/>
                <a:gd name="T49" fmla="*/ 160 h 192"/>
                <a:gd name="T50" fmla="*/ 220 w 242"/>
                <a:gd name="T51" fmla="*/ 164 h 192"/>
                <a:gd name="T52" fmla="*/ 210 w 242"/>
                <a:gd name="T53" fmla="*/ 170 h 192"/>
                <a:gd name="T54" fmla="*/ 184 w 242"/>
                <a:gd name="T55" fmla="*/ 166 h 192"/>
                <a:gd name="T56" fmla="*/ 186 w 242"/>
                <a:gd name="T57" fmla="*/ 168 h 192"/>
                <a:gd name="T58" fmla="*/ 194 w 242"/>
                <a:gd name="T59" fmla="*/ 182 h 192"/>
                <a:gd name="T60" fmla="*/ 192 w 242"/>
                <a:gd name="T61" fmla="*/ 188 h 192"/>
                <a:gd name="T62" fmla="*/ 186 w 242"/>
                <a:gd name="T63" fmla="*/ 192 h 192"/>
                <a:gd name="T64" fmla="*/ 152 w 242"/>
                <a:gd name="T65" fmla="*/ 192 h 192"/>
                <a:gd name="T66" fmla="*/ 102 w 242"/>
                <a:gd name="T67" fmla="*/ 178 h 192"/>
                <a:gd name="T68" fmla="*/ 84 w 242"/>
                <a:gd name="T69" fmla="*/ 170 h 192"/>
                <a:gd name="T70" fmla="*/ 42 w 242"/>
                <a:gd name="T71" fmla="*/ 138 h 192"/>
                <a:gd name="T72" fmla="*/ 8 w 242"/>
                <a:gd name="T73" fmla="*/ 114 h 192"/>
                <a:gd name="T74" fmla="*/ 4 w 242"/>
                <a:gd name="T75" fmla="*/ 98 h 192"/>
                <a:gd name="T76" fmla="*/ 0 w 242"/>
                <a:gd name="T77" fmla="*/ 64 h 192"/>
                <a:gd name="T78" fmla="*/ 4 w 242"/>
                <a:gd name="T79" fmla="*/ 46 h 192"/>
                <a:gd name="T80" fmla="*/ 14 w 242"/>
                <a:gd name="T81" fmla="*/ 30 h 192"/>
                <a:gd name="T82" fmla="*/ 32 w 242"/>
                <a:gd name="T83" fmla="*/ 16 h 192"/>
                <a:gd name="T84" fmla="*/ 62 w 242"/>
                <a:gd name="T85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92">
                  <a:moveTo>
                    <a:pt x="62" y="8"/>
                  </a:moveTo>
                  <a:lnTo>
                    <a:pt x="62" y="8"/>
                  </a:lnTo>
                  <a:lnTo>
                    <a:pt x="82" y="2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40" y="14"/>
                  </a:lnTo>
                  <a:lnTo>
                    <a:pt x="186" y="26"/>
                  </a:lnTo>
                  <a:lnTo>
                    <a:pt x="186" y="26"/>
                  </a:lnTo>
                  <a:lnTo>
                    <a:pt x="186" y="32"/>
                  </a:lnTo>
                  <a:lnTo>
                    <a:pt x="182" y="38"/>
                  </a:lnTo>
                  <a:lnTo>
                    <a:pt x="178" y="40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66" y="44"/>
                  </a:lnTo>
                  <a:lnTo>
                    <a:pt x="158" y="44"/>
                  </a:lnTo>
                  <a:lnTo>
                    <a:pt x="152" y="42"/>
                  </a:lnTo>
                  <a:lnTo>
                    <a:pt x="152" y="42"/>
                  </a:lnTo>
                  <a:lnTo>
                    <a:pt x="160" y="48"/>
                  </a:lnTo>
                  <a:lnTo>
                    <a:pt x="178" y="62"/>
                  </a:lnTo>
                  <a:lnTo>
                    <a:pt x="192" y="68"/>
                  </a:lnTo>
                  <a:lnTo>
                    <a:pt x="206" y="74"/>
                  </a:lnTo>
                  <a:lnTo>
                    <a:pt x="220" y="80"/>
                  </a:lnTo>
                  <a:lnTo>
                    <a:pt x="236" y="82"/>
                  </a:lnTo>
                  <a:lnTo>
                    <a:pt x="236" y="82"/>
                  </a:lnTo>
                  <a:lnTo>
                    <a:pt x="238" y="86"/>
                  </a:lnTo>
                  <a:lnTo>
                    <a:pt x="240" y="88"/>
                  </a:lnTo>
                  <a:lnTo>
                    <a:pt x="242" y="94"/>
                  </a:lnTo>
                  <a:lnTo>
                    <a:pt x="240" y="98"/>
                  </a:lnTo>
                  <a:lnTo>
                    <a:pt x="238" y="102"/>
                  </a:lnTo>
                  <a:lnTo>
                    <a:pt x="230" y="106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6" y="112"/>
                  </a:lnTo>
                  <a:lnTo>
                    <a:pt x="234" y="118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6" y="130"/>
                  </a:lnTo>
                  <a:lnTo>
                    <a:pt x="230" y="136"/>
                  </a:lnTo>
                  <a:lnTo>
                    <a:pt x="218" y="138"/>
                  </a:lnTo>
                  <a:lnTo>
                    <a:pt x="212" y="138"/>
                  </a:lnTo>
                  <a:lnTo>
                    <a:pt x="206" y="138"/>
                  </a:lnTo>
                  <a:lnTo>
                    <a:pt x="206" y="138"/>
                  </a:lnTo>
                  <a:lnTo>
                    <a:pt x="210" y="140"/>
                  </a:lnTo>
                  <a:lnTo>
                    <a:pt x="216" y="148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4" y="160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16" y="168"/>
                  </a:lnTo>
                  <a:lnTo>
                    <a:pt x="210" y="170"/>
                  </a:lnTo>
                  <a:lnTo>
                    <a:pt x="198" y="170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86" y="168"/>
                  </a:lnTo>
                  <a:lnTo>
                    <a:pt x="192" y="174"/>
                  </a:lnTo>
                  <a:lnTo>
                    <a:pt x="194" y="182"/>
                  </a:lnTo>
                  <a:lnTo>
                    <a:pt x="194" y="186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86" y="192"/>
                  </a:lnTo>
                  <a:lnTo>
                    <a:pt x="176" y="192"/>
                  </a:lnTo>
                  <a:lnTo>
                    <a:pt x="152" y="192"/>
                  </a:lnTo>
                  <a:lnTo>
                    <a:pt x="124" y="186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84" y="170"/>
                  </a:lnTo>
                  <a:lnTo>
                    <a:pt x="68" y="15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4" y="98"/>
                  </a:lnTo>
                  <a:lnTo>
                    <a:pt x="2" y="82"/>
                  </a:lnTo>
                  <a:lnTo>
                    <a:pt x="0" y="64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38"/>
                  </a:lnTo>
                  <a:lnTo>
                    <a:pt x="14" y="30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6" y="10"/>
                  </a:lnTo>
                  <a:lnTo>
                    <a:pt x="62" y="8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5006" y="2051"/>
              <a:ext cx="492" cy="370"/>
            </a:xfrm>
            <a:custGeom>
              <a:avLst/>
              <a:gdLst>
                <a:gd name="T0" fmla="*/ 96 w 492"/>
                <a:gd name="T1" fmla="*/ 4 h 370"/>
                <a:gd name="T2" fmla="*/ 96 w 492"/>
                <a:gd name="T3" fmla="*/ 4 h 370"/>
                <a:gd name="T4" fmla="*/ 116 w 492"/>
                <a:gd name="T5" fmla="*/ 14 h 370"/>
                <a:gd name="T6" fmla="*/ 154 w 492"/>
                <a:gd name="T7" fmla="*/ 36 h 370"/>
                <a:gd name="T8" fmla="*/ 260 w 492"/>
                <a:gd name="T9" fmla="*/ 100 h 370"/>
                <a:gd name="T10" fmla="*/ 374 w 492"/>
                <a:gd name="T11" fmla="*/ 172 h 370"/>
                <a:gd name="T12" fmla="*/ 460 w 492"/>
                <a:gd name="T13" fmla="*/ 228 h 370"/>
                <a:gd name="T14" fmla="*/ 460 w 492"/>
                <a:gd name="T15" fmla="*/ 228 h 370"/>
                <a:gd name="T16" fmla="*/ 474 w 492"/>
                <a:gd name="T17" fmla="*/ 238 h 370"/>
                <a:gd name="T18" fmla="*/ 482 w 492"/>
                <a:gd name="T19" fmla="*/ 250 h 370"/>
                <a:gd name="T20" fmla="*/ 488 w 492"/>
                <a:gd name="T21" fmla="*/ 262 h 370"/>
                <a:gd name="T22" fmla="*/ 492 w 492"/>
                <a:gd name="T23" fmla="*/ 274 h 370"/>
                <a:gd name="T24" fmla="*/ 492 w 492"/>
                <a:gd name="T25" fmla="*/ 286 h 370"/>
                <a:gd name="T26" fmla="*/ 490 w 492"/>
                <a:gd name="T27" fmla="*/ 298 h 370"/>
                <a:gd name="T28" fmla="*/ 486 w 492"/>
                <a:gd name="T29" fmla="*/ 310 h 370"/>
                <a:gd name="T30" fmla="*/ 480 w 492"/>
                <a:gd name="T31" fmla="*/ 322 h 370"/>
                <a:gd name="T32" fmla="*/ 474 w 492"/>
                <a:gd name="T33" fmla="*/ 334 h 370"/>
                <a:gd name="T34" fmla="*/ 466 w 492"/>
                <a:gd name="T35" fmla="*/ 344 h 370"/>
                <a:gd name="T36" fmla="*/ 458 w 492"/>
                <a:gd name="T37" fmla="*/ 352 h 370"/>
                <a:gd name="T38" fmla="*/ 448 w 492"/>
                <a:gd name="T39" fmla="*/ 360 h 370"/>
                <a:gd name="T40" fmla="*/ 440 w 492"/>
                <a:gd name="T41" fmla="*/ 364 h 370"/>
                <a:gd name="T42" fmla="*/ 430 w 492"/>
                <a:gd name="T43" fmla="*/ 368 h 370"/>
                <a:gd name="T44" fmla="*/ 422 w 492"/>
                <a:gd name="T45" fmla="*/ 370 h 370"/>
                <a:gd name="T46" fmla="*/ 416 w 492"/>
                <a:gd name="T47" fmla="*/ 370 h 370"/>
                <a:gd name="T48" fmla="*/ 416 w 492"/>
                <a:gd name="T49" fmla="*/ 370 h 370"/>
                <a:gd name="T50" fmla="*/ 392 w 492"/>
                <a:gd name="T51" fmla="*/ 358 h 370"/>
                <a:gd name="T52" fmla="*/ 350 w 492"/>
                <a:gd name="T53" fmla="*/ 334 h 370"/>
                <a:gd name="T54" fmla="*/ 234 w 492"/>
                <a:gd name="T55" fmla="*/ 262 h 370"/>
                <a:gd name="T56" fmla="*/ 114 w 492"/>
                <a:gd name="T57" fmla="*/ 186 h 370"/>
                <a:gd name="T58" fmla="*/ 64 w 492"/>
                <a:gd name="T59" fmla="*/ 156 h 370"/>
                <a:gd name="T60" fmla="*/ 32 w 492"/>
                <a:gd name="T61" fmla="*/ 138 h 370"/>
                <a:gd name="T62" fmla="*/ 32 w 492"/>
                <a:gd name="T63" fmla="*/ 138 h 370"/>
                <a:gd name="T64" fmla="*/ 20 w 492"/>
                <a:gd name="T65" fmla="*/ 130 h 370"/>
                <a:gd name="T66" fmla="*/ 12 w 492"/>
                <a:gd name="T67" fmla="*/ 122 h 370"/>
                <a:gd name="T68" fmla="*/ 6 w 492"/>
                <a:gd name="T69" fmla="*/ 112 h 370"/>
                <a:gd name="T70" fmla="*/ 2 w 492"/>
                <a:gd name="T71" fmla="*/ 100 h 370"/>
                <a:gd name="T72" fmla="*/ 0 w 492"/>
                <a:gd name="T73" fmla="*/ 86 h 370"/>
                <a:gd name="T74" fmla="*/ 2 w 492"/>
                <a:gd name="T75" fmla="*/ 74 h 370"/>
                <a:gd name="T76" fmla="*/ 4 w 492"/>
                <a:gd name="T77" fmla="*/ 62 h 370"/>
                <a:gd name="T78" fmla="*/ 8 w 492"/>
                <a:gd name="T79" fmla="*/ 48 h 370"/>
                <a:gd name="T80" fmla="*/ 14 w 492"/>
                <a:gd name="T81" fmla="*/ 36 h 370"/>
                <a:gd name="T82" fmla="*/ 22 w 492"/>
                <a:gd name="T83" fmla="*/ 26 h 370"/>
                <a:gd name="T84" fmla="*/ 30 w 492"/>
                <a:gd name="T85" fmla="*/ 16 h 370"/>
                <a:gd name="T86" fmla="*/ 42 w 492"/>
                <a:gd name="T87" fmla="*/ 8 h 370"/>
                <a:gd name="T88" fmla="*/ 52 w 492"/>
                <a:gd name="T89" fmla="*/ 4 h 370"/>
                <a:gd name="T90" fmla="*/ 66 w 492"/>
                <a:gd name="T91" fmla="*/ 0 h 370"/>
                <a:gd name="T92" fmla="*/ 80 w 492"/>
                <a:gd name="T93" fmla="*/ 0 h 370"/>
                <a:gd name="T94" fmla="*/ 96 w 492"/>
                <a:gd name="T95" fmla="*/ 4 h 370"/>
                <a:gd name="T96" fmla="*/ 96 w 492"/>
                <a:gd name="T97" fmla="*/ 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2" h="370">
                  <a:moveTo>
                    <a:pt x="96" y="4"/>
                  </a:moveTo>
                  <a:lnTo>
                    <a:pt x="96" y="4"/>
                  </a:lnTo>
                  <a:lnTo>
                    <a:pt x="116" y="14"/>
                  </a:lnTo>
                  <a:lnTo>
                    <a:pt x="154" y="36"/>
                  </a:lnTo>
                  <a:lnTo>
                    <a:pt x="260" y="100"/>
                  </a:lnTo>
                  <a:lnTo>
                    <a:pt x="374" y="172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74" y="238"/>
                  </a:lnTo>
                  <a:lnTo>
                    <a:pt x="482" y="250"/>
                  </a:lnTo>
                  <a:lnTo>
                    <a:pt x="488" y="262"/>
                  </a:lnTo>
                  <a:lnTo>
                    <a:pt x="492" y="274"/>
                  </a:lnTo>
                  <a:lnTo>
                    <a:pt x="492" y="286"/>
                  </a:lnTo>
                  <a:lnTo>
                    <a:pt x="490" y="298"/>
                  </a:lnTo>
                  <a:lnTo>
                    <a:pt x="486" y="310"/>
                  </a:lnTo>
                  <a:lnTo>
                    <a:pt x="480" y="322"/>
                  </a:lnTo>
                  <a:lnTo>
                    <a:pt x="474" y="334"/>
                  </a:lnTo>
                  <a:lnTo>
                    <a:pt x="466" y="344"/>
                  </a:lnTo>
                  <a:lnTo>
                    <a:pt x="458" y="352"/>
                  </a:lnTo>
                  <a:lnTo>
                    <a:pt x="448" y="360"/>
                  </a:lnTo>
                  <a:lnTo>
                    <a:pt x="440" y="364"/>
                  </a:lnTo>
                  <a:lnTo>
                    <a:pt x="430" y="368"/>
                  </a:lnTo>
                  <a:lnTo>
                    <a:pt x="422" y="370"/>
                  </a:lnTo>
                  <a:lnTo>
                    <a:pt x="416" y="370"/>
                  </a:lnTo>
                  <a:lnTo>
                    <a:pt x="416" y="370"/>
                  </a:lnTo>
                  <a:lnTo>
                    <a:pt x="392" y="358"/>
                  </a:lnTo>
                  <a:lnTo>
                    <a:pt x="350" y="334"/>
                  </a:lnTo>
                  <a:lnTo>
                    <a:pt x="234" y="262"/>
                  </a:lnTo>
                  <a:lnTo>
                    <a:pt x="114" y="186"/>
                  </a:lnTo>
                  <a:lnTo>
                    <a:pt x="64" y="15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20" y="130"/>
                  </a:lnTo>
                  <a:lnTo>
                    <a:pt x="12" y="122"/>
                  </a:lnTo>
                  <a:lnTo>
                    <a:pt x="6" y="112"/>
                  </a:lnTo>
                  <a:lnTo>
                    <a:pt x="2" y="100"/>
                  </a:lnTo>
                  <a:lnTo>
                    <a:pt x="0" y="86"/>
                  </a:lnTo>
                  <a:lnTo>
                    <a:pt x="2" y="74"/>
                  </a:lnTo>
                  <a:lnTo>
                    <a:pt x="4" y="62"/>
                  </a:lnTo>
                  <a:lnTo>
                    <a:pt x="8" y="48"/>
                  </a:lnTo>
                  <a:lnTo>
                    <a:pt x="14" y="36"/>
                  </a:lnTo>
                  <a:lnTo>
                    <a:pt x="22" y="26"/>
                  </a:lnTo>
                  <a:lnTo>
                    <a:pt x="30" y="16"/>
                  </a:lnTo>
                  <a:lnTo>
                    <a:pt x="42" y="8"/>
                  </a:lnTo>
                  <a:lnTo>
                    <a:pt x="52" y="4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6" y="4"/>
                  </a:lnTo>
                  <a:lnTo>
                    <a:pt x="96" y="4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5284" y="635"/>
              <a:ext cx="678" cy="742"/>
            </a:xfrm>
            <a:custGeom>
              <a:avLst/>
              <a:gdLst>
                <a:gd name="T0" fmla="*/ 640 w 678"/>
                <a:gd name="T1" fmla="*/ 284 h 742"/>
                <a:gd name="T2" fmla="*/ 626 w 678"/>
                <a:gd name="T3" fmla="*/ 284 h 742"/>
                <a:gd name="T4" fmla="*/ 632 w 678"/>
                <a:gd name="T5" fmla="*/ 226 h 742"/>
                <a:gd name="T6" fmla="*/ 630 w 678"/>
                <a:gd name="T7" fmla="*/ 196 h 742"/>
                <a:gd name="T8" fmla="*/ 624 w 678"/>
                <a:gd name="T9" fmla="*/ 168 h 742"/>
                <a:gd name="T10" fmla="*/ 598 w 678"/>
                <a:gd name="T11" fmla="*/ 120 h 742"/>
                <a:gd name="T12" fmla="*/ 560 w 678"/>
                <a:gd name="T13" fmla="*/ 82 h 742"/>
                <a:gd name="T14" fmla="*/ 516 w 678"/>
                <a:gd name="T15" fmla="*/ 50 h 742"/>
                <a:gd name="T16" fmla="*/ 466 w 678"/>
                <a:gd name="T17" fmla="*/ 26 h 742"/>
                <a:gd name="T18" fmla="*/ 416 w 678"/>
                <a:gd name="T19" fmla="*/ 12 h 742"/>
                <a:gd name="T20" fmla="*/ 372 w 678"/>
                <a:gd name="T21" fmla="*/ 2 h 742"/>
                <a:gd name="T22" fmla="*/ 338 w 678"/>
                <a:gd name="T23" fmla="*/ 0 h 742"/>
                <a:gd name="T24" fmla="*/ 322 w 678"/>
                <a:gd name="T25" fmla="*/ 0 h 742"/>
                <a:gd name="T26" fmla="*/ 282 w 678"/>
                <a:gd name="T27" fmla="*/ 6 h 742"/>
                <a:gd name="T28" fmla="*/ 236 w 678"/>
                <a:gd name="T29" fmla="*/ 18 h 742"/>
                <a:gd name="T30" fmla="*/ 186 w 678"/>
                <a:gd name="T31" fmla="*/ 38 h 742"/>
                <a:gd name="T32" fmla="*/ 138 w 678"/>
                <a:gd name="T33" fmla="*/ 64 h 742"/>
                <a:gd name="T34" fmla="*/ 96 w 678"/>
                <a:gd name="T35" fmla="*/ 100 h 742"/>
                <a:gd name="T36" fmla="*/ 64 w 678"/>
                <a:gd name="T37" fmla="*/ 144 h 742"/>
                <a:gd name="T38" fmla="*/ 48 w 678"/>
                <a:gd name="T39" fmla="*/ 182 h 742"/>
                <a:gd name="T40" fmla="*/ 44 w 678"/>
                <a:gd name="T41" fmla="*/ 212 h 742"/>
                <a:gd name="T42" fmla="*/ 44 w 678"/>
                <a:gd name="T43" fmla="*/ 226 h 742"/>
                <a:gd name="T44" fmla="*/ 50 w 678"/>
                <a:gd name="T45" fmla="*/ 284 h 742"/>
                <a:gd name="T46" fmla="*/ 38 w 678"/>
                <a:gd name="T47" fmla="*/ 284 h 742"/>
                <a:gd name="T48" fmla="*/ 18 w 678"/>
                <a:gd name="T49" fmla="*/ 294 h 742"/>
                <a:gd name="T50" fmla="*/ 6 w 678"/>
                <a:gd name="T51" fmla="*/ 314 h 742"/>
                <a:gd name="T52" fmla="*/ 0 w 678"/>
                <a:gd name="T53" fmla="*/ 342 h 742"/>
                <a:gd name="T54" fmla="*/ 2 w 678"/>
                <a:gd name="T55" fmla="*/ 370 h 742"/>
                <a:gd name="T56" fmla="*/ 6 w 678"/>
                <a:gd name="T57" fmla="*/ 384 h 742"/>
                <a:gd name="T58" fmla="*/ 18 w 678"/>
                <a:gd name="T59" fmla="*/ 408 h 742"/>
                <a:gd name="T60" fmla="*/ 36 w 678"/>
                <a:gd name="T61" fmla="*/ 424 h 742"/>
                <a:gd name="T62" fmla="*/ 54 w 678"/>
                <a:gd name="T63" fmla="*/ 432 h 742"/>
                <a:gd name="T64" fmla="*/ 66 w 678"/>
                <a:gd name="T65" fmla="*/ 434 h 742"/>
                <a:gd name="T66" fmla="*/ 82 w 678"/>
                <a:gd name="T67" fmla="*/ 548 h 742"/>
                <a:gd name="T68" fmla="*/ 84 w 678"/>
                <a:gd name="T69" fmla="*/ 558 h 742"/>
                <a:gd name="T70" fmla="*/ 98 w 678"/>
                <a:gd name="T71" fmla="*/ 582 h 742"/>
                <a:gd name="T72" fmla="*/ 130 w 678"/>
                <a:gd name="T73" fmla="*/ 616 h 742"/>
                <a:gd name="T74" fmla="*/ 190 w 678"/>
                <a:gd name="T75" fmla="*/ 662 h 742"/>
                <a:gd name="T76" fmla="*/ 308 w 678"/>
                <a:gd name="T77" fmla="*/ 730 h 742"/>
                <a:gd name="T78" fmla="*/ 316 w 678"/>
                <a:gd name="T79" fmla="*/ 734 h 742"/>
                <a:gd name="T80" fmla="*/ 334 w 678"/>
                <a:gd name="T81" fmla="*/ 742 h 742"/>
                <a:gd name="T82" fmla="*/ 334 w 678"/>
                <a:gd name="T83" fmla="*/ 742 h 742"/>
                <a:gd name="T84" fmla="*/ 338 w 678"/>
                <a:gd name="T85" fmla="*/ 742 h 742"/>
                <a:gd name="T86" fmla="*/ 342 w 678"/>
                <a:gd name="T87" fmla="*/ 742 h 742"/>
                <a:gd name="T88" fmla="*/ 352 w 678"/>
                <a:gd name="T89" fmla="*/ 738 h 742"/>
                <a:gd name="T90" fmla="*/ 368 w 678"/>
                <a:gd name="T91" fmla="*/ 730 h 742"/>
                <a:gd name="T92" fmla="*/ 448 w 678"/>
                <a:gd name="T93" fmla="*/ 684 h 742"/>
                <a:gd name="T94" fmla="*/ 518 w 678"/>
                <a:gd name="T95" fmla="*/ 638 h 742"/>
                <a:gd name="T96" fmla="*/ 570 w 678"/>
                <a:gd name="T97" fmla="*/ 594 h 742"/>
                <a:gd name="T98" fmla="*/ 586 w 678"/>
                <a:gd name="T99" fmla="*/ 570 h 742"/>
                <a:gd name="T100" fmla="*/ 594 w 678"/>
                <a:gd name="T101" fmla="*/ 548 h 742"/>
                <a:gd name="T102" fmla="*/ 602 w 678"/>
                <a:gd name="T103" fmla="*/ 500 h 742"/>
                <a:gd name="T104" fmla="*/ 610 w 678"/>
                <a:gd name="T105" fmla="*/ 434 h 742"/>
                <a:gd name="T106" fmla="*/ 632 w 678"/>
                <a:gd name="T107" fmla="*/ 430 h 742"/>
                <a:gd name="T108" fmla="*/ 650 w 678"/>
                <a:gd name="T109" fmla="*/ 418 h 742"/>
                <a:gd name="T110" fmla="*/ 666 w 678"/>
                <a:gd name="T111" fmla="*/ 398 h 742"/>
                <a:gd name="T112" fmla="*/ 676 w 678"/>
                <a:gd name="T113" fmla="*/ 370 h 742"/>
                <a:gd name="T114" fmla="*/ 678 w 678"/>
                <a:gd name="T115" fmla="*/ 356 h 742"/>
                <a:gd name="T116" fmla="*/ 676 w 678"/>
                <a:gd name="T117" fmla="*/ 328 h 742"/>
                <a:gd name="T118" fmla="*/ 666 w 678"/>
                <a:gd name="T119" fmla="*/ 304 h 742"/>
                <a:gd name="T120" fmla="*/ 650 w 678"/>
                <a:gd name="T121" fmla="*/ 288 h 742"/>
                <a:gd name="T122" fmla="*/ 640 w 678"/>
                <a:gd name="T123" fmla="*/ 28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8" h="742">
                  <a:moveTo>
                    <a:pt x="640" y="284"/>
                  </a:moveTo>
                  <a:lnTo>
                    <a:pt x="640" y="284"/>
                  </a:lnTo>
                  <a:lnTo>
                    <a:pt x="626" y="284"/>
                  </a:lnTo>
                  <a:lnTo>
                    <a:pt x="626" y="284"/>
                  </a:lnTo>
                  <a:lnTo>
                    <a:pt x="632" y="226"/>
                  </a:lnTo>
                  <a:lnTo>
                    <a:pt x="632" y="226"/>
                  </a:lnTo>
                  <a:lnTo>
                    <a:pt x="632" y="212"/>
                  </a:lnTo>
                  <a:lnTo>
                    <a:pt x="630" y="196"/>
                  </a:lnTo>
                  <a:lnTo>
                    <a:pt x="628" y="182"/>
                  </a:lnTo>
                  <a:lnTo>
                    <a:pt x="624" y="168"/>
                  </a:lnTo>
                  <a:lnTo>
                    <a:pt x="612" y="144"/>
                  </a:lnTo>
                  <a:lnTo>
                    <a:pt x="598" y="120"/>
                  </a:lnTo>
                  <a:lnTo>
                    <a:pt x="580" y="100"/>
                  </a:lnTo>
                  <a:lnTo>
                    <a:pt x="560" y="82"/>
                  </a:lnTo>
                  <a:lnTo>
                    <a:pt x="538" y="64"/>
                  </a:lnTo>
                  <a:lnTo>
                    <a:pt x="516" y="50"/>
                  </a:lnTo>
                  <a:lnTo>
                    <a:pt x="490" y="38"/>
                  </a:lnTo>
                  <a:lnTo>
                    <a:pt x="466" y="26"/>
                  </a:lnTo>
                  <a:lnTo>
                    <a:pt x="440" y="18"/>
                  </a:lnTo>
                  <a:lnTo>
                    <a:pt x="416" y="12"/>
                  </a:lnTo>
                  <a:lnTo>
                    <a:pt x="394" y="6"/>
                  </a:lnTo>
                  <a:lnTo>
                    <a:pt x="372" y="2"/>
                  </a:lnTo>
                  <a:lnTo>
                    <a:pt x="354" y="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2"/>
                  </a:lnTo>
                  <a:lnTo>
                    <a:pt x="282" y="6"/>
                  </a:lnTo>
                  <a:lnTo>
                    <a:pt x="260" y="12"/>
                  </a:lnTo>
                  <a:lnTo>
                    <a:pt x="236" y="18"/>
                  </a:lnTo>
                  <a:lnTo>
                    <a:pt x="212" y="26"/>
                  </a:lnTo>
                  <a:lnTo>
                    <a:pt x="186" y="38"/>
                  </a:lnTo>
                  <a:lnTo>
                    <a:pt x="162" y="50"/>
                  </a:lnTo>
                  <a:lnTo>
                    <a:pt x="138" y="64"/>
                  </a:lnTo>
                  <a:lnTo>
                    <a:pt x="116" y="82"/>
                  </a:lnTo>
                  <a:lnTo>
                    <a:pt x="96" y="100"/>
                  </a:lnTo>
                  <a:lnTo>
                    <a:pt x="78" y="120"/>
                  </a:lnTo>
                  <a:lnTo>
                    <a:pt x="64" y="144"/>
                  </a:lnTo>
                  <a:lnTo>
                    <a:pt x="52" y="168"/>
                  </a:lnTo>
                  <a:lnTo>
                    <a:pt x="48" y="182"/>
                  </a:lnTo>
                  <a:lnTo>
                    <a:pt x="46" y="196"/>
                  </a:lnTo>
                  <a:lnTo>
                    <a:pt x="44" y="212"/>
                  </a:lnTo>
                  <a:lnTo>
                    <a:pt x="44" y="226"/>
                  </a:lnTo>
                  <a:lnTo>
                    <a:pt x="44" y="226"/>
                  </a:lnTo>
                  <a:lnTo>
                    <a:pt x="50" y="284"/>
                  </a:lnTo>
                  <a:lnTo>
                    <a:pt x="50" y="284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28" y="288"/>
                  </a:lnTo>
                  <a:lnTo>
                    <a:pt x="18" y="294"/>
                  </a:lnTo>
                  <a:lnTo>
                    <a:pt x="12" y="304"/>
                  </a:lnTo>
                  <a:lnTo>
                    <a:pt x="6" y="314"/>
                  </a:lnTo>
                  <a:lnTo>
                    <a:pt x="2" y="328"/>
                  </a:lnTo>
                  <a:lnTo>
                    <a:pt x="0" y="342"/>
                  </a:lnTo>
                  <a:lnTo>
                    <a:pt x="0" y="356"/>
                  </a:lnTo>
                  <a:lnTo>
                    <a:pt x="2" y="370"/>
                  </a:lnTo>
                  <a:lnTo>
                    <a:pt x="2" y="370"/>
                  </a:lnTo>
                  <a:lnTo>
                    <a:pt x="6" y="384"/>
                  </a:lnTo>
                  <a:lnTo>
                    <a:pt x="12" y="396"/>
                  </a:lnTo>
                  <a:lnTo>
                    <a:pt x="18" y="408"/>
                  </a:lnTo>
                  <a:lnTo>
                    <a:pt x="26" y="416"/>
                  </a:lnTo>
                  <a:lnTo>
                    <a:pt x="36" y="424"/>
                  </a:lnTo>
                  <a:lnTo>
                    <a:pt x="44" y="430"/>
                  </a:lnTo>
                  <a:lnTo>
                    <a:pt x="54" y="432"/>
                  </a:lnTo>
                  <a:lnTo>
                    <a:pt x="66" y="434"/>
                  </a:lnTo>
                  <a:lnTo>
                    <a:pt x="66" y="434"/>
                  </a:lnTo>
                  <a:lnTo>
                    <a:pt x="74" y="500"/>
                  </a:lnTo>
                  <a:lnTo>
                    <a:pt x="82" y="548"/>
                  </a:lnTo>
                  <a:lnTo>
                    <a:pt x="82" y="548"/>
                  </a:lnTo>
                  <a:lnTo>
                    <a:pt x="84" y="558"/>
                  </a:lnTo>
                  <a:lnTo>
                    <a:pt x="90" y="570"/>
                  </a:lnTo>
                  <a:lnTo>
                    <a:pt x="98" y="582"/>
                  </a:lnTo>
                  <a:lnTo>
                    <a:pt x="106" y="594"/>
                  </a:lnTo>
                  <a:lnTo>
                    <a:pt x="130" y="616"/>
                  </a:lnTo>
                  <a:lnTo>
                    <a:pt x="158" y="638"/>
                  </a:lnTo>
                  <a:lnTo>
                    <a:pt x="190" y="662"/>
                  </a:lnTo>
                  <a:lnTo>
                    <a:pt x="228" y="684"/>
                  </a:lnTo>
                  <a:lnTo>
                    <a:pt x="308" y="730"/>
                  </a:lnTo>
                  <a:lnTo>
                    <a:pt x="308" y="730"/>
                  </a:lnTo>
                  <a:lnTo>
                    <a:pt x="316" y="734"/>
                  </a:lnTo>
                  <a:lnTo>
                    <a:pt x="324" y="738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8" y="742"/>
                  </a:lnTo>
                  <a:lnTo>
                    <a:pt x="338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52" y="738"/>
                  </a:lnTo>
                  <a:lnTo>
                    <a:pt x="360" y="734"/>
                  </a:lnTo>
                  <a:lnTo>
                    <a:pt x="368" y="730"/>
                  </a:lnTo>
                  <a:lnTo>
                    <a:pt x="368" y="730"/>
                  </a:lnTo>
                  <a:lnTo>
                    <a:pt x="448" y="684"/>
                  </a:lnTo>
                  <a:lnTo>
                    <a:pt x="486" y="662"/>
                  </a:lnTo>
                  <a:lnTo>
                    <a:pt x="518" y="638"/>
                  </a:lnTo>
                  <a:lnTo>
                    <a:pt x="546" y="616"/>
                  </a:lnTo>
                  <a:lnTo>
                    <a:pt x="570" y="594"/>
                  </a:lnTo>
                  <a:lnTo>
                    <a:pt x="578" y="582"/>
                  </a:lnTo>
                  <a:lnTo>
                    <a:pt x="586" y="570"/>
                  </a:lnTo>
                  <a:lnTo>
                    <a:pt x="592" y="558"/>
                  </a:lnTo>
                  <a:lnTo>
                    <a:pt x="594" y="548"/>
                  </a:lnTo>
                  <a:lnTo>
                    <a:pt x="594" y="548"/>
                  </a:lnTo>
                  <a:lnTo>
                    <a:pt x="602" y="500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22" y="432"/>
                  </a:lnTo>
                  <a:lnTo>
                    <a:pt x="632" y="430"/>
                  </a:lnTo>
                  <a:lnTo>
                    <a:pt x="642" y="424"/>
                  </a:lnTo>
                  <a:lnTo>
                    <a:pt x="650" y="418"/>
                  </a:lnTo>
                  <a:lnTo>
                    <a:pt x="658" y="408"/>
                  </a:lnTo>
                  <a:lnTo>
                    <a:pt x="666" y="398"/>
                  </a:lnTo>
                  <a:lnTo>
                    <a:pt x="672" y="384"/>
                  </a:lnTo>
                  <a:lnTo>
                    <a:pt x="676" y="370"/>
                  </a:lnTo>
                  <a:lnTo>
                    <a:pt x="676" y="370"/>
                  </a:lnTo>
                  <a:lnTo>
                    <a:pt x="678" y="356"/>
                  </a:lnTo>
                  <a:lnTo>
                    <a:pt x="678" y="342"/>
                  </a:lnTo>
                  <a:lnTo>
                    <a:pt x="676" y="328"/>
                  </a:lnTo>
                  <a:lnTo>
                    <a:pt x="672" y="314"/>
                  </a:lnTo>
                  <a:lnTo>
                    <a:pt x="666" y="304"/>
                  </a:lnTo>
                  <a:lnTo>
                    <a:pt x="658" y="294"/>
                  </a:lnTo>
                  <a:lnTo>
                    <a:pt x="650" y="288"/>
                  </a:lnTo>
                  <a:lnTo>
                    <a:pt x="640" y="284"/>
                  </a:lnTo>
                  <a:lnTo>
                    <a:pt x="640" y="284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5412" y="1155"/>
              <a:ext cx="422" cy="256"/>
            </a:xfrm>
            <a:custGeom>
              <a:avLst/>
              <a:gdLst>
                <a:gd name="T0" fmla="*/ 348 w 422"/>
                <a:gd name="T1" fmla="*/ 14 h 256"/>
                <a:gd name="T2" fmla="*/ 230 w 422"/>
                <a:gd name="T3" fmla="*/ 0 h 256"/>
                <a:gd name="T4" fmla="*/ 238 w 422"/>
                <a:gd name="T5" fmla="*/ 20 h 256"/>
                <a:gd name="T6" fmla="*/ 328 w 422"/>
                <a:gd name="T7" fmla="*/ 36 h 256"/>
                <a:gd name="T8" fmla="*/ 348 w 422"/>
                <a:gd name="T9" fmla="*/ 96 h 256"/>
                <a:gd name="T10" fmla="*/ 230 w 422"/>
                <a:gd name="T11" fmla="*/ 160 h 256"/>
                <a:gd name="T12" fmla="*/ 210 w 422"/>
                <a:gd name="T13" fmla="*/ 140 h 256"/>
                <a:gd name="T14" fmla="*/ 192 w 422"/>
                <a:gd name="T15" fmla="*/ 160 h 256"/>
                <a:gd name="T16" fmla="*/ 72 w 422"/>
                <a:gd name="T17" fmla="*/ 96 h 256"/>
                <a:gd name="T18" fmla="*/ 94 w 422"/>
                <a:gd name="T19" fmla="*/ 36 h 256"/>
                <a:gd name="T20" fmla="*/ 182 w 422"/>
                <a:gd name="T21" fmla="*/ 20 h 256"/>
                <a:gd name="T22" fmla="*/ 192 w 422"/>
                <a:gd name="T23" fmla="*/ 0 h 256"/>
                <a:gd name="T24" fmla="*/ 74 w 422"/>
                <a:gd name="T25" fmla="*/ 14 h 256"/>
                <a:gd name="T26" fmla="*/ 0 w 422"/>
                <a:gd name="T27" fmla="*/ 118 h 256"/>
                <a:gd name="T28" fmla="*/ 28 w 422"/>
                <a:gd name="T29" fmla="*/ 120 h 256"/>
                <a:gd name="T30" fmla="*/ 210 w 422"/>
                <a:gd name="T31" fmla="*/ 256 h 256"/>
                <a:gd name="T32" fmla="*/ 394 w 422"/>
                <a:gd name="T33" fmla="*/ 120 h 256"/>
                <a:gd name="T34" fmla="*/ 422 w 422"/>
                <a:gd name="T35" fmla="*/ 118 h 256"/>
                <a:gd name="T36" fmla="*/ 348 w 422"/>
                <a:gd name="T37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2" h="256">
                  <a:moveTo>
                    <a:pt x="348" y="14"/>
                  </a:moveTo>
                  <a:lnTo>
                    <a:pt x="230" y="0"/>
                  </a:lnTo>
                  <a:lnTo>
                    <a:pt x="238" y="20"/>
                  </a:lnTo>
                  <a:lnTo>
                    <a:pt x="328" y="36"/>
                  </a:lnTo>
                  <a:lnTo>
                    <a:pt x="348" y="96"/>
                  </a:lnTo>
                  <a:lnTo>
                    <a:pt x="230" y="160"/>
                  </a:lnTo>
                  <a:lnTo>
                    <a:pt x="210" y="140"/>
                  </a:lnTo>
                  <a:lnTo>
                    <a:pt x="192" y="160"/>
                  </a:lnTo>
                  <a:lnTo>
                    <a:pt x="72" y="96"/>
                  </a:lnTo>
                  <a:lnTo>
                    <a:pt x="94" y="36"/>
                  </a:lnTo>
                  <a:lnTo>
                    <a:pt x="182" y="20"/>
                  </a:lnTo>
                  <a:lnTo>
                    <a:pt x="192" y="0"/>
                  </a:lnTo>
                  <a:lnTo>
                    <a:pt x="74" y="14"/>
                  </a:lnTo>
                  <a:lnTo>
                    <a:pt x="0" y="118"/>
                  </a:lnTo>
                  <a:lnTo>
                    <a:pt x="28" y="120"/>
                  </a:lnTo>
                  <a:lnTo>
                    <a:pt x="210" y="256"/>
                  </a:lnTo>
                  <a:lnTo>
                    <a:pt x="394" y="120"/>
                  </a:lnTo>
                  <a:lnTo>
                    <a:pt x="422" y="118"/>
                  </a:lnTo>
                  <a:lnTo>
                    <a:pt x="348" y="1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5298" y="505"/>
              <a:ext cx="650" cy="620"/>
            </a:xfrm>
            <a:custGeom>
              <a:avLst/>
              <a:gdLst>
                <a:gd name="T0" fmla="*/ 646 w 650"/>
                <a:gd name="T1" fmla="*/ 274 h 620"/>
                <a:gd name="T2" fmla="*/ 644 w 650"/>
                <a:gd name="T3" fmla="*/ 254 h 620"/>
                <a:gd name="T4" fmla="*/ 636 w 650"/>
                <a:gd name="T5" fmla="*/ 220 h 620"/>
                <a:gd name="T6" fmla="*/ 624 w 650"/>
                <a:gd name="T7" fmla="*/ 186 h 620"/>
                <a:gd name="T8" fmla="*/ 598 w 650"/>
                <a:gd name="T9" fmla="*/ 144 h 620"/>
                <a:gd name="T10" fmla="*/ 552 w 650"/>
                <a:gd name="T11" fmla="*/ 96 h 620"/>
                <a:gd name="T12" fmla="*/ 502 w 650"/>
                <a:gd name="T13" fmla="*/ 60 h 620"/>
                <a:gd name="T14" fmla="*/ 450 w 650"/>
                <a:gd name="T15" fmla="*/ 32 h 620"/>
                <a:gd name="T16" fmla="*/ 374 w 650"/>
                <a:gd name="T17" fmla="*/ 4 h 620"/>
                <a:gd name="T18" fmla="*/ 362 w 650"/>
                <a:gd name="T19" fmla="*/ 0 h 620"/>
                <a:gd name="T20" fmla="*/ 242 w 650"/>
                <a:gd name="T21" fmla="*/ 34 h 620"/>
                <a:gd name="T22" fmla="*/ 156 w 650"/>
                <a:gd name="T23" fmla="*/ 60 h 620"/>
                <a:gd name="T24" fmla="*/ 118 w 650"/>
                <a:gd name="T25" fmla="*/ 76 h 620"/>
                <a:gd name="T26" fmla="*/ 114 w 650"/>
                <a:gd name="T27" fmla="*/ 80 h 620"/>
                <a:gd name="T28" fmla="*/ 106 w 650"/>
                <a:gd name="T29" fmla="*/ 102 h 620"/>
                <a:gd name="T30" fmla="*/ 96 w 650"/>
                <a:gd name="T31" fmla="*/ 168 h 620"/>
                <a:gd name="T32" fmla="*/ 96 w 650"/>
                <a:gd name="T33" fmla="*/ 168 h 620"/>
                <a:gd name="T34" fmla="*/ 64 w 650"/>
                <a:gd name="T35" fmla="*/ 194 h 620"/>
                <a:gd name="T36" fmla="*/ 36 w 650"/>
                <a:gd name="T37" fmla="*/ 222 h 620"/>
                <a:gd name="T38" fmla="*/ 14 w 650"/>
                <a:gd name="T39" fmla="*/ 254 h 620"/>
                <a:gd name="T40" fmla="*/ 0 w 650"/>
                <a:gd name="T41" fmla="*/ 288 h 620"/>
                <a:gd name="T42" fmla="*/ 64 w 650"/>
                <a:gd name="T43" fmla="*/ 590 h 620"/>
                <a:gd name="T44" fmla="*/ 82 w 650"/>
                <a:gd name="T45" fmla="*/ 580 h 620"/>
                <a:gd name="T46" fmla="*/ 132 w 650"/>
                <a:gd name="T47" fmla="*/ 298 h 620"/>
                <a:gd name="T48" fmla="*/ 168 w 650"/>
                <a:gd name="T49" fmla="*/ 304 h 620"/>
                <a:gd name="T50" fmla="*/ 300 w 650"/>
                <a:gd name="T51" fmla="*/ 326 h 620"/>
                <a:gd name="T52" fmla="*/ 324 w 650"/>
                <a:gd name="T53" fmla="*/ 328 h 620"/>
                <a:gd name="T54" fmla="*/ 350 w 650"/>
                <a:gd name="T55" fmla="*/ 326 h 620"/>
                <a:gd name="T56" fmla="*/ 466 w 650"/>
                <a:gd name="T57" fmla="*/ 310 h 620"/>
                <a:gd name="T58" fmla="*/ 476 w 650"/>
                <a:gd name="T59" fmla="*/ 312 h 620"/>
                <a:gd name="T60" fmla="*/ 490 w 650"/>
                <a:gd name="T61" fmla="*/ 322 h 620"/>
                <a:gd name="T62" fmla="*/ 502 w 650"/>
                <a:gd name="T63" fmla="*/ 340 h 620"/>
                <a:gd name="T64" fmla="*/ 508 w 650"/>
                <a:gd name="T65" fmla="*/ 366 h 620"/>
                <a:gd name="T66" fmla="*/ 508 w 650"/>
                <a:gd name="T67" fmla="*/ 386 h 620"/>
                <a:gd name="T68" fmla="*/ 488 w 650"/>
                <a:gd name="T69" fmla="*/ 304 h 620"/>
                <a:gd name="T70" fmla="*/ 582 w 650"/>
                <a:gd name="T71" fmla="*/ 414 h 620"/>
                <a:gd name="T72" fmla="*/ 550 w 650"/>
                <a:gd name="T73" fmla="*/ 620 h 620"/>
                <a:gd name="T74" fmla="*/ 614 w 650"/>
                <a:gd name="T75" fmla="*/ 414 h 620"/>
                <a:gd name="T76" fmla="*/ 650 w 650"/>
                <a:gd name="T77" fmla="*/ 288 h 620"/>
                <a:gd name="T78" fmla="*/ 646 w 650"/>
                <a:gd name="T79" fmla="*/ 27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0" h="620">
                  <a:moveTo>
                    <a:pt x="646" y="274"/>
                  </a:moveTo>
                  <a:lnTo>
                    <a:pt x="646" y="274"/>
                  </a:lnTo>
                  <a:lnTo>
                    <a:pt x="646" y="274"/>
                  </a:lnTo>
                  <a:lnTo>
                    <a:pt x="644" y="254"/>
                  </a:lnTo>
                  <a:lnTo>
                    <a:pt x="642" y="236"/>
                  </a:lnTo>
                  <a:lnTo>
                    <a:pt x="636" y="220"/>
                  </a:lnTo>
                  <a:lnTo>
                    <a:pt x="632" y="202"/>
                  </a:lnTo>
                  <a:lnTo>
                    <a:pt x="624" y="186"/>
                  </a:lnTo>
                  <a:lnTo>
                    <a:pt x="616" y="172"/>
                  </a:lnTo>
                  <a:lnTo>
                    <a:pt x="598" y="144"/>
                  </a:lnTo>
                  <a:lnTo>
                    <a:pt x="576" y="118"/>
                  </a:lnTo>
                  <a:lnTo>
                    <a:pt x="552" y="96"/>
                  </a:lnTo>
                  <a:lnTo>
                    <a:pt x="528" y="76"/>
                  </a:lnTo>
                  <a:lnTo>
                    <a:pt x="502" y="60"/>
                  </a:lnTo>
                  <a:lnTo>
                    <a:pt x="476" y="44"/>
                  </a:lnTo>
                  <a:lnTo>
                    <a:pt x="450" y="32"/>
                  </a:lnTo>
                  <a:lnTo>
                    <a:pt x="406" y="14"/>
                  </a:lnTo>
                  <a:lnTo>
                    <a:pt x="374" y="4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26" y="10"/>
                  </a:lnTo>
                  <a:lnTo>
                    <a:pt x="242" y="34"/>
                  </a:lnTo>
                  <a:lnTo>
                    <a:pt x="196" y="46"/>
                  </a:lnTo>
                  <a:lnTo>
                    <a:pt x="156" y="60"/>
                  </a:lnTo>
                  <a:lnTo>
                    <a:pt x="128" y="70"/>
                  </a:lnTo>
                  <a:lnTo>
                    <a:pt x="118" y="76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0" y="88"/>
                  </a:lnTo>
                  <a:lnTo>
                    <a:pt x="106" y="102"/>
                  </a:lnTo>
                  <a:lnTo>
                    <a:pt x="102" y="130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80" y="180"/>
                  </a:lnTo>
                  <a:lnTo>
                    <a:pt x="64" y="194"/>
                  </a:lnTo>
                  <a:lnTo>
                    <a:pt x="50" y="208"/>
                  </a:lnTo>
                  <a:lnTo>
                    <a:pt x="36" y="222"/>
                  </a:lnTo>
                  <a:lnTo>
                    <a:pt x="24" y="236"/>
                  </a:lnTo>
                  <a:lnTo>
                    <a:pt x="14" y="254"/>
                  </a:lnTo>
                  <a:lnTo>
                    <a:pt x="6" y="270"/>
                  </a:lnTo>
                  <a:lnTo>
                    <a:pt x="0" y="288"/>
                  </a:lnTo>
                  <a:lnTo>
                    <a:pt x="36" y="414"/>
                  </a:lnTo>
                  <a:lnTo>
                    <a:pt x="64" y="590"/>
                  </a:lnTo>
                  <a:lnTo>
                    <a:pt x="100" y="620"/>
                  </a:lnTo>
                  <a:lnTo>
                    <a:pt x="82" y="580"/>
                  </a:lnTo>
                  <a:lnTo>
                    <a:pt x="68" y="414"/>
                  </a:lnTo>
                  <a:lnTo>
                    <a:pt x="132" y="298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300" y="326"/>
                  </a:lnTo>
                  <a:lnTo>
                    <a:pt x="300" y="324"/>
                  </a:lnTo>
                  <a:lnTo>
                    <a:pt x="324" y="328"/>
                  </a:lnTo>
                  <a:lnTo>
                    <a:pt x="350" y="324"/>
                  </a:lnTo>
                  <a:lnTo>
                    <a:pt x="350" y="326"/>
                  </a:lnTo>
                  <a:lnTo>
                    <a:pt x="390" y="320"/>
                  </a:lnTo>
                  <a:lnTo>
                    <a:pt x="466" y="310"/>
                  </a:lnTo>
                  <a:lnTo>
                    <a:pt x="466" y="310"/>
                  </a:lnTo>
                  <a:lnTo>
                    <a:pt x="476" y="312"/>
                  </a:lnTo>
                  <a:lnTo>
                    <a:pt x="484" y="316"/>
                  </a:lnTo>
                  <a:lnTo>
                    <a:pt x="490" y="322"/>
                  </a:lnTo>
                  <a:lnTo>
                    <a:pt x="494" y="326"/>
                  </a:lnTo>
                  <a:lnTo>
                    <a:pt x="502" y="340"/>
                  </a:lnTo>
                  <a:lnTo>
                    <a:pt x="506" y="352"/>
                  </a:lnTo>
                  <a:lnTo>
                    <a:pt x="508" y="366"/>
                  </a:lnTo>
                  <a:lnTo>
                    <a:pt x="508" y="376"/>
                  </a:lnTo>
                  <a:lnTo>
                    <a:pt x="508" y="386"/>
                  </a:lnTo>
                  <a:lnTo>
                    <a:pt x="518" y="356"/>
                  </a:lnTo>
                  <a:lnTo>
                    <a:pt x="488" y="304"/>
                  </a:lnTo>
                  <a:lnTo>
                    <a:pt x="518" y="298"/>
                  </a:lnTo>
                  <a:lnTo>
                    <a:pt x="582" y="414"/>
                  </a:lnTo>
                  <a:lnTo>
                    <a:pt x="566" y="580"/>
                  </a:lnTo>
                  <a:lnTo>
                    <a:pt x="550" y="620"/>
                  </a:lnTo>
                  <a:lnTo>
                    <a:pt x="584" y="590"/>
                  </a:lnTo>
                  <a:lnTo>
                    <a:pt x="614" y="414"/>
                  </a:lnTo>
                  <a:lnTo>
                    <a:pt x="650" y="288"/>
                  </a:lnTo>
                  <a:lnTo>
                    <a:pt x="650" y="288"/>
                  </a:lnTo>
                  <a:lnTo>
                    <a:pt x="646" y="274"/>
                  </a:lnTo>
                  <a:lnTo>
                    <a:pt x="646" y="27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5424" y="931"/>
              <a:ext cx="160" cy="28"/>
            </a:xfrm>
            <a:custGeom>
              <a:avLst/>
              <a:gdLst>
                <a:gd name="T0" fmla="*/ 160 w 160"/>
                <a:gd name="T1" fmla="*/ 28 h 28"/>
                <a:gd name="T2" fmla="*/ 34 w 160"/>
                <a:gd name="T3" fmla="*/ 0 h 28"/>
                <a:gd name="T4" fmla="*/ 0 w 160"/>
                <a:gd name="T5" fmla="*/ 28 h 28"/>
                <a:gd name="T6" fmla="*/ 36 w 160"/>
                <a:gd name="T7" fmla="*/ 22 h 28"/>
                <a:gd name="T8" fmla="*/ 16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160" y="28"/>
                  </a:moveTo>
                  <a:lnTo>
                    <a:pt x="34" y="0"/>
                  </a:lnTo>
                  <a:lnTo>
                    <a:pt x="0" y="28"/>
                  </a:lnTo>
                  <a:lnTo>
                    <a:pt x="36" y="22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662" y="931"/>
              <a:ext cx="160" cy="28"/>
            </a:xfrm>
            <a:custGeom>
              <a:avLst/>
              <a:gdLst>
                <a:gd name="T0" fmla="*/ 0 w 160"/>
                <a:gd name="T1" fmla="*/ 28 h 28"/>
                <a:gd name="T2" fmla="*/ 126 w 160"/>
                <a:gd name="T3" fmla="*/ 0 h 28"/>
                <a:gd name="T4" fmla="*/ 160 w 160"/>
                <a:gd name="T5" fmla="*/ 28 h 28"/>
                <a:gd name="T6" fmla="*/ 124 w 160"/>
                <a:gd name="T7" fmla="*/ 22 h 28"/>
                <a:gd name="T8" fmla="*/ 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0" y="28"/>
                  </a:moveTo>
                  <a:lnTo>
                    <a:pt x="126" y="0"/>
                  </a:lnTo>
                  <a:lnTo>
                    <a:pt x="160" y="28"/>
                  </a:lnTo>
                  <a:lnTo>
                    <a:pt x="124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450" y="977"/>
              <a:ext cx="114" cy="52"/>
            </a:xfrm>
            <a:custGeom>
              <a:avLst/>
              <a:gdLst>
                <a:gd name="T0" fmla="*/ 0 w 114"/>
                <a:gd name="T1" fmla="*/ 26 h 52"/>
                <a:gd name="T2" fmla="*/ 26 w 114"/>
                <a:gd name="T3" fmla="*/ 2 h 52"/>
                <a:gd name="T4" fmla="*/ 84 w 114"/>
                <a:gd name="T5" fmla="*/ 0 h 52"/>
                <a:gd name="T6" fmla="*/ 114 w 114"/>
                <a:gd name="T7" fmla="*/ 30 h 52"/>
                <a:gd name="T8" fmla="*/ 98 w 114"/>
                <a:gd name="T9" fmla="*/ 52 h 52"/>
                <a:gd name="T10" fmla="*/ 8 w 114"/>
                <a:gd name="T11" fmla="*/ 38 h 52"/>
                <a:gd name="T12" fmla="*/ 0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0" y="26"/>
                  </a:moveTo>
                  <a:lnTo>
                    <a:pt x="26" y="2"/>
                  </a:lnTo>
                  <a:lnTo>
                    <a:pt x="84" y="0"/>
                  </a:lnTo>
                  <a:lnTo>
                    <a:pt x="114" y="30"/>
                  </a:lnTo>
                  <a:lnTo>
                    <a:pt x="98" y="52"/>
                  </a:lnTo>
                  <a:lnTo>
                    <a:pt x="8" y="3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490" y="979"/>
              <a:ext cx="44" cy="44"/>
            </a:xfrm>
            <a:custGeom>
              <a:avLst/>
              <a:gdLst>
                <a:gd name="T0" fmla="*/ 44 w 44"/>
                <a:gd name="T1" fmla="*/ 22 h 44"/>
                <a:gd name="T2" fmla="*/ 44 w 44"/>
                <a:gd name="T3" fmla="*/ 22 h 44"/>
                <a:gd name="T4" fmla="*/ 42 w 44"/>
                <a:gd name="T5" fmla="*/ 30 h 44"/>
                <a:gd name="T6" fmla="*/ 36 w 44"/>
                <a:gd name="T7" fmla="*/ 38 h 44"/>
                <a:gd name="T8" fmla="*/ 30 w 44"/>
                <a:gd name="T9" fmla="*/ 42 h 44"/>
                <a:gd name="T10" fmla="*/ 22 w 44"/>
                <a:gd name="T11" fmla="*/ 44 h 44"/>
                <a:gd name="T12" fmla="*/ 22 w 44"/>
                <a:gd name="T13" fmla="*/ 44 h 44"/>
                <a:gd name="T14" fmla="*/ 14 w 44"/>
                <a:gd name="T15" fmla="*/ 42 h 44"/>
                <a:gd name="T16" fmla="*/ 6 w 44"/>
                <a:gd name="T17" fmla="*/ 38 h 44"/>
                <a:gd name="T18" fmla="*/ 2 w 44"/>
                <a:gd name="T19" fmla="*/ 30 h 44"/>
                <a:gd name="T20" fmla="*/ 0 w 44"/>
                <a:gd name="T21" fmla="*/ 22 h 44"/>
                <a:gd name="T22" fmla="*/ 0 w 44"/>
                <a:gd name="T23" fmla="*/ 22 h 44"/>
                <a:gd name="T24" fmla="*/ 2 w 44"/>
                <a:gd name="T25" fmla="*/ 14 h 44"/>
                <a:gd name="T26" fmla="*/ 6 w 44"/>
                <a:gd name="T27" fmla="*/ 6 h 44"/>
                <a:gd name="T28" fmla="*/ 14 w 44"/>
                <a:gd name="T29" fmla="*/ 2 h 44"/>
                <a:gd name="T30" fmla="*/ 22 w 44"/>
                <a:gd name="T31" fmla="*/ 0 h 44"/>
                <a:gd name="T32" fmla="*/ 22 w 44"/>
                <a:gd name="T33" fmla="*/ 0 h 44"/>
                <a:gd name="T34" fmla="*/ 30 w 44"/>
                <a:gd name="T35" fmla="*/ 2 h 44"/>
                <a:gd name="T36" fmla="*/ 36 w 44"/>
                <a:gd name="T37" fmla="*/ 6 h 44"/>
                <a:gd name="T38" fmla="*/ 42 w 44"/>
                <a:gd name="T39" fmla="*/ 14 h 44"/>
                <a:gd name="T40" fmla="*/ 44 w 44"/>
                <a:gd name="T41" fmla="*/ 22 h 44"/>
                <a:gd name="T42" fmla="*/ 44 w 44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lnTo>
                    <a:pt x="44" y="22"/>
                  </a:lnTo>
                  <a:lnTo>
                    <a:pt x="42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2" y="14"/>
                  </a:lnTo>
                  <a:lnTo>
                    <a:pt x="44" y="22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508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2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6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518" y="983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4 h 6"/>
                <a:gd name="T6" fmla="*/ 2 w 6"/>
                <a:gd name="T7" fmla="*/ 6 h 6"/>
                <a:gd name="T8" fmla="*/ 2 w 6"/>
                <a:gd name="T9" fmla="*/ 6 h 6"/>
                <a:gd name="T10" fmla="*/ 2 w 6"/>
                <a:gd name="T11" fmla="*/ 4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5524" y="989"/>
              <a:ext cx="8" cy="12"/>
            </a:xfrm>
            <a:custGeom>
              <a:avLst/>
              <a:gdLst>
                <a:gd name="T0" fmla="*/ 6 w 8"/>
                <a:gd name="T1" fmla="*/ 4 h 12"/>
                <a:gd name="T2" fmla="*/ 6 w 8"/>
                <a:gd name="T3" fmla="*/ 4 h 12"/>
                <a:gd name="T4" fmla="*/ 8 w 8"/>
                <a:gd name="T5" fmla="*/ 10 h 12"/>
                <a:gd name="T6" fmla="*/ 6 w 8"/>
                <a:gd name="T7" fmla="*/ 12 h 12"/>
                <a:gd name="T8" fmla="*/ 6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6 w 8"/>
                <a:gd name="T25" fmla="*/ 4 h 12"/>
                <a:gd name="T26" fmla="*/ 6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690" y="977"/>
              <a:ext cx="114" cy="52"/>
            </a:xfrm>
            <a:custGeom>
              <a:avLst/>
              <a:gdLst>
                <a:gd name="T0" fmla="*/ 114 w 114"/>
                <a:gd name="T1" fmla="*/ 26 h 52"/>
                <a:gd name="T2" fmla="*/ 88 w 114"/>
                <a:gd name="T3" fmla="*/ 2 h 52"/>
                <a:gd name="T4" fmla="*/ 30 w 114"/>
                <a:gd name="T5" fmla="*/ 0 h 52"/>
                <a:gd name="T6" fmla="*/ 0 w 114"/>
                <a:gd name="T7" fmla="*/ 30 h 52"/>
                <a:gd name="T8" fmla="*/ 16 w 114"/>
                <a:gd name="T9" fmla="*/ 52 h 52"/>
                <a:gd name="T10" fmla="*/ 106 w 114"/>
                <a:gd name="T11" fmla="*/ 38 h 52"/>
                <a:gd name="T12" fmla="*/ 114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114" y="26"/>
                  </a:moveTo>
                  <a:lnTo>
                    <a:pt x="88" y="2"/>
                  </a:lnTo>
                  <a:lnTo>
                    <a:pt x="30" y="0"/>
                  </a:lnTo>
                  <a:lnTo>
                    <a:pt x="0" y="30"/>
                  </a:lnTo>
                  <a:lnTo>
                    <a:pt x="16" y="52"/>
                  </a:lnTo>
                  <a:lnTo>
                    <a:pt x="106" y="38"/>
                  </a:lnTo>
                  <a:lnTo>
                    <a:pt x="114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5728" y="979"/>
              <a:ext cx="42" cy="44"/>
            </a:xfrm>
            <a:custGeom>
              <a:avLst/>
              <a:gdLst>
                <a:gd name="T0" fmla="*/ 42 w 42"/>
                <a:gd name="T1" fmla="*/ 22 h 44"/>
                <a:gd name="T2" fmla="*/ 42 w 42"/>
                <a:gd name="T3" fmla="*/ 22 h 44"/>
                <a:gd name="T4" fmla="*/ 40 w 42"/>
                <a:gd name="T5" fmla="*/ 30 h 44"/>
                <a:gd name="T6" fmla="*/ 36 w 42"/>
                <a:gd name="T7" fmla="*/ 38 h 44"/>
                <a:gd name="T8" fmla="*/ 30 w 42"/>
                <a:gd name="T9" fmla="*/ 42 h 44"/>
                <a:gd name="T10" fmla="*/ 20 w 42"/>
                <a:gd name="T11" fmla="*/ 44 h 44"/>
                <a:gd name="T12" fmla="*/ 20 w 42"/>
                <a:gd name="T13" fmla="*/ 44 h 44"/>
                <a:gd name="T14" fmla="*/ 12 w 42"/>
                <a:gd name="T15" fmla="*/ 42 h 44"/>
                <a:gd name="T16" fmla="*/ 6 w 42"/>
                <a:gd name="T17" fmla="*/ 38 h 44"/>
                <a:gd name="T18" fmla="*/ 0 w 42"/>
                <a:gd name="T19" fmla="*/ 30 h 44"/>
                <a:gd name="T20" fmla="*/ 0 w 42"/>
                <a:gd name="T21" fmla="*/ 22 h 44"/>
                <a:gd name="T22" fmla="*/ 0 w 42"/>
                <a:gd name="T23" fmla="*/ 22 h 44"/>
                <a:gd name="T24" fmla="*/ 0 w 42"/>
                <a:gd name="T25" fmla="*/ 14 h 44"/>
                <a:gd name="T26" fmla="*/ 6 w 42"/>
                <a:gd name="T27" fmla="*/ 6 h 44"/>
                <a:gd name="T28" fmla="*/ 12 w 42"/>
                <a:gd name="T29" fmla="*/ 2 h 44"/>
                <a:gd name="T30" fmla="*/ 20 w 42"/>
                <a:gd name="T31" fmla="*/ 0 h 44"/>
                <a:gd name="T32" fmla="*/ 20 w 42"/>
                <a:gd name="T33" fmla="*/ 0 h 44"/>
                <a:gd name="T34" fmla="*/ 30 w 42"/>
                <a:gd name="T35" fmla="*/ 2 h 44"/>
                <a:gd name="T36" fmla="*/ 36 w 42"/>
                <a:gd name="T37" fmla="*/ 6 h 44"/>
                <a:gd name="T38" fmla="*/ 40 w 42"/>
                <a:gd name="T39" fmla="*/ 14 h 44"/>
                <a:gd name="T40" fmla="*/ 42 w 42"/>
                <a:gd name="T41" fmla="*/ 22 h 44"/>
                <a:gd name="T42" fmla="*/ 42 w 42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4">
                  <a:moveTo>
                    <a:pt x="42" y="22"/>
                  </a:moveTo>
                  <a:lnTo>
                    <a:pt x="42" y="22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2" y="42"/>
                  </a:lnTo>
                  <a:lnTo>
                    <a:pt x="6" y="38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5746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5756" y="983"/>
              <a:ext cx="4" cy="6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4 h 6"/>
                <a:gd name="T4" fmla="*/ 4 w 4"/>
                <a:gd name="T5" fmla="*/ 4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4 h 6"/>
                <a:gd name="T12" fmla="*/ 0 w 4"/>
                <a:gd name="T13" fmla="*/ 4 h 6"/>
                <a:gd name="T14" fmla="*/ 0 w 4"/>
                <a:gd name="T15" fmla="*/ 4 h 6"/>
                <a:gd name="T16" fmla="*/ 0 w 4"/>
                <a:gd name="T17" fmla="*/ 2 h 6"/>
                <a:gd name="T18" fmla="*/ 2 w 4"/>
                <a:gd name="T19" fmla="*/ 0 h 6"/>
                <a:gd name="T20" fmla="*/ 2 w 4"/>
                <a:gd name="T21" fmla="*/ 0 h 6"/>
                <a:gd name="T22" fmla="*/ 4 w 4"/>
                <a:gd name="T23" fmla="*/ 2 h 6"/>
                <a:gd name="T24" fmla="*/ 4 w 4"/>
                <a:gd name="T25" fmla="*/ 4 h 6"/>
                <a:gd name="T26" fmla="*/ 4 w 4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5760" y="989"/>
              <a:ext cx="8" cy="12"/>
            </a:xfrm>
            <a:custGeom>
              <a:avLst/>
              <a:gdLst>
                <a:gd name="T0" fmla="*/ 8 w 8"/>
                <a:gd name="T1" fmla="*/ 4 h 12"/>
                <a:gd name="T2" fmla="*/ 8 w 8"/>
                <a:gd name="T3" fmla="*/ 4 h 12"/>
                <a:gd name="T4" fmla="*/ 8 w 8"/>
                <a:gd name="T5" fmla="*/ 10 h 12"/>
                <a:gd name="T6" fmla="*/ 8 w 8"/>
                <a:gd name="T7" fmla="*/ 12 h 12"/>
                <a:gd name="T8" fmla="*/ 8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8 w 8"/>
                <a:gd name="T25" fmla="*/ 4 h 12"/>
                <a:gd name="T26" fmla="*/ 8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8" y="4"/>
                  </a:moveTo>
                  <a:lnTo>
                    <a:pt x="8" y="4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5598" y="983"/>
              <a:ext cx="76" cy="160"/>
            </a:xfrm>
            <a:custGeom>
              <a:avLst/>
              <a:gdLst>
                <a:gd name="T0" fmla="*/ 22 w 76"/>
                <a:gd name="T1" fmla="*/ 0 h 160"/>
                <a:gd name="T2" fmla="*/ 76 w 76"/>
                <a:gd name="T3" fmla="*/ 142 h 160"/>
                <a:gd name="T4" fmla="*/ 76 w 76"/>
                <a:gd name="T5" fmla="*/ 160 h 160"/>
                <a:gd name="T6" fmla="*/ 0 w 76"/>
                <a:gd name="T7" fmla="*/ 160 h 160"/>
                <a:gd name="T8" fmla="*/ 64 w 76"/>
                <a:gd name="T9" fmla="*/ 152 h 160"/>
                <a:gd name="T10" fmla="*/ 66 w 76"/>
                <a:gd name="T11" fmla="*/ 142 h 160"/>
                <a:gd name="T12" fmla="*/ 22 w 76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60">
                  <a:moveTo>
                    <a:pt x="22" y="0"/>
                  </a:moveTo>
                  <a:lnTo>
                    <a:pt x="76" y="142"/>
                  </a:lnTo>
                  <a:lnTo>
                    <a:pt x="76" y="160"/>
                  </a:lnTo>
                  <a:lnTo>
                    <a:pt x="0" y="160"/>
                  </a:lnTo>
                  <a:lnTo>
                    <a:pt x="64" y="152"/>
                  </a:lnTo>
                  <a:lnTo>
                    <a:pt x="66" y="14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1" name="smile"/>
          <p:cNvSpPr>
            <a:spLocks/>
          </p:cNvSpPr>
          <p:nvPr/>
        </p:nvSpPr>
        <p:spPr bwMode="auto">
          <a:xfrm>
            <a:off x="2846553" y="1706483"/>
            <a:ext cx="293214" cy="63588"/>
          </a:xfrm>
          <a:custGeom>
            <a:avLst/>
            <a:gdLst>
              <a:gd name="T0" fmla="*/ 0 w 166"/>
              <a:gd name="T1" fmla="*/ 0 h 36"/>
              <a:gd name="T2" fmla="*/ 0 w 166"/>
              <a:gd name="T3" fmla="*/ 0 h 36"/>
              <a:gd name="T4" fmla="*/ 12 w 166"/>
              <a:gd name="T5" fmla="*/ 4 h 36"/>
              <a:gd name="T6" fmla="*/ 26 w 166"/>
              <a:gd name="T7" fmla="*/ 8 h 36"/>
              <a:gd name="T8" fmla="*/ 46 w 166"/>
              <a:gd name="T9" fmla="*/ 12 h 36"/>
              <a:gd name="T10" fmla="*/ 72 w 166"/>
              <a:gd name="T11" fmla="*/ 14 h 36"/>
              <a:gd name="T12" fmla="*/ 100 w 166"/>
              <a:gd name="T13" fmla="*/ 12 h 36"/>
              <a:gd name="T14" fmla="*/ 132 w 166"/>
              <a:gd name="T15" fmla="*/ 8 h 36"/>
              <a:gd name="T16" fmla="*/ 166 w 166"/>
              <a:gd name="T17" fmla="*/ 0 h 36"/>
              <a:gd name="T18" fmla="*/ 166 w 166"/>
              <a:gd name="T19" fmla="*/ 0 h 36"/>
              <a:gd name="T20" fmla="*/ 152 w 166"/>
              <a:gd name="T21" fmla="*/ 10 h 36"/>
              <a:gd name="T22" fmla="*/ 134 w 166"/>
              <a:gd name="T23" fmla="*/ 20 h 36"/>
              <a:gd name="T24" fmla="*/ 112 w 166"/>
              <a:gd name="T25" fmla="*/ 30 h 36"/>
              <a:gd name="T26" fmla="*/ 100 w 166"/>
              <a:gd name="T27" fmla="*/ 34 h 36"/>
              <a:gd name="T28" fmla="*/ 88 w 166"/>
              <a:gd name="T29" fmla="*/ 36 h 36"/>
              <a:gd name="T30" fmla="*/ 74 w 166"/>
              <a:gd name="T31" fmla="*/ 36 h 36"/>
              <a:gd name="T32" fmla="*/ 58 w 166"/>
              <a:gd name="T33" fmla="*/ 34 h 36"/>
              <a:gd name="T34" fmla="*/ 44 w 166"/>
              <a:gd name="T35" fmla="*/ 30 h 36"/>
              <a:gd name="T36" fmla="*/ 30 w 166"/>
              <a:gd name="T37" fmla="*/ 22 h 36"/>
              <a:gd name="T38" fmla="*/ 14 w 166"/>
              <a:gd name="T39" fmla="*/ 12 h 36"/>
              <a:gd name="T40" fmla="*/ 0 w 166"/>
              <a:gd name="T41" fmla="*/ 0 h 36"/>
              <a:gd name="T42" fmla="*/ 0 w 166"/>
              <a:gd name="T4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6" h="36">
                <a:moveTo>
                  <a:pt x="0" y="0"/>
                </a:moveTo>
                <a:lnTo>
                  <a:pt x="0" y="0"/>
                </a:lnTo>
                <a:lnTo>
                  <a:pt x="12" y="4"/>
                </a:lnTo>
                <a:lnTo>
                  <a:pt x="26" y="8"/>
                </a:lnTo>
                <a:lnTo>
                  <a:pt x="46" y="12"/>
                </a:lnTo>
                <a:lnTo>
                  <a:pt x="72" y="14"/>
                </a:lnTo>
                <a:lnTo>
                  <a:pt x="100" y="12"/>
                </a:lnTo>
                <a:lnTo>
                  <a:pt x="132" y="8"/>
                </a:lnTo>
                <a:lnTo>
                  <a:pt x="166" y="0"/>
                </a:lnTo>
                <a:lnTo>
                  <a:pt x="166" y="0"/>
                </a:lnTo>
                <a:lnTo>
                  <a:pt x="152" y="10"/>
                </a:lnTo>
                <a:lnTo>
                  <a:pt x="134" y="20"/>
                </a:lnTo>
                <a:lnTo>
                  <a:pt x="112" y="30"/>
                </a:lnTo>
                <a:lnTo>
                  <a:pt x="100" y="34"/>
                </a:lnTo>
                <a:lnTo>
                  <a:pt x="88" y="36"/>
                </a:lnTo>
                <a:lnTo>
                  <a:pt x="74" y="36"/>
                </a:lnTo>
                <a:lnTo>
                  <a:pt x="58" y="34"/>
                </a:lnTo>
                <a:lnTo>
                  <a:pt x="44" y="30"/>
                </a:lnTo>
                <a:lnTo>
                  <a:pt x="30" y="22"/>
                </a:lnTo>
                <a:lnTo>
                  <a:pt x="14" y="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82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" name="a"/>
          <p:cNvSpPr/>
          <p:nvPr/>
        </p:nvSpPr>
        <p:spPr>
          <a:xfrm>
            <a:off x="2882048" y="1676925"/>
            <a:ext cx="222224" cy="135525"/>
          </a:xfrm>
          <a:custGeom>
            <a:avLst/>
            <a:gdLst>
              <a:gd name="connsiteX0" fmla="*/ 0 w 222222"/>
              <a:gd name="connsiteY0" fmla="*/ 57218 h 114435"/>
              <a:gd name="connsiteX1" fmla="*/ 111111 w 222222"/>
              <a:gd name="connsiteY1" fmla="*/ 0 h 114435"/>
              <a:gd name="connsiteX2" fmla="*/ 222222 w 222222"/>
              <a:gd name="connsiteY2" fmla="*/ 57218 h 114435"/>
              <a:gd name="connsiteX3" fmla="*/ 111111 w 222222"/>
              <a:gd name="connsiteY3" fmla="*/ 114436 h 114435"/>
              <a:gd name="connsiteX4" fmla="*/ 0 w 222222"/>
              <a:gd name="connsiteY4" fmla="*/ 57218 h 114435"/>
              <a:gd name="connsiteX0" fmla="*/ 2 w 222224"/>
              <a:gd name="connsiteY0" fmla="*/ 26603 h 83821"/>
              <a:gd name="connsiteX1" fmla="*/ 108732 w 222224"/>
              <a:gd name="connsiteY1" fmla="*/ 341 h 83821"/>
              <a:gd name="connsiteX2" fmla="*/ 222224 w 222224"/>
              <a:gd name="connsiteY2" fmla="*/ 26603 h 83821"/>
              <a:gd name="connsiteX3" fmla="*/ 111113 w 222224"/>
              <a:gd name="connsiteY3" fmla="*/ 83821 h 83821"/>
              <a:gd name="connsiteX4" fmla="*/ 2 w 222224"/>
              <a:gd name="connsiteY4" fmla="*/ 26603 h 83821"/>
              <a:gd name="connsiteX0" fmla="*/ 2 w 222224"/>
              <a:gd name="connsiteY0" fmla="*/ 26603 h 112396"/>
              <a:gd name="connsiteX1" fmla="*/ 108732 w 222224"/>
              <a:gd name="connsiteY1" fmla="*/ 341 h 112396"/>
              <a:gd name="connsiteX2" fmla="*/ 222224 w 222224"/>
              <a:gd name="connsiteY2" fmla="*/ 26603 h 112396"/>
              <a:gd name="connsiteX3" fmla="*/ 106351 w 222224"/>
              <a:gd name="connsiteY3" fmla="*/ 112396 h 112396"/>
              <a:gd name="connsiteX4" fmla="*/ 2 w 222224"/>
              <a:gd name="connsiteY4" fmla="*/ 26603 h 1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24" h="112396">
                <a:moveTo>
                  <a:pt x="2" y="26603"/>
                </a:moveTo>
                <a:cubicBezTo>
                  <a:pt x="399" y="7927"/>
                  <a:pt x="47367" y="341"/>
                  <a:pt x="108732" y="341"/>
                </a:cubicBezTo>
                <a:cubicBezTo>
                  <a:pt x="170097" y="341"/>
                  <a:pt x="222224" y="-4998"/>
                  <a:pt x="222224" y="26603"/>
                </a:cubicBezTo>
                <a:cubicBezTo>
                  <a:pt x="222224" y="58204"/>
                  <a:pt x="167716" y="112396"/>
                  <a:pt x="106351" y="112396"/>
                </a:cubicBezTo>
                <a:cubicBezTo>
                  <a:pt x="44986" y="112396"/>
                  <a:pt x="-395" y="45279"/>
                  <a:pt x="2" y="26603"/>
                </a:cubicBezTo>
                <a:close/>
              </a:path>
            </a:pathLst>
          </a:cu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"/>
          <p:cNvSpPr/>
          <p:nvPr/>
        </p:nvSpPr>
        <p:spPr>
          <a:xfrm>
            <a:off x="2962830" y="1710298"/>
            <a:ext cx="68642" cy="63182"/>
          </a:xfrm>
          <a:prstGeom prst="ellipse">
            <a:avLst/>
          </a:pr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4" name="Group 53"/>
          <p:cNvGrpSpPr/>
          <p:nvPr/>
        </p:nvGrpSpPr>
        <p:grpSpPr>
          <a:xfrm>
            <a:off x="2657095" y="1276113"/>
            <a:ext cx="686344" cy="115960"/>
            <a:chOff x="5683209" y="1276113"/>
            <a:chExt cx="686344" cy="115960"/>
          </a:xfrm>
        </p:grpSpPr>
        <p:grpSp>
          <p:nvGrpSpPr>
            <p:cNvPr id="55" name="Group 366"/>
            <p:cNvGrpSpPr>
              <a:grpSpLocks noChangeAspect="1"/>
            </p:cNvGrpSpPr>
            <p:nvPr/>
          </p:nvGrpSpPr>
          <p:grpSpPr bwMode="auto">
            <a:xfrm>
              <a:off x="5683209" y="1276113"/>
              <a:ext cx="268943" cy="115960"/>
              <a:chOff x="5789" y="2132"/>
              <a:chExt cx="770" cy="332"/>
            </a:xfrm>
          </p:grpSpPr>
          <p:sp>
            <p:nvSpPr>
              <p:cNvPr id="59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366"/>
            <p:cNvGrpSpPr>
              <a:grpSpLocks noChangeAspect="1"/>
            </p:cNvGrpSpPr>
            <p:nvPr/>
          </p:nvGrpSpPr>
          <p:grpSpPr bwMode="auto">
            <a:xfrm>
              <a:off x="6100610" y="1276113"/>
              <a:ext cx="268943" cy="115960"/>
              <a:chOff x="5789" y="2132"/>
              <a:chExt cx="770" cy="332"/>
            </a:xfrm>
          </p:grpSpPr>
          <p:sp>
            <p:nvSpPr>
              <p:cNvPr id="57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00" name="Group 399"/>
          <p:cNvGrpSpPr/>
          <p:nvPr/>
        </p:nvGrpSpPr>
        <p:grpSpPr>
          <a:xfrm>
            <a:off x="5830888" y="166688"/>
            <a:ext cx="5675312" cy="6516687"/>
            <a:chOff x="5830888" y="166688"/>
            <a:chExt cx="5675312" cy="6516687"/>
          </a:xfrm>
        </p:grpSpPr>
        <p:grpSp>
          <p:nvGrpSpPr>
            <p:cNvPr id="389" name="Group 4"/>
            <p:cNvGrpSpPr>
              <a:grpSpLocks noChangeAspect="1"/>
            </p:cNvGrpSpPr>
            <p:nvPr/>
          </p:nvGrpSpPr>
          <p:grpSpPr bwMode="auto">
            <a:xfrm>
              <a:off x="5830888" y="166688"/>
              <a:ext cx="5675312" cy="6516687"/>
              <a:chOff x="3673" y="105"/>
              <a:chExt cx="3575" cy="4105"/>
            </a:xfrm>
          </p:grpSpPr>
          <p:sp>
            <p:nvSpPr>
              <p:cNvPr id="391" name="Rectangle 5"/>
              <p:cNvSpPr>
                <a:spLocks noChangeArrowheads="1"/>
              </p:cNvSpPr>
              <p:nvPr/>
            </p:nvSpPr>
            <p:spPr bwMode="auto">
              <a:xfrm>
                <a:off x="3846" y="238"/>
                <a:ext cx="3229" cy="2567"/>
              </a:xfrm>
              <a:prstGeom prst="rect">
                <a:avLst/>
              </a:prstGeom>
              <a:solidFill>
                <a:srgbClr val="E2D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2" name="Rectangle 6"/>
              <p:cNvSpPr>
                <a:spLocks noChangeArrowheads="1"/>
              </p:cNvSpPr>
              <p:nvPr/>
            </p:nvSpPr>
            <p:spPr bwMode="auto">
              <a:xfrm>
                <a:off x="4001" y="396"/>
                <a:ext cx="2916" cy="2251"/>
              </a:xfrm>
              <a:prstGeom prst="rect">
                <a:avLst/>
              </a:prstGeom>
              <a:solidFill>
                <a:srgbClr val="F9F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3" name="Rectangle 7"/>
              <p:cNvSpPr>
                <a:spLocks noChangeArrowheads="1"/>
              </p:cNvSpPr>
              <p:nvPr/>
            </p:nvSpPr>
            <p:spPr bwMode="auto">
              <a:xfrm>
                <a:off x="3673" y="2808"/>
                <a:ext cx="3575" cy="7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4" name="Freeform 8"/>
              <p:cNvSpPr>
                <a:spLocks/>
              </p:cNvSpPr>
              <p:nvPr/>
            </p:nvSpPr>
            <p:spPr bwMode="auto">
              <a:xfrm>
                <a:off x="3673" y="105"/>
                <a:ext cx="3575" cy="131"/>
              </a:xfrm>
              <a:custGeom>
                <a:avLst/>
                <a:gdLst>
                  <a:gd name="T0" fmla="*/ 1997 w 3575"/>
                  <a:gd name="T1" fmla="*/ 42 h 131"/>
                  <a:gd name="T2" fmla="*/ 1997 w 3575"/>
                  <a:gd name="T3" fmla="*/ 42 h 131"/>
                  <a:gd name="T4" fmla="*/ 1995 w 3575"/>
                  <a:gd name="T5" fmla="*/ 37 h 131"/>
                  <a:gd name="T6" fmla="*/ 1990 w 3575"/>
                  <a:gd name="T7" fmla="*/ 35 h 131"/>
                  <a:gd name="T8" fmla="*/ 1990 w 3575"/>
                  <a:gd name="T9" fmla="*/ 35 h 131"/>
                  <a:gd name="T10" fmla="*/ 1978 w 3575"/>
                  <a:gd name="T11" fmla="*/ 27 h 131"/>
                  <a:gd name="T12" fmla="*/ 1960 w 3575"/>
                  <a:gd name="T13" fmla="*/ 22 h 131"/>
                  <a:gd name="T14" fmla="*/ 1906 w 3575"/>
                  <a:gd name="T15" fmla="*/ 12 h 131"/>
                  <a:gd name="T16" fmla="*/ 1839 w 3575"/>
                  <a:gd name="T17" fmla="*/ 5 h 131"/>
                  <a:gd name="T18" fmla="*/ 1768 w 3575"/>
                  <a:gd name="T19" fmla="*/ 0 h 131"/>
                  <a:gd name="T20" fmla="*/ 1696 w 3575"/>
                  <a:gd name="T21" fmla="*/ 0 h 131"/>
                  <a:gd name="T22" fmla="*/ 1664 w 3575"/>
                  <a:gd name="T23" fmla="*/ 2 h 131"/>
                  <a:gd name="T24" fmla="*/ 1634 w 3575"/>
                  <a:gd name="T25" fmla="*/ 5 h 131"/>
                  <a:gd name="T26" fmla="*/ 1610 w 3575"/>
                  <a:gd name="T27" fmla="*/ 10 h 131"/>
                  <a:gd name="T28" fmla="*/ 1592 w 3575"/>
                  <a:gd name="T29" fmla="*/ 17 h 131"/>
                  <a:gd name="T30" fmla="*/ 1580 w 3575"/>
                  <a:gd name="T31" fmla="*/ 25 h 131"/>
                  <a:gd name="T32" fmla="*/ 1578 w 3575"/>
                  <a:gd name="T33" fmla="*/ 30 h 131"/>
                  <a:gd name="T34" fmla="*/ 1575 w 3575"/>
                  <a:gd name="T35" fmla="*/ 35 h 131"/>
                  <a:gd name="T36" fmla="*/ 1575 w 3575"/>
                  <a:gd name="T37" fmla="*/ 35 h 131"/>
                  <a:gd name="T38" fmla="*/ 1578 w 3575"/>
                  <a:gd name="T39" fmla="*/ 42 h 131"/>
                  <a:gd name="T40" fmla="*/ 0 w 3575"/>
                  <a:gd name="T41" fmla="*/ 42 h 131"/>
                  <a:gd name="T42" fmla="*/ 0 w 3575"/>
                  <a:gd name="T43" fmla="*/ 131 h 131"/>
                  <a:gd name="T44" fmla="*/ 3575 w 3575"/>
                  <a:gd name="T45" fmla="*/ 131 h 131"/>
                  <a:gd name="T46" fmla="*/ 3575 w 3575"/>
                  <a:gd name="T47" fmla="*/ 42 h 131"/>
                  <a:gd name="T48" fmla="*/ 1997 w 3575"/>
                  <a:gd name="T49" fmla="*/ 4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75" h="131">
                    <a:moveTo>
                      <a:pt x="1997" y="42"/>
                    </a:moveTo>
                    <a:lnTo>
                      <a:pt x="1997" y="42"/>
                    </a:lnTo>
                    <a:lnTo>
                      <a:pt x="1995" y="37"/>
                    </a:lnTo>
                    <a:lnTo>
                      <a:pt x="1990" y="35"/>
                    </a:lnTo>
                    <a:lnTo>
                      <a:pt x="1990" y="35"/>
                    </a:lnTo>
                    <a:lnTo>
                      <a:pt x="1978" y="27"/>
                    </a:lnTo>
                    <a:lnTo>
                      <a:pt x="1960" y="22"/>
                    </a:lnTo>
                    <a:lnTo>
                      <a:pt x="1906" y="12"/>
                    </a:lnTo>
                    <a:lnTo>
                      <a:pt x="1839" y="5"/>
                    </a:lnTo>
                    <a:lnTo>
                      <a:pt x="1768" y="0"/>
                    </a:lnTo>
                    <a:lnTo>
                      <a:pt x="1696" y="0"/>
                    </a:lnTo>
                    <a:lnTo>
                      <a:pt x="1664" y="2"/>
                    </a:lnTo>
                    <a:lnTo>
                      <a:pt x="1634" y="5"/>
                    </a:lnTo>
                    <a:lnTo>
                      <a:pt x="1610" y="10"/>
                    </a:lnTo>
                    <a:lnTo>
                      <a:pt x="1592" y="17"/>
                    </a:lnTo>
                    <a:lnTo>
                      <a:pt x="1580" y="25"/>
                    </a:lnTo>
                    <a:lnTo>
                      <a:pt x="1578" y="30"/>
                    </a:lnTo>
                    <a:lnTo>
                      <a:pt x="1575" y="35"/>
                    </a:lnTo>
                    <a:lnTo>
                      <a:pt x="1575" y="35"/>
                    </a:lnTo>
                    <a:lnTo>
                      <a:pt x="1578" y="42"/>
                    </a:lnTo>
                    <a:lnTo>
                      <a:pt x="0" y="42"/>
                    </a:lnTo>
                    <a:lnTo>
                      <a:pt x="0" y="131"/>
                    </a:lnTo>
                    <a:lnTo>
                      <a:pt x="3575" y="131"/>
                    </a:lnTo>
                    <a:lnTo>
                      <a:pt x="3575" y="42"/>
                    </a:lnTo>
                    <a:lnTo>
                      <a:pt x="1997" y="42"/>
                    </a:lnTo>
                    <a:close/>
                  </a:path>
                </a:pathLst>
              </a:custGeom>
              <a:solidFill>
                <a:srgbClr val="BDA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5" name="Freeform 9"/>
              <p:cNvSpPr>
                <a:spLocks/>
              </p:cNvSpPr>
              <p:nvPr/>
            </p:nvSpPr>
            <p:spPr bwMode="auto">
              <a:xfrm>
                <a:off x="3673" y="105"/>
                <a:ext cx="3575" cy="79"/>
              </a:xfrm>
              <a:custGeom>
                <a:avLst/>
                <a:gdLst>
                  <a:gd name="T0" fmla="*/ 1990 w 3575"/>
                  <a:gd name="T1" fmla="*/ 35 h 79"/>
                  <a:gd name="T2" fmla="*/ 1990 w 3575"/>
                  <a:gd name="T3" fmla="*/ 35 h 79"/>
                  <a:gd name="T4" fmla="*/ 1978 w 3575"/>
                  <a:gd name="T5" fmla="*/ 27 h 79"/>
                  <a:gd name="T6" fmla="*/ 1960 w 3575"/>
                  <a:gd name="T7" fmla="*/ 22 h 79"/>
                  <a:gd name="T8" fmla="*/ 1906 w 3575"/>
                  <a:gd name="T9" fmla="*/ 12 h 79"/>
                  <a:gd name="T10" fmla="*/ 1839 w 3575"/>
                  <a:gd name="T11" fmla="*/ 5 h 79"/>
                  <a:gd name="T12" fmla="*/ 1768 w 3575"/>
                  <a:gd name="T13" fmla="*/ 0 h 79"/>
                  <a:gd name="T14" fmla="*/ 1696 w 3575"/>
                  <a:gd name="T15" fmla="*/ 0 h 79"/>
                  <a:gd name="T16" fmla="*/ 1664 w 3575"/>
                  <a:gd name="T17" fmla="*/ 2 h 79"/>
                  <a:gd name="T18" fmla="*/ 1634 w 3575"/>
                  <a:gd name="T19" fmla="*/ 5 h 79"/>
                  <a:gd name="T20" fmla="*/ 1610 w 3575"/>
                  <a:gd name="T21" fmla="*/ 10 h 79"/>
                  <a:gd name="T22" fmla="*/ 1592 w 3575"/>
                  <a:gd name="T23" fmla="*/ 17 h 79"/>
                  <a:gd name="T24" fmla="*/ 1580 w 3575"/>
                  <a:gd name="T25" fmla="*/ 25 h 79"/>
                  <a:gd name="T26" fmla="*/ 1578 w 3575"/>
                  <a:gd name="T27" fmla="*/ 30 h 79"/>
                  <a:gd name="T28" fmla="*/ 1575 w 3575"/>
                  <a:gd name="T29" fmla="*/ 35 h 79"/>
                  <a:gd name="T30" fmla="*/ 1575 w 3575"/>
                  <a:gd name="T31" fmla="*/ 35 h 79"/>
                  <a:gd name="T32" fmla="*/ 1578 w 3575"/>
                  <a:gd name="T33" fmla="*/ 42 h 79"/>
                  <a:gd name="T34" fmla="*/ 0 w 3575"/>
                  <a:gd name="T35" fmla="*/ 42 h 79"/>
                  <a:gd name="T36" fmla="*/ 0 w 3575"/>
                  <a:gd name="T37" fmla="*/ 79 h 79"/>
                  <a:gd name="T38" fmla="*/ 3575 w 3575"/>
                  <a:gd name="T39" fmla="*/ 79 h 79"/>
                  <a:gd name="T40" fmla="*/ 3575 w 3575"/>
                  <a:gd name="T41" fmla="*/ 42 h 79"/>
                  <a:gd name="T42" fmla="*/ 1997 w 3575"/>
                  <a:gd name="T43" fmla="*/ 42 h 79"/>
                  <a:gd name="T44" fmla="*/ 1997 w 3575"/>
                  <a:gd name="T45" fmla="*/ 42 h 79"/>
                  <a:gd name="T46" fmla="*/ 1995 w 3575"/>
                  <a:gd name="T47" fmla="*/ 37 h 79"/>
                  <a:gd name="T48" fmla="*/ 1990 w 3575"/>
                  <a:gd name="T49" fmla="*/ 35 h 79"/>
                  <a:gd name="T50" fmla="*/ 1990 w 3575"/>
                  <a:gd name="T51" fmla="*/ 3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5" h="79">
                    <a:moveTo>
                      <a:pt x="1990" y="35"/>
                    </a:moveTo>
                    <a:lnTo>
                      <a:pt x="1990" y="35"/>
                    </a:lnTo>
                    <a:lnTo>
                      <a:pt x="1978" y="27"/>
                    </a:lnTo>
                    <a:lnTo>
                      <a:pt x="1960" y="22"/>
                    </a:lnTo>
                    <a:lnTo>
                      <a:pt x="1906" y="12"/>
                    </a:lnTo>
                    <a:lnTo>
                      <a:pt x="1839" y="5"/>
                    </a:lnTo>
                    <a:lnTo>
                      <a:pt x="1768" y="0"/>
                    </a:lnTo>
                    <a:lnTo>
                      <a:pt x="1696" y="0"/>
                    </a:lnTo>
                    <a:lnTo>
                      <a:pt x="1664" y="2"/>
                    </a:lnTo>
                    <a:lnTo>
                      <a:pt x="1634" y="5"/>
                    </a:lnTo>
                    <a:lnTo>
                      <a:pt x="1610" y="10"/>
                    </a:lnTo>
                    <a:lnTo>
                      <a:pt x="1592" y="17"/>
                    </a:lnTo>
                    <a:lnTo>
                      <a:pt x="1580" y="25"/>
                    </a:lnTo>
                    <a:lnTo>
                      <a:pt x="1578" y="30"/>
                    </a:lnTo>
                    <a:lnTo>
                      <a:pt x="1575" y="35"/>
                    </a:lnTo>
                    <a:lnTo>
                      <a:pt x="1575" y="35"/>
                    </a:lnTo>
                    <a:lnTo>
                      <a:pt x="1578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3575" y="79"/>
                    </a:lnTo>
                    <a:lnTo>
                      <a:pt x="3575" y="42"/>
                    </a:lnTo>
                    <a:lnTo>
                      <a:pt x="1997" y="42"/>
                    </a:lnTo>
                    <a:lnTo>
                      <a:pt x="1997" y="42"/>
                    </a:lnTo>
                    <a:lnTo>
                      <a:pt x="1995" y="37"/>
                    </a:lnTo>
                    <a:lnTo>
                      <a:pt x="1990" y="35"/>
                    </a:lnTo>
                    <a:lnTo>
                      <a:pt x="1990" y="35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6" name="Freeform 10"/>
              <p:cNvSpPr>
                <a:spLocks/>
              </p:cNvSpPr>
              <p:nvPr/>
            </p:nvSpPr>
            <p:spPr bwMode="auto">
              <a:xfrm>
                <a:off x="3846" y="2882"/>
                <a:ext cx="701" cy="1328"/>
              </a:xfrm>
              <a:custGeom>
                <a:avLst/>
                <a:gdLst>
                  <a:gd name="T0" fmla="*/ 644 w 701"/>
                  <a:gd name="T1" fmla="*/ 0 h 1328"/>
                  <a:gd name="T2" fmla="*/ 118 w 701"/>
                  <a:gd name="T3" fmla="*/ 1271 h 1328"/>
                  <a:gd name="T4" fmla="*/ 0 w 701"/>
                  <a:gd name="T5" fmla="*/ 1271 h 1328"/>
                  <a:gd name="T6" fmla="*/ 0 w 701"/>
                  <a:gd name="T7" fmla="*/ 1328 h 1328"/>
                  <a:gd name="T8" fmla="*/ 200 w 701"/>
                  <a:gd name="T9" fmla="*/ 1328 h 1328"/>
                  <a:gd name="T10" fmla="*/ 701 w 701"/>
                  <a:gd name="T11" fmla="*/ 0 h 1328"/>
                  <a:gd name="T12" fmla="*/ 644 w 701"/>
                  <a:gd name="T13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1" h="1328">
                    <a:moveTo>
                      <a:pt x="644" y="0"/>
                    </a:moveTo>
                    <a:lnTo>
                      <a:pt x="118" y="1271"/>
                    </a:lnTo>
                    <a:lnTo>
                      <a:pt x="0" y="1271"/>
                    </a:lnTo>
                    <a:lnTo>
                      <a:pt x="0" y="1328"/>
                    </a:lnTo>
                    <a:lnTo>
                      <a:pt x="200" y="1328"/>
                    </a:lnTo>
                    <a:lnTo>
                      <a:pt x="701" y="0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7" name="Freeform 11"/>
              <p:cNvSpPr>
                <a:spLocks/>
              </p:cNvSpPr>
              <p:nvPr/>
            </p:nvSpPr>
            <p:spPr bwMode="auto">
              <a:xfrm>
                <a:off x="3987" y="2882"/>
                <a:ext cx="560" cy="1328"/>
              </a:xfrm>
              <a:custGeom>
                <a:avLst/>
                <a:gdLst>
                  <a:gd name="T0" fmla="*/ 533 w 560"/>
                  <a:gd name="T1" fmla="*/ 0 h 1328"/>
                  <a:gd name="T2" fmla="*/ 0 w 560"/>
                  <a:gd name="T3" fmla="*/ 1328 h 1328"/>
                  <a:gd name="T4" fmla="*/ 59 w 560"/>
                  <a:gd name="T5" fmla="*/ 1328 h 1328"/>
                  <a:gd name="T6" fmla="*/ 560 w 560"/>
                  <a:gd name="T7" fmla="*/ 0 h 1328"/>
                  <a:gd name="T8" fmla="*/ 533 w 560"/>
                  <a:gd name="T9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1328">
                    <a:moveTo>
                      <a:pt x="533" y="0"/>
                    </a:moveTo>
                    <a:lnTo>
                      <a:pt x="0" y="1328"/>
                    </a:lnTo>
                    <a:lnTo>
                      <a:pt x="59" y="1328"/>
                    </a:lnTo>
                    <a:lnTo>
                      <a:pt x="560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836A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8" name="Freeform 12"/>
              <p:cNvSpPr>
                <a:spLocks/>
              </p:cNvSpPr>
              <p:nvPr/>
            </p:nvSpPr>
            <p:spPr bwMode="auto">
              <a:xfrm>
                <a:off x="6404" y="2882"/>
                <a:ext cx="701" cy="1328"/>
              </a:xfrm>
              <a:custGeom>
                <a:avLst/>
                <a:gdLst>
                  <a:gd name="T0" fmla="*/ 56 w 701"/>
                  <a:gd name="T1" fmla="*/ 0 h 1328"/>
                  <a:gd name="T2" fmla="*/ 582 w 701"/>
                  <a:gd name="T3" fmla="*/ 1271 h 1328"/>
                  <a:gd name="T4" fmla="*/ 701 w 701"/>
                  <a:gd name="T5" fmla="*/ 1271 h 1328"/>
                  <a:gd name="T6" fmla="*/ 701 w 701"/>
                  <a:gd name="T7" fmla="*/ 1328 h 1328"/>
                  <a:gd name="T8" fmla="*/ 501 w 701"/>
                  <a:gd name="T9" fmla="*/ 1328 h 1328"/>
                  <a:gd name="T10" fmla="*/ 0 w 701"/>
                  <a:gd name="T11" fmla="*/ 0 h 1328"/>
                  <a:gd name="T12" fmla="*/ 56 w 701"/>
                  <a:gd name="T13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1" h="1328">
                    <a:moveTo>
                      <a:pt x="56" y="0"/>
                    </a:moveTo>
                    <a:lnTo>
                      <a:pt x="582" y="1271"/>
                    </a:lnTo>
                    <a:lnTo>
                      <a:pt x="701" y="1271"/>
                    </a:lnTo>
                    <a:lnTo>
                      <a:pt x="701" y="1328"/>
                    </a:lnTo>
                    <a:lnTo>
                      <a:pt x="501" y="1328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9" name="Freeform 13"/>
              <p:cNvSpPr>
                <a:spLocks/>
              </p:cNvSpPr>
              <p:nvPr/>
            </p:nvSpPr>
            <p:spPr bwMode="auto">
              <a:xfrm>
                <a:off x="6404" y="2882"/>
                <a:ext cx="560" cy="1328"/>
              </a:xfrm>
              <a:custGeom>
                <a:avLst/>
                <a:gdLst>
                  <a:gd name="T0" fmla="*/ 27 w 560"/>
                  <a:gd name="T1" fmla="*/ 0 h 1328"/>
                  <a:gd name="T2" fmla="*/ 560 w 560"/>
                  <a:gd name="T3" fmla="*/ 1328 h 1328"/>
                  <a:gd name="T4" fmla="*/ 501 w 560"/>
                  <a:gd name="T5" fmla="*/ 1328 h 1328"/>
                  <a:gd name="T6" fmla="*/ 0 w 560"/>
                  <a:gd name="T7" fmla="*/ 0 h 1328"/>
                  <a:gd name="T8" fmla="*/ 27 w 560"/>
                  <a:gd name="T9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1328">
                    <a:moveTo>
                      <a:pt x="27" y="0"/>
                    </a:moveTo>
                    <a:lnTo>
                      <a:pt x="560" y="1328"/>
                    </a:lnTo>
                    <a:lnTo>
                      <a:pt x="501" y="1328"/>
                    </a:lnTo>
                    <a:lnTo>
                      <a:pt x="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36A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439527" y="702843"/>
              <a:ext cx="443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Perpustakaan</a:t>
              </a:r>
              <a:r>
                <a:rPr lang="en-US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0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adalah</a:t>
              </a:r>
              <a:r>
                <a:rPr lang="en-US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id-ID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7" name="Group 386"/>
          <p:cNvGrpSpPr/>
          <p:nvPr/>
        </p:nvGrpSpPr>
        <p:grpSpPr>
          <a:xfrm>
            <a:off x="2925959" y="1114195"/>
            <a:ext cx="2586211" cy="4134015"/>
            <a:chOff x="9052294" y="3913212"/>
            <a:chExt cx="2586211" cy="4134015"/>
          </a:xfrm>
        </p:grpSpPr>
        <p:grpSp>
          <p:nvGrpSpPr>
            <p:cNvPr id="381" name="Group 380"/>
            <p:cNvGrpSpPr/>
            <p:nvPr/>
          </p:nvGrpSpPr>
          <p:grpSpPr>
            <a:xfrm>
              <a:off x="10149149" y="3913212"/>
              <a:ext cx="1489356" cy="2122627"/>
              <a:chOff x="10149149" y="3913212"/>
              <a:chExt cx="1489356" cy="2122627"/>
            </a:xfrm>
          </p:grpSpPr>
          <p:sp>
            <p:nvSpPr>
              <p:cNvPr id="2" name="Rectangle 1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</p:grpSpPr>
            <p:sp>
              <p:nvSpPr>
                <p:cNvPr id="49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solidFill>
                  <a:srgbClr val="CE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0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382" name="Group 381"/>
            <p:cNvGrpSpPr/>
            <p:nvPr/>
          </p:nvGrpSpPr>
          <p:grpSpPr>
            <a:xfrm rot="10800000">
              <a:off x="9052294" y="5924600"/>
              <a:ext cx="1489356" cy="2122627"/>
              <a:chOff x="10149149" y="3913212"/>
              <a:chExt cx="1489356" cy="2122627"/>
            </a:xfrm>
            <a:noFill/>
          </p:grpSpPr>
          <p:sp>
            <p:nvSpPr>
              <p:cNvPr id="383" name="Rectangle 382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384" name="Group 383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  <a:grpFill/>
            </p:grpSpPr>
            <p:sp>
              <p:nvSpPr>
                <p:cNvPr id="385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6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6018E78-4360-41FF-B386-0FA3D001BC91}"/>
              </a:ext>
            </a:extLst>
          </p:cNvPr>
          <p:cNvSpPr/>
          <p:nvPr/>
        </p:nvSpPr>
        <p:spPr>
          <a:xfrm>
            <a:off x="6493350" y="1276113"/>
            <a:ext cx="4487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RUMAH MAHASISWA, PELAJAR DAN MASYARAKAT    MELAKUKAN INOVASI UNTUK BERUBAH KE ARAH YANG LEBIH BAIK.</a:t>
            </a:r>
            <a:endParaRPr lang="en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EE23680-C0B8-4D11-8BEE-D836DA9C210B}"/>
              </a:ext>
            </a:extLst>
          </p:cNvPr>
          <p:cNvSpPr/>
          <p:nvPr/>
        </p:nvSpPr>
        <p:spPr>
          <a:xfrm>
            <a:off x="6475807" y="1838406"/>
            <a:ext cx="438358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TEMPAT PARA PENULIS, PENELITI, PENERBIT, ILMUWAN, AGAMAWAN, WARTAWAN, BUDAYAWAN DAN POLITIKUS MEMBEDAH BUKU UNTUK MEMBANGUN PERADABAN BANGSA.</a:t>
            </a:r>
            <a:endParaRPr lang="en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FF68B5E-31B0-4322-8361-59DB70E28ADF}"/>
              </a:ext>
            </a:extLst>
          </p:cNvPr>
          <p:cNvSpPr/>
          <p:nvPr/>
        </p:nvSpPr>
        <p:spPr>
          <a:xfrm>
            <a:off x="6463992" y="2394783"/>
            <a:ext cx="439539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TEMPAT UNTUK MENGUMPULKAN, MENGOLAH, MENDAYAGUNAKAN DAN MENYIMPAN PRODUK BUDAYA BERUPA KARYA TULIS, KARYA CETAK,</a:t>
            </a:r>
            <a:r>
              <a:rPr lang="en-ID" sz="1000" b="1" dirty="0">
                <a:latin typeface="Arial" panose="020B0604020202020204" pitchFamily="34" charset="0"/>
                <a:cs typeface="Arial" panose="020B0604020202020204" pitchFamily="34" charset="0"/>
              </a:rPr>
              <a:t> KARYA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D" sz="1000" b="1" dirty="0">
                <a:latin typeface="Arial" panose="020B0604020202020204" pitchFamily="34" charset="0"/>
                <a:cs typeface="Arial" panose="020B0604020202020204" pitchFamily="34" charset="0"/>
              </a:rPr>
              <a:t>EKAM, BUKU DIGITAL HASIL PEMIKIRAN PUTRA – PUTRI BANGSA.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6CAB01C-B99C-47E5-916E-376653D0B05A}"/>
              </a:ext>
            </a:extLst>
          </p:cNvPr>
          <p:cNvSpPr/>
          <p:nvPr/>
        </p:nvSpPr>
        <p:spPr>
          <a:xfrm>
            <a:off x="6475806" y="3072980"/>
            <a:ext cx="439539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 WADAH MENGEMBAN MANDAT UNESCO UNTUK MEWUJUDKAN FUNGSI YANG BERORIENTASI PADA LAYANAN NASIONAL, WARISAN BUDAYA, DAN INFRASTRUKTUR BUDAYA.</a:t>
            </a:r>
            <a:endParaRPr lang="en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xmlns="" id="{AE93EF3A-8A8F-4CF6-A66E-65B0A5CD6247}"/>
              </a:ext>
            </a:extLst>
          </p:cNvPr>
          <p:cNvSpPr/>
          <p:nvPr/>
        </p:nvSpPr>
        <p:spPr>
          <a:xfrm>
            <a:off x="6475806" y="3673573"/>
            <a:ext cx="4423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5. INSTITUSI TERPENTING UNTUK MENEMUKAN SOLUSI MENGHAPUSKAN BELENGGU KEBODOHAN DAN KEMISKINAN.</a:t>
            </a:r>
            <a:endParaRPr lang="en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1" grpId="5" animBg="1"/>
          <p:bldP spid="51" grpId="6" animBg="1"/>
          <p:bldP spid="51" grpId="7" animBg="1"/>
          <p:bldP spid="51" grpId="8" animBg="1"/>
          <p:bldP spid="51" grpId="9" animBg="1"/>
          <p:bldP spid="52" grpId="0" animBg="1"/>
          <p:bldP spid="52" grpId="1" animBg="1"/>
          <p:bldP spid="52" grpId="2" animBg="1"/>
          <p:bldP spid="52" grpId="3" animBg="1"/>
          <p:bldP spid="52" grpId="4" animBg="1"/>
          <p:bldP spid="52" grpId="5" animBg="1"/>
          <p:bldP spid="52" grpId="6" animBg="1"/>
          <p:bldP spid="52" grpId="7" animBg="1"/>
          <p:bldP spid="52" grpId="8" animBg="1"/>
          <p:bldP spid="52" grpId="9" animBg="1"/>
          <p:bldP spid="53" grpId="0" animBg="1"/>
          <p:bldP spid="53" grpId="1" animBg="1"/>
          <p:bldP spid="53" grpId="2" animBg="1"/>
          <p:bldP spid="53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1" grpId="5" animBg="1"/>
          <p:bldP spid="51" grpId="6" animBg="1"/>
          <p:bldP spid="51" grpId="7" animBg="1"/>
          <p:bldP spid="51" grpId="8" animBg="1"/>
          <p:bldP spid="51" grpId="9" animBg="1"/>
          <p:bldP spid="52" grpId="0" animBg="1"/>
          <p:bldP spid="52" grpId="1" animBg="1"/>
          <p:bldP spid="52" grpId="2" animBg="1"/>
          <p:bldP spid="52" grpId="3" animBg="1"/>
          <p:bldP spid="52" grpId="4" animBg="1"/>
          <p:bldP spid="52" grpId="5" animBg="1"/>
          <p:bldP spid="52" grpId="6" animBg="1"/>
          <p:bldP spid="52" grpId="7" animBg="1"/>
          <p:bldP spid="52" grpId="8" animBg="1"/>
          <p:bldP spid="52" grpId="9" animBg="1"/>
          <p:bldP spid="53" grpId="0" animBg="1"/>
          <p:bldP spid="53" grpId="1" animBg="1"/>
          <p:bldP spid="53" grpId="2" animBg="1"/>
          <p:bldP spid="53" grpId="3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332614" y="255924"/>
            <a:ext cx="3503613" cy="1743075"/>
            <a:chOff x="7315200" y="2047875"/>
            <a:chExt cx="3503613" cy="1743075"/>
          </a:xfrm>
        </p:grpSpPr>
        <p:sp>
          <p:nvSpPr>
            <p:cNvPr id="62" name="Rectangle 47"/>
            <p:cNvSpPr>
              <a:spLocks noChangeArrowheads="1"/>
            </p:cNvSpPr>
            <p:nvPr/>
          </p:nvSpPr>
          <p:spPr bwMode="auto">
            <a:xfrm>
              <a:off x="7315200" y="2047875"/>
              <a:ext cx="3503613" cy="1743075"/>
            </a:xfrm>
            <a:prstGeom prst="rect">
              <a:avLst/>
            </a:prstGeom>
            <a:solidFill>
              <a:srgbClr val="3C2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48"/>
            <p:cNvSpPr>
              <a:spLocks noChangeArrowheads="1"/>
            </p:cNvSpPr>
            <p:nvPr/>
          </p:nvSpPr>
          <p:spPr bwMode="auto">
            <a:xfrm>
              <a:off x="7412038" y="2117725"/>
              <a:ext cx="3309938" cy="1589088"/>
            </a:xfrm>
            <a:prstGeom prst="rect">
              <a:avLst/>
            </a:prstGeom>
            <a:solidFill>
              <a:srgbClr val="EA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7567613" y="2268538"/>
              <a:ext cx="2976563" cy="1285875"/>
            </a:xfrm>
            <a:custGeom>
              <a:avLst/>
              <a:gdLst>
                <a:gd name="T0" fmla="*/ 0 w 1875"/>
                <a:gd name="T1" fmla="*/ 810 h 810"/>
                <a:gd name="T2" fmla="*/ 500 w 1875"/>
                <a:gd name="T3" fmla="*/ 182 h 810"/>
                <a:gd name="T4" fmla="*/ 869 w 1875"/>
                <a:gd name="T5" fmla="*/ 479 h 810"/>
                <a:gd name="T6" fmla="*/ 1457 w 1875"/>
                <a:gd name="T7" fmla="*/ 29 h 810"/>
                <a:gd name="T8" fmla="*/ 1539 w 1875"/>
                <a:gd name="T9" fmla="*/ 225 h 810"/>
                <a:gd name="T10" fmla="*/ 1617 w 1875"/>
                <a:gd name="T11" fmla="*/ 78 h 810"/>
                <a:gd name="T12" fmla="*/ 1875 w 1875"/>
                <a:gd name="T1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5" h="810">
                  <a:moveTo>
                    <a:pt x="0" y="810"/>
                  </a:moveTo>
                  <a:lnTo>
                    <a:pt x="500" y="182"/>
                  </a:lnTo>
                  <a:lnTo>
                    <a:pt x="869" y="479"/>
                  </a:lnTo>
                  <a:lnTo>
                    <a:pt x="1457" y="29"/>
                  </a:lnTo>
                  <a:lnTo>
                    <a:pt x="1539" y="225"/>
                  </a:lnTo>
                  <a:lnTo>
                    <a:pt x="1617" y="78"/>
                  </a:lnTo>
                  <a:lnTo>
                    <a:pt x="1875" y="0"/>
                  </a:lnTo>
                </a:path>
              </a:pathLst>
            </a:custGeom>
            <a:noFill/>
            <a:ln w="46038">
              <a:solidFill>
                <a:srgbClr val="82818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0" y="5115840"/>
            <a:ext cx="12192000" cy="17421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66" name="Group 49"/>
          <p:cNvGrpSpPr>
            <a:grpSpLocks noChangeAspect="1"/>
          </p:cNvGrpSpPr>
          <p:nvPr/>
        </p:nvGrpSpPr>
        <p:grpSpPr bwMode="auto">
          <a:xfrm>
            <a:off x="132604" y="2264699"/>
            <a:ext cx="8438389" cy="3248040"/>
            <a:chOff x="829" y="2101"/>
            <a:chExt cx="3367" cy="1296"/>
          </a:xfrm>
        </p:grpSpPr>
        <p:grpSp>
          <p:nvGrpSpPr>
            <p:cNvPr id="67" name="Group 250"/>
            <p:cNvGrpSpPr>
              <a:grpSpLocks/>
            </p:cNvGrpSpPr>
            <p:nvPr/>
          </p:nvGrpSpPr>
          <p:grpSpPr bwMode="auto">
            <a:xfrm>
              <a:off x="829" y="2101"/>
              <a:ext cx="3367" cy="1296"/>
              <a:chOff x="829" y="2101"/>
              <a:chExt cx="3367" cy="1296"/>
            </a:xfrm>
          </p:grpSpPr>
          <p:sp>
            <p:nvSpPr>
              <p:cNvPr id="181" name="Freeform 51"/>
              <p:cNvSpPr>
                <a:spLocks/>
              </p:cNvSpPr>
              <p:nvPr/>
            </p:nvSpPr>
            <p:spPr bwMode="auto">
              <a:xfrm>
                <a:off x="3343" y="3239"/>
                <a:ext cx="175" cy="82"/>
              </a:xfrm>
              <a:custGeom>
                <a:avLst/>
                <a:gdLst>
                  <a:gd name="T0" fmla="*/ 175 w 175"/>
                  <a:gd name="T1" fmla="*/ 35 h 82"/>
                  <a:gd name="T2" fmla="*/ 1 w 175"/>
                  <a:gd name="T3" fmla="*/ 82 h 82"/>
                  <a:gd name="T4" fmla="*/ 0 w 175"/>
                  <a:gd name="T5" fmla="*/ 75 h 82"/>
                  <a:gd name="T6" fmla="*/ 174 w 175"/>
                  <a:gd name="T7" fmla="*/ 0 h 82"/>
                  <a:gd name="T8" fmla="*/ 175 w 175"/>
                  <a:gd name="T9" fmla="*/ 3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2">
                    <a:moveTo>
                      <a:pt x="175" y="35"/>
                    </a:moveTo>
                    <a:lnTo>
                      <a:pt x="1" y="82"/>
                    </a:lnTo>
                    <a:lnTo>
                      <a:pt x="0" y="75"/>
                    </a:lnTo>
                    <a:lnTo>
                      <a:pt x="174" y="0"/>
                    </a:lnTo>
                    <a:lnTo>
                      <a:pt x="175" y="35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52"/>
              <p:cNvSpPr>
                <a:spLocks/>
              </p:cNvSpPr>
              <p:nvPr/>
            </p:nvSpPr>
            <p:spPr bwMode="auto">
              <a:xfrm>
                <a:off x="3324" y="3325"/>
                <a:ext cx="47" cy="47"/>
              </a:xfrm>
              <a:custGeom>
                <a:avLst/>
                <a:gdLst>
                  <a:gd name="T0" fmla="*/ 47 w 47"/>
                  <a:gd name="T1" fmla="*/ 23 h 47"/>
                  <a:gd name="T2" fmla="*/ 47 w 47"/>
                  <a:gd name="T3" fmla="*/ 23 h 47"/>
                  <a:gd name="T4" fmla="*/ 47 w 47"/>
                  <a:gd name="T5" fmla="*/ 28 h 47"/>
                  <a:gd name="T6" fmla="*/ 46 w 47"/>
                  <a:gd name="T7" fmla="*/ 32 h 47"/>
                  <a:gd name="T8" fmla="*/ 43 w 47"/>
                  <a:gd name="T9" fmla="*/ 37 h 47"/>
                  <a:gd name="T10" fmla="*/ 40 w 47"/>
                  <a:gd name="T11" fmla="*/ 41 h 47"/>
                  <a:gd name="T12" fmla="*/ 38 w 47"/>
                  <a:gd name="T13" fmla="*/ 43 h 47"/>
                  <a:gd name="T14" fmla="*/ 34 w 47"/>
                  <a:gd name="T15" fmla="*/ 45 h 47"/>
                  <a:gd name="T16" fmla="*/ 28 w 47"/>
                  <a:gd name="T17" fmla="*/ 46 h 47"/>
                  <a:gd name="T18" fmla="*/ 24 w 47"/>
                  <a:gd name="T19" fmla="*/ 47 h 47"/>
                  <a:gd name="T20" fmla="*/ 24 w 47"/>
                  <a:gd name="T21" fmla="*/ 47 h 47"/>
                  <a:gd name="T22" fmla="*/ 19 w 47"/>
                  <a:gd name="T23" fmla="*/ 46 h 47"/>
                  <a:gd name="T24" fmla="*/ 15 w 47"/>
                  <a:gd name="T25" fmla="*/ 45 h 47"/>
                  <a:gd name="T26" fmla="*/ 11 w 47"/>
                  <a:gd name="T27" fmla="*/ 43 h 47"/>
                  <a:gd name="T28" fmla="*/ 7 w 47"/>
                  <a:gd name="T29" fmla="*/ 41 h 47"/>
                  <a:gd name="T30" fmla="*/ 4 w 47"/>
                  <a:gd name="T31" fmla="*/ 37 h 47"/>
                  <a:gd name="T32" fmla="*/ 3 w 47"/>
                  <a:gd name="T33" fmla="*/ 32 h 47"/>
                  <a:gd name="T34" fmla="*/ 1 w 47"/>
                  <a:gd name="T35" fmla="*/ 28 h 47"/>
                  <a:gd name="T36" fmla="*/ 0 w 47"/>
                  <a:gd name="T37" fmla="*/ 23 h 47"/>
                  <a:gd name="T38" fmla="*/ 0 w 47"/>
                  <a:gd name="T39" fmla="*/ 23 h 47"/>
                  <a:gd name="T40" fmla="*/ 1 w 47"/>
                  <a:gd name="T41" fmla="*/ 19 h 47"/>
                  <a:gd name="T42" fmla="*/ 3 w 47"/>
                  <a:gd name="T43" fmla="*/ 14 h 47"/>
                  <a:gd name="T44" fmla="*/ 4 w 47"/>
                  <a:gd name="T45" fmla="*/ 10 h 47"/>
                  <a:gd name="T46" fmla="*/ 7 w 47"/>
                  <a:gd name="T47" fmla="*/ 7 h 47"/>
                  <a:gd name="T48" fmla="*/ 11 w 47"/>
                  <a:gd name="T49" fmla="*/ 4 h 47"/>
                  <a:gd name="T50" fmla="*/ 15 w 47"/>
                  <a:gd name="T51" fmla="*/ 1 h 47"/>
                  <a:gd name="T52" fmla="*/ 19 w 47"/>
                  <a:gd name="T53" fmla="*/ 0 h 47"/>
                  <a:gd name="T54" fmla="*/ 24 w 47"/>
                  <a:gd name="T55" fmla="*/ 0 h 47"/>
                  <a:gd name="T56" fmla="*/ 24 w 47"/>
                  <a:gd name="T57" fmla="*/ 0 h 47"/>
                  <a:gd name="T58" fmla="*/ 28 w 47"/>
                  <a:gd name="T59" fmla="*/ 0 h 47"/>
                  <a:gd name="T60" fmla="*/ 34 w 47"/>
                  <a:gd name="T61" fmla="*/ 1 h 47"/>
                  <a:gd name="T62" fmla="*/ 38 w 47"/>
                  <a:gd name="T63" fmla="*/ 4 h 47"/>
                  <a:gd name="T64" fmla="*/ 40 w 47"/>
                  <a:gd name="T65" fmla="*/ 7 h 47"/>
                  <a:gd name="T66" fmla="*/ 43 w 47"/>
                  <a:gd name="T67" fmla="*/ 10 h 47"/>
                  <a:gd name="T68" fmla="*/ 46 w 47"/>
                  <a:gd name="T69" fmla="*/ 14 h 47"/>
                  <a:gd name="T70" fmla="*/ 47 w 47"/>
                  <a:gd name="T71" fmla="*/ 19 h 47"/>
                  <a:gd name="T72" fmla="*/ 47 w 47"/>
                  <a:gd name="T73" fmla="*/ 23 h 47"/>
                  <a:gd name="T74" fmla="*/ 47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7" y="23"/>
                    </a:moveTo>
                    <a:lnTo>
                      <a:pt x="47" y="23"/>
                    </a:lnTo>
                    <a:lnTo>
                      <a:pt x="47" y="28"/>
                    </a:lnTo>
                    <a:lnTo>
                      <a:pt x="46" y="32"/>
                    </a:lnTo>
                    <a:lnTo>
                      <a:pt x="43" y="37"/>
                    </a:lnTo>
                    <a:lnTo>
                      <a:pt x="40" y="41"/>
                    </a:lnTo>
                    <a:lnTo>
                      <a:pt x="38" y="43"/>
                    </a:lnTo>
                    <a:lnTo>
                      <a:pt x="34" y="45"/>
                    </a:lnTo>
                    <a:lnTo>
                      <a:pt x="28" y="46"/>
                    </a:lnTo>
                    <a:lnTo>
                      <a:pt x="24" y="47"/>
                    </a:lnTo>
                    <a:lnTo>
                      <a:pt x="24" y="47"/>
                    </a:lnTo>
                    <a:lnTo>
                      <a:pt x="19" y="46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3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0" y="7"/>
                    </a:lnTo>
                    <a:lnTo>
                      <a:pt x="43" y="10"/>
                    </a:lnTo>
                    <a:lnTo>
                      <a:pt x="46" y="14"/>
                    </a:lnTo>
                    <a:lnTo>
                      <a:pt x="47" y="19"/>
                    </a:lnTo>
                    <a:lnTo>
                      <a:pt x="47" y="23"/>
                    </a:lnTo>
                    <a:lnTo>
                      <a:pt x="47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53"/>
              <p:cNvSpPr>
                <a:spLocks/>
              </p:cNvSpPr>
              <p:nvPr/>
            </p:nvSpPr>
            <p:spPr bwMode="auto">
              <a:xfrm>
                <a:off x="3329" y="3330"/>
                <a:ext cx="38" cy="37"/>
              </a:xfrm>
              <a:custGeom>
                <a:avLst/>
                <a:gdLst>
                  <a:gd name="T0" fmla="*/ 38 w 38"/>
                  <a:gd name="T1" fmla="*/ 18 h 37"/>
                  <a:gd name="T2" fmla="*/ 38 w 38"/>
                  <a:gd name="T3" fmla="*/ 18 h 37"/>
                  <a:gd name="T4" fmla="*/ 35 w 38"/>
                  <a:gd name="T5" fmla="*/ 26 h 37"/>
                  <a:gd name="T6" fmla="*/ 33 w 38"/>
                  <a:gd name="T7" fmla="*/ 32 h 37"/>
                  <a:gd name="T8" fmla="*/ 26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11 w 38"/>
                  <a:gd name="T15" fmla="*/ 36 h 37"/>
                  <a:gd name="T16" fmla="*/ 6 w 38"/>
                  <a:gd name="T17" fmla="*/ 32 h 37"/>
                  <a:gd name="T18" fmla="*/ 2 w 38"/>
                  <a:gd name="T19" fmla="*/ 26 h 37"/>
                  <a:gd name="T20" fmla="*/ 0 w 38"/>
                  <a:gd name="T21" fmla="*/ 18 h 37"/>
                  <a:gd name="T22" fmla="*/ 0 w 38"/>
                  <a:gd name="T23" fmla="*/ 18 h 37"/>
                  <a:gd name="T24" fmla="*/ 2 w 38"/>
                  <a:gd name="T25" fmla="*/ 11 h 37"/>
                  <a:gd name="T26" fmla="*/ 6 w 38"/>
                  <a:gd name="T27" fmla="*/ 6 h 37"/>
                  <a:gd name="T28" fmla="*/ 11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26 w 38"/>
                  <a:gd name="T35" fmla="*/ 2 h 37"/>
                  <a:gd name="T36" fmla="*/ 33 w 38"/>
                  <a:gd name="T37" fmla="*/ 6 h 37"/>
                  <a:gd name="T38" fmla="*/ 35 w 38"/>
                  <a:gd name="T39" fmla="*/ 11 h 37"/>
                  <a:gd name="T40" fmla="*/ 38 w 38"/>
                  <a:gd name="T41" fmla="*/ 18 h 37"/>
                  <a:gd name="T42" fmla="*/ 38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38" y="18"/>
                    </a:moveTo>
                    <a:lnTo>
                      <a:pt x="38" y="18"/>
                    </a:lnTo>
                    <a:lnTo>
                      <a:pt x="35" y="26"/>
                    </a:lnTo>
                    <a:lnTo>
                      <a:pt x="33" y="32"/>
                    </a:lnTo>
                    <a:lnTo>
                      <a:pt x="26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1" y="36"/>
                    </a:lnTo>
                    <a:lnTo>
                      <a:pt x="6" y="32"/>
                    </a:lnTo>
                    <a:lnTo>
                      <a:pt x="2" y="2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5" y="11"/>
                    </a:lnTo>
                    <a:lnTo>
                      <a:pt x="38" y="18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54"/>
              <p:cNvSpPr>
                <a:spLocks/>
              </p:cNvSpPr>
              <p:nvPr/>
            </p:nvSpPr>
            <p:spPr bwMode="auto">
              <a:xfrm>
                <a:off x="3336" y="3337"/>
                <a:ext cx="24" cy="23"/>
              </a:xfrm>
              <a:custGeom>
                <a:avLst/>
                <a:gdLst>
                  <a:gd name="T0" fmla="*/ 24 w 24"/>
                  <a:gd name="T1" fmla="*/ 11 h 23"/>
                  <a:gd name="T2" fmla="*/ 24 w 24"/>
                  <a:gd name="T3" fmla="*/ 11 h 23"/>
                  <a:gd name="T4" fmla="*/ 23 w 24"/>
                  <a:gd name="T5" fmla="*/ 16 h 23"/>
                  <a:gd name="T6" fmla="*/ 20 w 24"/>
                  <a:gd name="T7" fmla="*/ 20 h 23"/>
                  <a:gd name="T8" fmla="*/ 16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7 w 24"/>
                  <a:gd name="T15" fmla="*/ 22 h 23"/>
                  <a:gd name="T16" fmla="*/ 4 w 24"/>
                  <a:gd name="T17" fmla="*/ 20 h 23"/>
                  <a:gd name="T18" fmla="*/ 1 w 24"/>
                  <a:gd name="T19" fmla="*/ 16 h 23"/>
                  <a:gd name="T20" fmla="*/ 0 w 24"/>
                  <a:gd name="T21" fmla="*/ 11 h 23"/>
                  <a:gd name="T22" fmla="*/ 0 w 24"/>
                  <a:gd name="T23" fmla="*/ 11 h 23"/>
                  <a:gd name="T24" fmla="*/ 1 w 24"/>
                  <a:gd name="T25" fmla="*/ 7 h 23"/>
                  <a:gd name="T26" fmla="*/ 4 w 24"/>
                  <a:gd name="T27" fmla="*/ 3 h 23"/>
                  <a:gd name="T28" fmla="*/ 7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16 w 24"/>
                  <a:gd name="T35" fmla="*/ 0 h 23"/>
                  <a:gd name="T36" fmla="*/ 20 w 24"/>
                  <a:gd name="T37" fmla="*/ 3 h 23"/>
                  <a:gd name="T38" fmla="*/ 23 w 24"/>
                  <a:gd name="T39" fmla="*/ 7 h 23"/>
                  <a:gd name="T40" fmla="*/ 24 w 24"/>
                  <a:gd name="T41" fmla="*/ 11 h 23"/>
                  <a:gd name="T42" fmla="*/ 24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24" y="11"/>
                    </a:move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7" y="22"/>
                    </a:lnTo>
                    <a:lnTo>
                      <a:pt x="4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55"/>
              <p:cNvSpPr>
                <a:spLocks/>
              </p:cNvSpPr>
              <p:nvPr/>
            </p:nvSpPr>
            <p:spPr bwMode="auto">
              <a:xfrm>
                <a:off x="3317" y="3313"/>
                <a:ext cx="61" cy="34"/>
              </a:xfrm>
              <a:custGeom>
                <a:avLst/>
                <a:gdLst>
                  <a:gd name="T0" fmla="*/ 31 w 61"/>
                  <a:gd name="T1" fmla="*/ 8 h 34"/>
                  <a:gd name="T2" fmla="*/ 31 w 61"/>
                  <a:gd name="T3" fmla="*/ 8 h 34"/>
                  <a:gd name="T4" fmla="*/ 37 w 61"/>
                  <a:gd name="T5" fmla="*/ 8 h 34"/>
                  <a:gd name="T6" fmla="*/ 42 w 61"/>
                  <a:gd name="T7" fmla="*/ 9 h 34"/>
                  <a:gd name="T8" fmla="*/ 47 w 61"/>
                  <a:gd name="T9" fmla="*/ 12 h 34"/>
                  <a:gd name="T10" fmla="*/ 51 w 61"/>
                  <a:gd name="T11" fmla="*/ 15 h 34"/>
                  <a:gd name="T12" fmla="*/ 54 w 61"/>
                  <a:gd name="T13" fmla="*/ 19 h 34"/>
                  <a:gd name="T14" fmla="*/ 58 w 61"/>
                  <a:gd name="T15" fmla="*/ 24 h 34"/>
                  <a:gd name="T16" fmla="*/ 60 w 61"/>
                  <a:gd name="T17" fmla="*/ 28 h 34"/>
                  <a:gd name="T18" fmla="*/ 61 w 61"/>
                  <a:gd name="T19" fmla="*/ 34 h 34"/>
                  <a:gd name="T20" fmla="*/ 61 w 61"/>
                  <a:gd name="T21" fmla="*/ 34 h 34"/>
                  <a:gd name="T22" fmla="*/ 61 w 61"/>
                  <a:gd name="T23" fmla="*/ 30 h 34"/>
                  <a:gd name="T24" fmla="*/ 61 w 61"/>
                  <a:gd name="T25" fmla="*/ 30 h 34"/>
                  <a:gd name="T26" fmla="*/ 61 w 61"/>
                  <a:gd name="T27" fmla="*/ 24 h 34"/>
                  <a:gd name="T28" fmla="*/ 60 w 61"/>
                  <a:gd name="T29" fmla="*/ 19 h 34"/>
                  <a:gd name="T30" fmla="*/ 56 w 61"/>
                  <a:gd name="T31" fmla="*/ 13 h 34"/>
                  <a:gd name="T32" fmla="*/ 53 w 61"/>
                  <a:gd name="T33" fmla="*/ 9 h 34"/>
                  <a:gd name="T34" fmla="*/ 47 w 61"/>
                  <a:gd name="T35" fmla="*/ 5 h 34"/>
                  <a:gd name="T36" fmla="*/ 43 w 61"/>
                  <a:gd name="T37" fmla="*/ 3 h 34"/>
                  <a:gd name="T38" fmla="*/ 37 w 61"/>
                  <a:gd name="T39" fmla="*/ 0 h 34"/>
                  <a:gd name="T40" fmla="*/ 31 w 61"/>
                  <a:gd name="T41" fmla="*/ 0 h 34"/>
                  <a:gd name="T42" fmla="*/ 31 w 61"/>
                  <a:gd name="T43" fmla="*/ 0 h 34"/>
                  <a:gd name="T44" fmla="*/ 24 w 61"/>
                  <a:gd name="T45" fmla="*/ 0 h 34"/>
                  <a:gd name="T46" fmla="*/ 19 w 61"/>
                  <a:gd name="T47" fmla="*/ 3 h 34"/>
                  <a:gd name="T48" fmla="*/ 14 w 61"/>
                  <a:gd name="T49" fmla="*/ 5 h 34"/>
                  <a:gd name="T50" fmla="*/ 10 w 61"/>
                  <a:gd name="T51" fmla="*/ 9 h 34"/>
                  <a:gd name="T52" fmla="*/ 6 w 61"/>
                  <a:gd name="T53" fmla="*/ 13 h 34"/>
                  <a:gd name="T54" fmla="*/ 3 w 61"/>
                  <a:gd name="T55" fmla="*/ 19 h 34"/>
                  <a:gd name="T56" fmla="*/ 2 w 61"/>
                  <a:gd name="T57" fmla="*/ 24 h 34"/>
                  <a:gd name="T58" fmla="*/ 0 w 61"/>
                  <a:gd name="T59" fmla="*/ 30 h 34"/>
                  <a:gd name="T60" fmla="*/ 0 w 61"/>
                  <a:gd name="T61" fmla="*/ 30 h 34"/>
                  <a:gd name="T62" fmla="*/ 2 w 61"/>
                  <a:gd name="T63" fmla="*/ 34 h 34"/>
                  <a:gd name="T64" fmla="*/ 2 w 61"/>
                  <a:gd name="T65" fmla="*/ 34 h 34"/>
                  <a:gd name="T66" fmla="*/ 2 w 61"/>
                  <a:gd name="T67" fmla="*/ 28 h 34"/>
                  <a:gd name="T68" fmla="*/ 4 w 61"/>
                  <a:gd name="T69" fmla="*/ 24 h 34"/>
                  <a:gd name="T70" fmla="*/ 7 w 61"/>
                  <a:gd name="T71" fmla="*/ 19 h 34"/>
                  <a:gd name="T72" fmla="*/ 11 w 61"/>
                  <a:gd name="T73" fmla="*/ 15 h 34"/>
                  <a:gd name="T74" fmla="*/ 15 w 61"/>
                  <a:gd name="T75" fmla="*/ 12 h 34"/>
                  <a:gd name="T76" fmla="*/ 20 w 61"/>
                  <a:gd name="T77" fmla="*/ 9 h 34"/>
                  <a:gd name="T78" fmla="*/ 26 w 61"/>
                  <a:gd name="T79" fmla="*/ 8 h 34"/>
                  <a:gd name="T80" fmla="*/ 31 w 61"/>
                  <a:gd name="T81" fmla="*/ 8 h 34"/>
                  <a:gd name="T82" fmla="*/ 31 w 61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34">
                    <a:moveTo>
                      <a:pt x="31" y="8"/>
                    </a:moveTo>
                    <a:lnTo>
                      <a:pt x="31" y="8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1" y="15"/>
                    </a:lnTo>
                    <a:lnTo>
                      <a:pt x="54" y="19"/>
                    </a:lnTo>
                    <a:lnTo>
                      <a:pt x="58" y="24"/>
                    </a:lnTo>
                    <a:lnTo>
                      <a:pt x="60" y="28"/>
                    </a:lnTo>
                    <a:lnTo>
                      <a:pt x="61" y="34"/>
                    </a:lnTo>
                    <a:lnTo>
                      <a:pt x="61" y="34"/>
                    </a:lnTo>
                    <a:lnTo>
                      <a:pt x="61" y="30"/>
                    </a:lnTo>
                    <a:lnTo>
                      <a:pt x="61" y="30"/>
                    </a:lnTo>
                    <a:lnTo>
                      <a:pt x="61" y="24"/>
                    </a:lnTo>
                    <a:lnTo>
                      <a:pt x="60" y="19"/>
                    </a:lnTo>
                    <a:lnTo>
                      <a:pt x="56" y="13"/>
                    </a:lnTo>
                    <a:lnTo>
                      <a:pt x="53" y="9"/>
                    </a:lnTo>
                    <a:lnTo>
                      <a:pt x="47" y="5"/>
                    </a:lnTo>
                    <a:lnTo>
                      <a:pt x="43" y="3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28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8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56"/>
              <p:cNvSpPr>
                <a:spLocks/>
              </p:cNvSpPr>
              <p:nvPr/>
            </p:nvSpPr>
            <p:spPr bwMode="auto">
              <a:xfrm>
                <a:off x="3536" y="3243"/>
                <a:ext cx="175" cy="78"/>
              </a:xfrm>
              <a:custGeom>
                <a:avLst/>
                <a:gdLst>
                  <a:gd name="T0" fmla="*/ 0 w 175"/>
                  <a:gd name="T1" fmla="*/ 31 h 78"/>
                  <a:gd name="T2" fmla="*/ 174 w 175"/>
                  <a:gd name="T3" fmla="*/ 78 h 78"/>
                  <a:gd name="T4" fmla="*/ 175 w 175"/>
                  <a:gd name="T5" fmla="*/ 71 h 78"/>
                  <a:gd name="T6" fmla="*/ 0 w 175"/>
                  <a:gd name="T7" fmla="*/ 0 h 78"/>
                  <a:gd name="T8" fmla="*/ 0 w 175"/>
                  <a:gd name="T9" fmla="*/ 3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78">
                    <a:moveTo>
                      <a:pt x="0" y="31"/>
                    </a:moveTo>
                    <a:lnTo>
                      <a:pt x="174" y="78"/>
                    </a:lnTo>
                    <a:lnTo>
                      <a:pt x="175" y="71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57"/>
              <p:cNvSpPr>
                <a:spLocks/>
              </p:cNvSpPr>
              <p:nvPr/>
            </p:nvSpPr>
            <p:spPr bwMode="auto">
              <a:xfrm>
                <a:off x="3683" y="3325"/>
                <a:ext cx="47" cy="47"/>
              </a:xfrm>
              <a:custGeom>
                <a:avLst/>
                <a:gdLst>
                  <a:gd name="T0" fmla="*/ 0 w 47"/>
                  <a:gd name="T1" fmla="*/ 23 h 47"/>
                  <a:gd name="T2" fmla="*/ 0 w 47"/>
                  <a:gd name="T3" fmla="*/ 23 h 47"/>
                  <a:gd name="T4" fmla="*/ 0 w 47"/>
                  <a:gd name="T5" fmla="*/ 28 h 47"/>
                  <a:gd name="T6" fmla="*/ 1 w 47"/>
                  <a:gd name="T7" fmla="*/ 32 h 47"/>
                  <a:gd name="T8" fmla="*/ 4 w 47"/>
                  <a:gd name="T9" fmla="*/ 37 h 47"/>
                  <a:gd name="T10" fmla="*/ 7 w 47"/>
                  <a:gd name="T11" fmla="*/ 41 h 47"/>
                  <a:gd name="T12" fmla="*/ 9 w 47"/>
                  <a:gd name="T13" fmla="*/ 43 h 47"/>
                  <a:gd name="T14" fmla="*/ 14 w 47"/>
                  <a:gd name="T15" fmla="*/ 45 h 47"/>
                  <a:gd name="T16" fmla="*/ 19 w 47"/>
                  <a:gd name="T17" fmla="*/ 46 h 47"/>
                  <a:gd name="T18" fmla="*/ 23 w 47"/>
                  <a:gd name="T19" fmla="*/ 47 h 47"/>
                  <a:gd name="T20" fmla="*/ 23 w 47"/>
                  <a:gd name="T21" fmla="*/ 47 h 47"/>
                  <a:gd name="T22" fmla="*/ 28 w 47"/>
                  <a:gd name="T23" fmla="*/ 46 h 47"/>
                  <a:gd name="T24" fmla="*/ 32 w 47"/>
                  <a:gd name="T25" fmla="*/ 45 h 47"/>
                  <a:gd name="T26" fmla="*/ 36 w 47"/>
                  <a:gd name="T27" fmla="*/ 43 h 47"/>
                  <a:gd name="T28" fmla="*/ 39 w 47"/>
                  <a:gd name="T29" fmla="*/ 41 h 47"/>
                  <a:gd name="T30" fmla="*/ 43 w 47"/>
                  <a:gd name="T31" fmla="*/ 37 h 47"/>
                  <a:gd name="T32" fmla="*/ 45 w 47"/>
                  <a:gd name="T33" fmla="*/ 32 h 47"/>
                  <a:gd name="T34" fmla="*/ 46 w 47"/>
                  <a:gd name="T35" fmla="*/ 28 h 47"/>
                  <a:gd name="T36" fmla="*/ 47 w 47"/>
                  <a:gd name="T37" fmla="*/ 23 h 47"/>
                  <a:gd name="T38" fmla="*/ 47 w 47"/>
                  <a:gd name="T39" fmla="*/ 23 h 47"/>
                  <a:gd name="T40" fmla="*/ 46 w 47"/>
                  <a:gd name="T41" fmla="*/ 19 h 47"/>
                  <a:gd name="T42" fmla="*/ 45 w 47"/>
                  <a:gd name="T43" fmla="*/ 14 h 47"/>
                  <a:gd name="T44" fmla="*/ 43 w 47"/>
                  <a:gd name="T45" fmla="*/ 10 h 47"/>
                  <a:gd name="T46" fmla="*/ 39 w 47"/>
                  <a:gd name="T47" fmla="*/ 7 h 47"/>
                  <a:gd name="T48" fmla="*/ 36 w 47"/>
                  <a:gd name="T49" fmla="*/ 4 h 47"/>
                  <a:gd name="T50" fmla="*/ 32 w 47"/>
                  <a:gd name="T51" fmla="*/ 1 h 47"/>
                  <a:gd name="T52" fmla="*/ 28 w 47"/>
                  <a:gd name="T53" fmla="*/ 0 h 47"/>
                  <a:gd name="T54" fmla="*/ 23 w 47"/>
                  <a:gd name="T55" fmla="*/ 0 h 47"/>
                  <a:gd name="T56" fmla="*/ 23 w 47"/>
                  <a:gd name="T57" fmla="*/ 0 h 47"/>
                  <a:gd name="T58" fmla="*/ 19 w 47"/>
                  <a:gd name="T59" fmla="*/ 0 h 47"/>
                  <a:gd name="T60" fmla="*/ 14 w 47"/>
                  <a:gd name="T61" fmla="*/ 1 h 47"/>
                  <a:gd name="T62" fmla="*/ 9 w 47"/>
                  <a:gd name="T63" fmla="*/ 4 h 47"/>
                  <a:gd name="T64" fmla="*/ 7 w 47"/>
                  <a:gd name="T65" fmla="*/ 7 h 47"/>
                  <a:gd name="T66" fmla="*/ 4 w 47"/>
                  <a:gd name="T67" fmla="*/ 10 h 47"/>
                  <a:gd name="T68" fmla="*/ 1 w 47"/>
                  <a:gd name="T69" fmla="*/ 14 h 47"/>
                  <a:gd name="T70" fmla="*/ 0 w 47"/>
                  <a:gd name="T71" fmla="*/ 19 h 47"/>
                  <a:gd name="T72" fmla="*/ 0 w 47"/>
                  <a:gd name="T73" fmla="*/ 23 h 47"/>
                  <a:gd name="T74" fmla="*/ 0 w 47"/>
                  <a:gd name="T7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0" y="23"/>
                    </a:moveTo>
                    <a:lnTo>
                      <a:pt x="0" y="23"/>
                    </a:lnTo>
                    <a:lnTo>
                      <a:pt x="0" y="28"/>
                    </a:lnTo>
                    <a:lnTo>
                      <a:pt x="1" y="32"/>
                    </a:lnTo>
                    <a:lnTo>
                      <a:pt x="4" y="37"/>
                    </a:lnTo>
                    <a:lnTo>
                      <a:pt x="7" y="41"/>
                    </a:lnTo>
                    <a:lnTo>
                      <a:pt x="9" y="43"/>
                    </a:lnTo>
                    <a:lnTo>
                      <a:pt x="14" y="45"/>
                    </a:lnTo>
                    <a:lnTo>
                      <a:pt x="19" y="46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8" y="46"/>
                    </a:lnTo>
                    <a:lnTo>
                      <a:pt x="32" y="45"/>
                    </a:lnTo>
                    <a:lnTo>
                      <a:pt x="36" y="43"/>
                    </a:lnTo>
                    <a:lnTo>
                      <a:pt x="39" y="41"/>
                    </a:lnTo>
                    <a:lnTo>
                      <a:pt x="43" y="37"/>
                    </a:lnTo>
                    <a:lnTo>
                      <a:pt x="45" y="32"/>
                    </a:lnTo>
                    <a:lnTo>
                      <a:pt x="46" y="28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6" y="19"/>
                    </a:lnTo>
                    <a:lnTo>
                      <a:pt x="45" y="14"/>
                    </a:lnTo>
                    <a:lnTo>
                      <a:pt x="43" y="10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58"/>
              <p:cNvSpPr>
                <a:spLocks/>
              </p:cNvSpPr>
              <p:nvPr/>
            </p:nvSpPr>
            <p:spPr bwMode="auto">
              <a:xfrm>
                <a:off x="3687" y="3330"/>
                <a:ext cx="38" cy="37"/>
              </a:xfrm>
              <a:custGeom>
                <a:avLst/>
                <a:gdLst>
                  <a:gd name="T0" fmla="*/ 0 w 38"/>
                  <a:gd name="T1" fmla="*/ 18 h 37"/>
                  <a:gd name="T2" fmla="*/ 0 w 38"/>
                  <a:gd name="T3" fmla="*/ 18 h 37"/>
                  <a:gd name="T4" fmla="*/ 1 w 38"/>
                  <a:gd name="T5" fmla="*/ 26 h 37"/>
                  <a:gd name="T6" fmla="*/ 5 w 38"/>
                  <a:gd name="T7" fmla="*/ 32 h 37"/>
                  <a:gd name="T8" fmla="*/ 12 w 38"/>
                  <a:gd name="T9" fmla="*/ 36 h 37"/>
                  <a:gd name="T10" fmla="*/ 19 w 38"/>
                  <a:gd name="T11" fmla="*/ 37 h 37"/>
                  <a:gd name="T12" fmla="*/ 19 w 38"/>
                  <a:gd name="T13" fmla="*/ 37 h 37"/>
                  <a:gd name="T14" fmla="*/ 26 w 38"/>
                  <a:gd name="T15" fmla="*/ 36 h 37"/>
                  <a:gd name="T16" fmla="*/ 32 w 38"/>
                  <a:gd name="T17" fmla="*/ 32 h 37"/>
                  <a:gd name="T18" fmla="*/ 37 w 38"/>
                  <a:gd name="T19" fmla="*/ 26 h 37"/>
                  <a:gd name="T20" fmla="*/ 38 w 38"/>
                  <a:gd name="T21" fmla="*/ 18 h 37"/>
                  <a:gd name="T22" fmla="*/ 38 w 38"/>
                  <a:gd name="T23" fmla="*/ 18 h 37"/>
                  <a:gd name="T24" fmla="*/ 37 w 38"/>
                  <a:gd name="T25" fmla="*/ 11 h 37"/>
                  <a:gd name="T26" fmla="*/ 32 w 38"/>
                  <a:gd name="T27" fmla="*/ 6 h 37"/>
                  <a:gd name="T28" fmla="*/ 26 w 38"/>
                  <a:gd name="T29" fmla="*/ 2 h 37"/>
                  <a:gd name="T30" fmla="*/ 19 w 38"/>
                  <a:gd name="T31" fmla="*/ 0 h 37"/>
                  <a:gd name="T32" fmla="*/ 19 w 38"/>
                  <a:gd name="T33" fmla="*/ 0 h 37"/>
                  <a:gd name="T34" fmla="*/ 12 w 38"/>
                  <a:gd name="T35" fmla="*/ 2 h 37"/>
                  <a:gd name="T36" fmla="*/ 5 w 38"/>
                  <a:gd name="T37" fmla="*/ 6 h 37"/>
                  <a:gd name="T38" fmla="*/ 1 w 38"/>
                  <a:gd name="T39" fmla="*/ 11 h 37"/>
                  <a:gd name="T40" fmla="*/ 0 w 38"/>
                  <a:gd name="T41" fmla="*/ 18 h 37"/>
                  <a:gd name="T42" fmla="*/ 0 w 38"/>
                  <a:gd name="T4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7">
                    <a:moveTo>
                      <a:pt x="0" y="18"/>
                    </a:move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26" y="36"/>
                    </a:lnTo>
                    <a:lnTo>
                      <a:pt x="32" y="32"/>
                    </a:lnTo>
                    <a:lnTo>
                      <a:pt x="37" y="26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7" y="11"/>
                    </a:lnTo>
                    <a:lnTo>
                      <a:pt x="32" y="6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59"/>
              <p:cNvSpPr>
                <a:spLocks/>
              </p:cNvSpPr>
              <p:nvPr/>
            </p:nvSpPr>
            <p:spPr bwMode="auto">
              <a:xfrm>
                <a:off x="3694" y="3337"/>
                <a:ext cx="24" cy="23"/>
              </a:xfrm>
              <a:custGeom>
                <a:avLst/>
                <a:gdLst>
                  <a:gd name="T0" fmla="*/ 0 w 24"/>
                  <a:gd name="T1" fmla="*/ 11 h 23"/>
                  <a:gd name="T2" fmla="*/ 0 w 24"/>
                  <a:gd name="T3" fmla="*/ 11 h 23"/>
                  <a:gd name="T4" fmla="*/ 1 w 24"/>
                  <a:gd name="T5" fmla="*/ 16 h 23"/>
                  <a:gd name="T6" fmla="*/ 4 w 24"/>
                  <a:gd name="T7" fmla="*/ 20 h 23"/>
                  <a:gd name="T8" fmla="*/ 8 w 24"/>
                  <a:gd name="T9" fmla="*/ 22 h 23"/>
                  <a:gd name="T10" fmla="*/ 12 w 24"/>
                  <a:gd name="T11" fmla="*/ 23 h 23"/>
                  <a:gd name="T12" fmla="*/ 12 w 24"/>
                  <a:gd name="T13" fmla="*/ 23 h 23"/>
                  <a:gd name="T14" fmla="*/ 16 w 24"/>
                  <a:gd name="T15" fmla="*/ 22 h 23"/>
                  <a:gd name="T16" fmla="*/ 20 w 24"/>
                  <a:gd name="T17" fmla="*/ 20 h 23"/>
                  <a:gd name="T18" fmla="*/ 23 w 24"/>
                  <a:gd name="T19" fmla="*/ 16 h 23"/>
                  <a:gd name="T20" fmla="*/ 24 w 24"/>
                  <a:gd name="T21" fmla="*/ 11 h 23"/>
                  <a:gd name="T22" fmla="*/ 24 w 24"/>
                  <a:gd name="T23" fmla="*/ 11 h 23"/>
                  <a:gd name="T24" fmla="*/ 23 w 24"/>
                  <a:gd name="T25" fmla="*/ 7 h 23"/>
                  <a:gd name="T26" fmla="*/ 20 w 24"/>
                  <a:gd name="T27" fmla="*/ 3 h 23"/>
                  <a:gd name="T28" fmla="*/ 16 w 24"/>
                  <a:gd name="T29" fmla="*/ 0 h 23"/>
                  <a:gd name="T30" fmla="*/ 12 w 24"/>
                  <a:gd name="T31" fmla="*/ 0 h 23"/>
                  <a:gd name="T32" fmla="*/ 12 w 24"/>
                  <a:gd name="T33" fmla="*/ 0 h 23"/>
                  <a:gd name="T34" fmla="*/ 8 w 24"/>
                  <a:gd name="T35" fmla="*/ 0 h 23"/>
                  <a:gd name="T36" fmla="*/ 4 w 24"/>
                  <a:gd name="T37" fmla="*/ 3 h 23"/>
                  <a:gd name="T38" fmla="*/ 1 w 24"/>
                  <a:gd name="T39" fmla="*/ 7 h 23"/>
                  <a:gd name="T40" fmla="*/ 0 w 24"/>
                  <a:gd name="T41" fmla="*/ 11 h 23"/>
                  <a:gd name="T42" fmla="*/ 0 w 24"/>
                  <a:gd name="T4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0" y="11"/>
                    </a:moveTo>
                    <a:lnTo>
                      <a:pt x="0" y="11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3" y="16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0" name="Freeform 60"/>
              <p:cNvSpPr>
                <a:spLocks/>
              </p:cNvSpPr>
              <p:nvPr/>
            </p:nvSpPr>
            <p:spPr bwMode="auto">
              <a:xfrm>
                <a:off x="3676" y="3313"/>
                <a:ext cx="60" cy="34"/>
              </a:xfrm>
              <a:custGeom>
                <a:avLst/>
                <a:gdLst>
                  <a:gd name="T0" fmla="*/ 30 w 60"/>
                  <a:gd name="T1" fmla="*/ 8 h 34"/>
                  <a:gd name="T2" fmla="*/ 30 w 60"/>
                  <a:gd name="T3" fmla="*/ 8 h 34"/>
                  <a:gd name="T4" fmla="*/ 25 w 60"/>
                  <a:gd name="T5" fmla="*/ 8 h 34"/>
                  <a:gd name="T6" fmla="*/ 19 w 60"/>
                  <a:gd name="T7" fmla="*/ 9 h 34"/>
                  <a:gd name="T8" fmla="*/ 14 w 60"/>
                  <a:gd name="T9" fmla="*/ 12 h 34"/>
                  <a:gd name="T10" fmla="*/ 10 w 60"/>
                  <a:gd name="T11" fmla="*/ 15 h 34"/>
                  <a:gd name="T12" fmla="*/ 6 w 60"/>
                  <a:gd name="T13" fmla="*/ 19 h 34"/>
                  <a:gd name="T14" fmla="*/ 3 w 60"/>
                  <a:gd name="T15" fmla="*/ 24 h 34"/>
                  <a:gd name="T16" fmla="*/ 2 w 60"/>
                  <a:gd name="T17" fmla="*/ 28 h 34"/>
                  <a:gd name="T18" fmla="*/ 0 w 60"/>
                  <a:gd name="T19" fmla="*/ 34 h 34"/>
                  <a:gd name="T20" fmla="*/ 0 w 60"/>
                  <a:gd name="T21" fmla="*/ 34 h 34"/>
                  <a:gd name="T22" fmla="*/ 0 w 60"/>
                  <a:gd name="T23" fmla="*/ 30 h 34"/>
                  <a:gd name="T24" fmla="*/ 0 w 60"/>
                  <a:gd name="T25" fmla="*/ 30 h 34"/>
                  <a:gd name="T26" fmla="*/ 0 w 60"/>
                  <a:gd name="T27" fmla="*/ 24 h 34"/>
                  <a:gd name="T28" fmla="*/ 2 w 60"/>
                  <a:gd name="T29" fmla="*/ 19 h 34"/>
                  <a:gd name="T30" fmla="*/ 4 w 60"/>
                  <a:gd name="T31" fmla="*/ 13 h 34"/>
                  <a:gd name="T32" fmla="*/ 8 w 60"/>
                  <a:gd name="T33" fmla="*/ 9 h 34"/>
                  <a:gd name="T34" fmla="*/ 12 w 60"/>
                  <a:gd name="T35" fmla="*/ 5 h 34"/>
                  <a:gd name="T36" fmla="*/ 18 w 60"/>
                  <a:gd name="T37" fmla="*/ 3 h 34"/>
                  <a:gd name="T38" fmla="*/ 25 w 60"/>
                  <a:gd name="T39" fmla="*/ 0 h 34"/>
                  <a:gd name="T40" fmla="*/ 30 w 60"/>
                  <a:gd name="T41" fmla="*/ 0 h 34"/>
                  <a:gd name="T42" fmla="*/ 30 w 60"/>
                  <a:gd name="T43" fmla="*/ 0 h 34"/>
                  <a:gd name="T44" fmla="*/ 37 w 60"/>
                  <a:gd name="T45" fmla="*/ 0 h 34"/>
                  <a:gd name="T46" fmla="*/ 42 w 60"/>
                  <a:gd name="T47" fmla="*/ 3 h 34"/>
                  <a:gd name="T48" fmla="*/ 48 w 60"/>
                  <a:gd name="T49" fmla="*/ 5 h 34"/>
                  <a:gd name="T50" fmla="*/ 52 w 60"/>
                  <a:gd name="T51" fmla="*/ 9 h 34"/>
                  <a:gd name="T52" fmla="*/ 56 w 60"/>
                  <a:gd name="T53" fmla="*/ 13 h 34"/>
                  <a:gd name="T54" fmla="*/ 58 w 60"/>
                  <a:gd name="T55" fmla="*/ 19 h 34"/>
                  <a:gd name="T56" fmla="*/ 60 w 60"/>
                  <a:gd name="T57" fmla="*/ 24 h 34"/>
                  <a:gd name="T58" fmla="*/ 60 w 60"/>
                  <a:gd name="T59" fmla="*/ 30 h 34"/>
                  <a:gd name="T60" fmla="*/ 60 w 60"/>
                  <a:gd name="T61" fmla="*/ 30 h 34"/>
                  <a:gd name="T62" fmla="*/ 60 w 60"/>
                  <a:gd name="T63" fmla="*/ 34 h 34"/>
                  <a:gd name="T64" fmla="*/ 60 w 60"/>
                  <a:gd name="T65" fmla="*/ 34 h 34"/>
                  <a:gd name="T66" fmla="*/ 58 w 60"/>
                  <a:gd name="T67" fmla="*/ 28 h 34"/>
                  <a:gd name="T68" fmla="*/ 57 w 60"/>
                  <a:gd name="T69" fmla="*/ 24 h 34"/>
                  <a:gd name="T70" fmla="*/ 54 w 60"/>
                  <a:gd name="T71" fmla="*/ 19 h 34"/>
                  <a:gd name="T72" fmla="*/ 50 w 60"/>
                  <a:gd name="T73" fmla="*/ 15 h 34"/>
                  <a:gd name="T74" fmla="*/ 46 w 60"/>
                  <a:gd name="T75" fmla="*/ 12 h 34"/>
                  <a:gd name="T76" fmla="*/ 41 w 60"/>
                  <a:gd name="T77" fmla="*/ 9 h 34"/>
                  <a:gd name="T78" fmla="*/ 35 w 60"/>
                  <a:gd name="T79" fmla="*/ 8 h 34"/>
                  <a:gd name="T80" fmla="*/ 30 w 60"/>
                  <a:gd name="T81" fmla="*/ 8 h 34"/>
                  <a:gd name="T82" fmla="*/ 30 w 60"/>
                  <a:gd name="T8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" h="34">
                    <a:moveTo>
                      <a:pt x="30" y="8"/>
                    </a:moveTo>
                    <a:lnTo>
                      <a:pt x="30" y="8"/>
                    </a:lnTo>
                    <a:lnTo>
                      <a:pt x="25" y="8"/>
                    </a:lnTo>
                    <a:lnTo>
                      <a:pt x="19" y="9"/>
                    </a:lnTo>
                    <a:lnTo>
                      <a:pt x="14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2" y="5"/>
                    </a:lnTo>
                    <a:lnTo>
                      <a:pt x="18" y="3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2" y="3"/>
                    </a:lnTo>
                    <a:lnTo>
                      <a:pt x="48" y="5"/>
                    </a:lnTo>
                    <a:lnTo>
                      <a:pt x="52" y="9"/>
                    </a:lnTo>
                    <a:lnTo>
                      <a:pt x="56" y="13"/>
                    </a:lnTo>
                    <a:lnTo>
                      <a:pt x="58" y="19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58" y="28"/>
                    </a:lnTo>
                    <a:lnTo>
                      <a:pt x="57" y="24"/>
                    </a:lnTo>
                    <a:lnTo>
                      <a:pt x="54" y="19"/>
                    </a:lnTo>
                    <a:lnTo>
                      <a:pt x="50" y="15"/>
                    </a:lnTo>
                    <a:lnTo>
                      <a:pt x="46" y="12"/>
                    </a:lnTo>
                    <a:lnTo>
                      <a:pt x="41" y="9"/>
                    </a:lnTo>
                    <a:lnTo>
                      <a:pt x="35" y="8"/>
                    </a:lnTo>
                    <a:lnTo>
                      <a:pt x="30" y="8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Rectangle 61"/>
              <p:cNvSpPr>
                <a:spLocks noChangeArrowheads="1"/>
              </p:cNvSpPr>
              <p:nvPr/>
            </p:nvSpPr>
            <p:spPr bwMode="auto">
              <a:xfrm>
                <a:off x="3406" y="2861"/>
                <a:ext cx="241" cy="44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Rectangle 62"/>
              <p:cNvSpPr>
                <a:spLocks noChangeArrowheads="1"/>
              </p:cNvSpPr>
              <p:nvPr/>
            </p:nvSpPr>
            <p:spPr bwMode="auto">
              <a:xfrm>
                <a:off x="3517" y="2905"/>
                <a:ext cx="16" cy="350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Rectangle 63"/>
              <p:cNvSpPr>
                <a:spLocks noChangeArrowheads="1"/>
              </p:cNvSpPr>
              <p:nvPr/>
            </p:nvSpPr>
            <p:spPr bwMode="auto">
              <a:xfrm>
                <a:off x="3508" y="2940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Rectangle 64"/>
              <p:cNvSpPr>
                <a:spLocks noChangeArrowheads="1"/>
              </p:cNvSpPr>
              <p:nvPr/>
            </p:nvSpPr>
            <p:spPr bwMode="auto">
              <a:xfrm>
                <a:off x="3514" y="3121"/>
                <a:ext cx="22" cy="122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Rectangle 65"/>
              <p:cNvSpPr>
                <a:spLocks noChangeArrowheads="1"/>
              </p:cNvSpPr>
              <p:nvPr/>
            </p:nvSpPr>
            <p:spPr bwMode="auto">
              <a:xfrm>
                <a:off x="3508" y="3156"/>
                <a:ext cx="35" cy="12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66"/>
              <p:cNvSpPr>
                <a:spLocks/>
              </p:cNvSpPr>
              <p:nvPr/>
            </p:nvSpPr>
            <p:spPr bwMode="auto">
              <a:xfrm>
                <a:off x="3335" y="2813"/>
                <a:ext cx="380" cy="75"/>
              </a:xfrm>
              <a:custGeom>
                <a:avLst/>
                <a:gdLst>
                  <a:gd name="T0" fmla="*/ 1 w 380"/>
                  <a:gd name="T1" fmla="*/ 3 h 75"/>
                  <a:gd name="T2" fmla="*/ 1 w 380"/>
                  <a:gd name="T3" fmla="*/ 3 h 75"/>
                  <a:gd name="T4" fmla="*/ 0 w 380"/>
                  <a:gd name="T5" fmla="*/ 9 h 75"/>
                  <a:gd name="T6" fmla="*/ 0 w 380"/>
                  <a:gd name="T7" fmla="*/ 17 h 75"/>
                  <a:gd name="T8" fmla="*/ 1 w 380"/>
                  <a:gd name="T9" fmla="*/ 30 h 75"/>
                  <a:gd name="T10" fmla="*/ 1 w 380"/>
                  <a:gd name="T11" fmla="*/ 30 h 75"/>
                  <a:gd name="T12" fmla="*/ 1 w 380"/>
                  <a:gd name="T13" fmla="*/ 34 h 75"/>
                  <a:gd name="T14" fmla="*/ 4 w 380"/>
                  <a:gd name="T15" fmla="*/ 40 h 75"/>
                  <a:gd name="T16" fmla="*/ 9 w 380"/>
                  <a:gd name="T17" fmla="*/ 44 h 75"/>
                  <a:gd name="T18" fmla="*/ 16 w 380"/>
                  <a:gd name="T19" fmla="*/ 48 h 75"/>
                  <a:gd name="T20" fmla="*/ 24 w 380"/>
                  <a:gd name="T21" fmla="*/ 52 h 75"/>
                  <a:gd name="T22" fmla="*/ 33 w 380"/>
                  <a:gd name="T23" fmla="*/ 56 h 75"/>
                  <a:gd name="T24" fmla="*/ 56 w 380"/>
                  <a:gd name="T25" fmla="*/ 61 h 75"/>
                  <a:gd name="T26" fmla="*/ 83 w 380"/>
                  <a:gd name="T27" fmla="*/ 67 h 75"/>
                  <a:gd name="T28" fmla="*/ 116 w 380"/>
                  <a:gd name="T29" fmla="*/ 72 h 75"/>
                  <a:gd name="T30" fmla="*/ 152 w 380"/>
                  <a:gd name="T31" fmla="*/ 73 h 75"/>
                  <a:gd name="T32" fmla="*/ 190 w 380"/>
                  <a:gd name="T33" fmla="*/ 75 h 75"/>
                  <a:gd name="T34" fmla="*/ 190 w 380"/>
                  <a:gd name="T35" fmla="*/ 75 h 75"/>
                  <a:gd name="T36" fmla="*/ 228 w 380"/>
                  <a:gd name="T37" fmla="*/ 73 h 75"/>
                  <a:gd name="T38" fmla="*/ 264 w 380"/>
                  <a:gd name="T39" fmla="*/ 72 h 75"/>
                  <a:gd name="T40" fmla="*/ 295 w 380"/>
                  <a:gd name="T41" fmla="*/ 67 h 75"/>
                  <a:gd name="T42" fmla="*/ 324 w 380"/>
                  <a:gd name="T43" fmla="*/ 61 h 75"/>
                  <a:gd name="T44" fmla="*/ 347 w 380"/>
                  <a:gd name="T45" fmla="*/ 56 h 75"/>
                  <a:gd name="T46" fmla="*/ 356 w 380"/>
                  <a:gd name="T47" fmla="*/ 52 h 75"/>
                  <a:gd name="T48" fmla="*/ 364 w 380"/>
                  <a:gd name="T49" fmla="*/ 48 h 75"/>
                  <a:gd name="T50" fmla="*/ 371 w 380"/>
                  <a:gd name="T51" fmla="*/ 44 h 75"/>
                  <a:gd name="T52" fmla="*/ 376 w 380"/>
                  <a:gd name="T53" fmla="*/ 40 h 75"/>
                  <a:gd name="T54" fmla="*/ 379 w 380"/>
                  <a:gd name="T55" fmla="*/ 34 h 75"/>
                  <a:gd name="T56" fmla="*/ 379 w 380"/>
                  <a:gd name="T57" fmla="*/ 30 h 75"/>
                  <a:gd name="T58" fmla="*/ 379 w 380"/>
                  <a:gd name="T59" fmla="*/ 30 h 75"/>
                  <a:gd name="T60" fmla="*/ 380 w 380"/>
                  <a:gd name="T61" fmla="*/ 15 h 75"/>
                  <a:gd name="T62" fmla="*/ 380 w 380"/>
                  <a:gd name="T63" fmla="*/ 6 h 75"/>
                  <a:gd name="T64" fmla="*/ 379 w 380"/>
                  <a:gd name="T65" fmla="*/ 0 h 75"/>
                  <a:gd name="T66" fmla="*/ 1 w 380"/>
                  <a:gd name="T67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0" h="75">
                    <a:moveTo>
                      <a:pt x="1" y="3"/>
                    </a:moveTo>
                    <a:lnTo>
                      <a:pt x="1" y="3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1" y="30"/>
                    </a:lnTo>
                    <a:lnTo>
                      <a:pt x="1" y="30"/>
                    </a:lnTo>
                    <a:lnTo>
                      <a:pt x="1" y="34"/>
                    </a:lnTo>
                    <a:lnTo>
                      <a:pt x="4" y="40"/>
                    </a:lnTo>
                    <a:lnTo>
                      <a:pt x="9" y="44"/>
                    </a:lnTo>
                    <a:lnTo>
                      <a:pt x="16" y="48"/>
                    </a:lnTo>
                    <a:lnTo>
                      <a:pt x="24" y="52"/>
                    </a:lnTo>
                    <a:lnTo>
                      <a:pt x="33" y="56"/>
                    </a:lnTo>
                    <a:lnTo>
                      <a:pt x="56" y="61"/>
                    </a:lnTo>
                    <a:lnTo>
                      <a:pt x="83" y="67"/>
                    </a:lnTo>
                    <a:lnTo>
                      <a:pt x="116" y="72"/>
                    </a:lnTo>
                    <a:lnTo>
                      <a:pt x="152" y="73"/>
                    </a:lnTo>
                    <a:lnTo>
                      <a:pt x="190" y="75"/>
                    </a:lnTo>
                    <a:lnTo>
                      <a:pt x="190" y="75"/>
                    </a:lnTo>
                    <a:lnTo>
                      <a:pt x="228" y="73"/>
                    </a:lnTo>
                    <a:lnTo>
                      <a:pt x="264" y="72"/>
                    </a:lnTo>
                    <a:lnTo>
                      <a:pt x="295" y="67"/>
                    </a:lnTo>
                    <a:lnTo>
                      <a:pt x="324" y="61"/>
                    </a:lnTo>
                    <a:lnTo>
                      <a:pt x="347" y="56"/>
                    </a:lnTo>
                    <a:lnTo>
                      <a:pt x="356" y="52"/>
                    </a:lnTo>
                    <a:lnTo>
                      <a:pt x="364" y="48"/>
                    </a:lnTo>
                    <a:lnTo>
                      <a:pt x="371" y="44"/>
                    </a:lnTo>
                    <a:lnTo>
                      <a:pt x="376" y="40"/>
                    </a:lnTo>
                    <a:lnTo>
                      <a:pt x="379" y="34"/>
                    </a:lnTo>
                    <a:lnTo>
                      <a:pt x="379" y="30"/>
                    </a:lnTo>
                    <a:lnTo>
                      <a:pt x="379" y="30"/>
                    </a:lnTo>
                    <a:lnTo>
                      <a:pt x="380" y="15"/>
                    </a:lnTo>
                    <a:lnTo>
                      <a:pt x="380" y="6"/>
                    </a:lnTo>
                    <a:lnTo>
                      <a:pt x="379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67"/>
              <p:cNvSpPr>
                <a:spLocks/>
              </p:cNvSpPr>
              <p:nvPr/>
            </p:nvSpPr>
            <p:spPr bwMode="auto">
              <a:xfrm>
                <a:off x="3336" y="2772"/>
                <a:ext cx="378" cy="89"/>
              </a:xfrm>
              <a:custGeom>
                <a:avLst/>
                <a:gdLst>
                  <a:gd name="T0" fmla="*/ 378 w 378"/>
                  <a:gd name="T1" fmla="*/ 44 h 89"/>
                  <a:gd name="T2" fmla="*/ 378 w 378"/>
                  <a:gd name="T3" fmla="*/ 44 h 89"/>
                  <a:gd name="T4" fmla="*/ 378 w 378"/>
                  <a:gd name="T5" fmla="*/ 48 h 89"/>
                  <a:gd name="T6" fmla="*/ 375 w 378"/>
                  <a:gd name="T7" fmla="*/ 54 h 89"/>
                  <a:gd name="T8" fmla="*/ 370 w 378"/>
                  <a:gd name="T9" fmla="*/ 58 h 89"/>
                  <a:gd name="T10" fmla="*/ 363 w 378"/>
                  <a:gd name="T11" fmla="*/ 62 h 89"/>
                  <a:gd name="T12" fmla="*/ 355 w 378"/>
                  <a:gd name="T13" fmla="*/ 66 h 89"/>
                  <a:gd name="T14" fmla="*/ 346 w 378"/>
                  <a:gd name="T15" fmla="*/ 70 h 89"/>
                  <a:gd name="T16" fmla="*/ 323 w 378"/>
                  <a:gd name="T17" fmla="*/ 77 h 89"/>
                  <a:gd name="T18" fmla="*/ 294 w 378"/>
                  <a:gd name="T19" fmla="*/ 82 h 89"/>
                  <a:gd name="T20" fmla="*/ 263 w 378"/>
                  <a:gd name="T21" fmla="*/ 86 h 89"/>
                  <a:gd name="T22" fmla="*/ 227 w 378"/>
                  <a:gd name="T23" fmla="*/ 89 h 89"/>
                  <a:gd name="T24" fmla="*/ 189 w 378"/>
                  <a:gd name="T25" fmla="*/ 89 h 89"/>
                  <a:gd name="T26" fmla="*/ 189 w 378"/>
                  <a:gd name="T27" fmla="*/ 89 h 89"/>
                  <a:gd name="T28" fmla="*/ 151 w 378"/>
                  <a:gd name="T29" fmla="*/ 89 h 89"/>
                  <a:gd name="T30" fmla="*/ 115 w 378"/>
                  <a:gd name="T31" fmla="*/ 86 h 89"/>
                  <a:gd name="T32" fmla="*/ 82 w 378"/>
                  <a:gd name="T33" fmla="*/ 82 h 89"/>
                  <a:gd name="T34" fmla="*/ 55 w 378"/>
                  <a:gd name="T35" fmla="*/ 77 h 89"/>
                  <a:gd name="T36" fmla="*/ 32 w 378"/>
                  <a:gd name="T37" fmla="*/ 70 h 89"/>
                  <a:gd name="T38" fmla="*/ 23 w 378"/>
                  <a:gd name="T39" fmla="*/ 66 h 89"/>
                  <a:gd name="T40" fmla="*/ 15 w 378"/>
                  <a:gd name="T41" fmla="*/ 62 h 89"/>
                  <a:gd name="T42" fmla="*/ 8 w 378"/>
                  <a:gd name="T43" fmla="*/ 58 h 89"/>
                  <a:gd name="T44" fmla="*/ 3 w 378"/>
                  <a:gd name="T45" fmla="*/ 54 h 89"/>
                  <a:gd name="T46" fmla="*/ 0 w 378"/>
                  <a:gd name="T47" fmla="*/ 48 h 89"/>
                  <a:gd name="T48" fmla="*/ 0 w 378"/>
                  <a:gd name="T49" fmla="*/ 44 h 89"/>
                  <a:gd name="T50" fmla="*/ 0 w 378"/>
                  <a:gd name="T51" fmla="*/ 44 h 89"/>
                  <a:gd name="T52" fmla="*/ 0 w 378"/>
                  <a:gd name="T53" fmla="*/ 40 h 89"/>
                  <a:gd name="T54" fmla="*/ 3 w 378"/>
                  <a:gd name="T55" fmla="*/ 35 h 89"/>
                  <a:gd name="T56" fmla="*/ 8 w 378"/>
                  <a:gd name="T57" fmla="*/ 31 h 89"/>
                  <a:gd name="T58" fmla="*/ 15 w 378"/>
                  <a:gd name="T59" fmla="*/ 27 h 89"/>
                  <a:gd name="T60" fmla="*/ 23 w 378"/>
                  <a:gd name="T61" fmla="*/ 23 h 89"/>
                  <a:gd name="T62" fmla="*/ 32 w 378"/>
                  <a:gd name="T63" fmla="*/ 18 h 89"/>
                  <a:gd name="T64" fmla="*/ 55 w 378"/>
                  <a:gd name="T65" fmla="*/ 13 h 89"/>
                  <a:gd name="T66" fmla="*/ 82 w 378"/>
                  <a:gd name="T67" fmla="*/ 6 h 89"/>
                  <a:gd name="T68" fmla="*/ 115 w 378"/>
                  <a:gd name="T69" fmla="*/ 2 h 89"/>
                  <a:gd name="T70" fmla="*/ 151 w 378"/>
                  <a:gd name="T71" fmla="*/ 0 h 89"/>
                  <a:gd name="T72" fmla="*/ 189 w 378"/>
                  <a:gd name="T73" fmla="*/ 0 h 89"/>
                  <a:gd name="T74" fmla="*/ 189 w 378"/>
                  <a:gd name="T75" fmla="*/ 0 h 89"/>
                  <a:gd name="T76" fmla="*/ 227 w 378"/>
                  <a:gd name="T77" fmla="*/ 0 h 89"/>
                  <a:gd name="T78" fmla="*/ 263 w 378"/>
                  <a:gd name="T79" fmla="*/ 2 h 89"/>
                  <a:gd name="T80" fmla="*/ 294 w 378"/>
                  <a:gd name="T81" fmla="*/ 6 h 89"/>
                  <a:gd name="T82" fmla="*/ 323 w 378"/>
                  <a:gd name="T83" fmla="*/ 13 h 89"/>
                  <a:gd name="T84" fmla="*/ 346 w 378"/>
                  <a:gd name="T85" fmla="*/ 18 h 89"/>
                  <a:gd name="T86" fmla="*/ 355 w 378"/>
                  <a:gd name="T87" fmla="*/ 23 h 89"/>
                  <a:gd name="T88" fmla="*/ 363 w 378"/>
                  <a:gd name="T89" fmla="*/ 27 h 89"/>
                  <a:gd name="T90" fmla="*/ 370 w 378"/>
                  <a:gd name="T91" fmla="*/ 31 h 89"/>
                  <a:gd name="T92" fmla="*/ 375 w 378"/>
                  <a:gd name="T93" fmla="*/ 35 h 89"/>
                  <a:gd name="T94" fmla="*/ 378 w 378"/>
                  <a:gd name="T95" fmla="*/ 40 h 89"/>
                  <a:gd name="T96" fmla="*/ 378 w 378"/>
                  <a:gd name="T97" fmla="*/ 44 h 89"/>
                  <a:gd name="T98" fmla="*/ 378 w 378"/>
                  <a:gd name="T9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8" h="89">
                    <a:moveTo>
                      <a:pt x="378" y="44"/>
                    </a:moveTo>
                    <a:lnTo>
                      <a:pt x="378" y="44"/>
                    </a:lnTo>
                    <a:lnTo>
                      <a:pt x="378" y="48"/>
                    </a:lnTo>
                    <a:lnTo>
                      <a:pt x="375" y="54"/>
                    </a:lnTo>
                    <a:lnTo>
                      <a:pt x="370" y="58"/>
                    </a:lnTo>
                    <a:lnTo>
                      <a:pt x="363" y="62"/>
                    </a:lnTo>
                    <a:lnTo>
                      <a:pt x="355" y="66"/>
                    </a:lnTo>
                    <a:lnTo>
                      <a:pt x="346" y="70"/>
                    </a:lnTo>
                    <a:lnTo>
                      <a:pt x="323" y="77"/>
                    </a:lnTo>
                    <a:lnTo>
                      <a:pt x="294" y="82"/>
                    </a:lnTo>
                    <a:lnTo>
                      <a:pt x="263" y="86"/>
                    </a:lnTo>
                    <a:lnTo>
                      <a:pt x="227" y="89"/>
                    </a:lnTo>
                    <a:lnTo>
                      <a:pt x="189" y="89"/>
                    </a:lnTo>
                    <a:lnTo>
                      <a:pt x="189" y="89"/>
                    </a:lnTo>
                    <a:lnTo>
                      <a:pt x="151" y="89"/>
                    </a:lnTo>
                    <a:lnTo>
                      <a:pt x="115" y="86"/>
                    </a:lnTo>
                    <a:lnTo>
                      <a:pt x="82" y="82"/>
                    </a:lnTo>
                    <a:lnTo>
                      <a:pt x="55" y="77"/>
                    </a:lnTo>
                    <a:lnTo>
                      <a:pt x="32" y="70"/>
                    </a:lnTo>
                    <a:lnTo>
                      <a:pt x="23" y="66"/>
                    </a:lnTo>
                    <a:lnTo>
                      <a:pt x="15" y="62"/>
                    </a:lnTo>
                    <a:lnTo>
                      <a:pt x="8" y="58"/>
                    </a:lnTo>
                    <a:lnTo>
                      <a:pt x="3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3" y="35"/>
                    </a:lnTo>
                    <a:lnTo>
                      <a:pt x="8" y="31"/>
                    </a:lnTo>
                    <a:lnTo>
                      <a:pt x="15" y="27"/>
                    </a:lnTo>
                    <a:lnTo>
                      <a:pt x="23" y="23"/>
                    </a:lnTo>
                    <a:lnTo>
                      <a:pt x="32" y="18"/>
                    </a:lnTo>
                    <a:lnTo>
                      <a:pt x="55" y="13"/>
                    </a:lnTo>
                    <a:lnTo>
                      <a:pt x="82" y="6"/>
                    </a:lnTo>
                    <a:lnTo>
                      <a:pt x="115" y="2"/>
                    </a:lnTo>
                    <a:lnTo>
                      <a:pt x="151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227" y="0"/>
                    </a:lnTo>
                    <a:lnTo>
                      <a:pt x="263" y="2"/>
                    </a:lnTo>
                    <a:lnTo>
                      <a:pt x="294" y="6"/>
                    </a:lnTo>
                    <a:lnTo>
                      <a:pt x="323" y="13"/>
                    </a:lnTo>
                    <a:lnTo>
                      <a:pt x="346" y="18"/>
                    </a:lnTo>
                    <a:lnTo>
                      <a:pt x="355" y="23"/>
                    </a:lnTo>
                    <a:lnTo>
                      <a:pt x="363" y="27"/>
                    </a:lnTo>
                    <a:lnTo>
                      <a:pt x="370" y="31"/>
                    </a:lnTo>
                    <a:lnTo>
                      <a:pt x="375" y="35"/>
                    </a:lnTo>
                    <a:lnTo>
                      <a:pt x="378" y="40"/>
                    </a:lnTo>
                    <a:lnTo>
                      <a:pt x="378" y="44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68"/>
              <p:cNvSpPr>
                <a:spLocks/>
              </p:cNvSpPr>
              <p:nvPr/>
            </p:nvSpPr>
            <p:spPr bwMode="auto">
              <a:xfrm>
                <a:off x="2644" y="3258"/>
                <a:ext cx="180" cy="85"/>
              </a:xfrm>
              <a:custGeom>
                <a:avLst/>
                <a:gdLst>
                  <a:gd name="T0" fmla="*/ 180 w 180"/>
                  <a:gd name="T1" fmla="*/ 36 h 85"/>
                  <a:gd name="T2" fmla="*/ 1 w 180"/>
                  <a:gd name="T3" fmla="*/ 85 h 85"/>
                  <a:gd name="T4" fmla="*/ 0 w 180"/>
                  <a:gd name="T5" fmla="*/ 79 h 85"/>
                  <a:gd name="T6" fmla="*/ 180 w 180"/>
                  <a:gd name="T7" fmla="*/ 0 h 85"/>
                  <a:gd name="T8" fmla="*/ 180 w 180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85">
                    <a:moveTo>
                      <a:pt x="180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0" y="0"/>
                    </a:lnTo>
                    <a:lnTo>
                      <a:pt x="180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9" name="Freeform 69"/>
              <p:cNvSpPr>
                <a:spLocks/>
              </p:cNvSpPr>
              <p:nvPr/>
            </p:nvSpPr>
            <p:spPr bwMode="auto">
              <a:xfrm>
                <a:off x="2625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6 w 48"/>
                  <a:gd name="T7" fmla="*/ 34 h 49"/>
                  <a:gd name="T8" fmla="*/ 44 w 48"/>
                  <a:gd name="T9" fmla="*/ 38 h 49"/>
                  <a:gd name="T10" fmla="*/ 41 w 48"/>
                  <a:gd name="T11" fmla="*/ 42 h 49"/>
                  <a:gd name="T12" fmla="*/ 37 w 48"/>
                  <a:gd name="T13" fmla="*/ 45 h 49"/>
                  <a:gd name="T14" fmla="*/ 33 w 48"/>
                  <a:gd name="T15" fmla="*/ 47 h 49"/>
                  <a:gd name="T16" fmla="*/ 28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4 w 48"/>
                  <a:gd name="T25" fmla="*/ 47 h 49"/>
                  <a:gd name="T26" fmla="*/ 10 w 48"/>
                  <a:gd name="T27" fmla="*/ 45 h 49"/>
                  <a:gd name="T28" fmla="*/ 6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6 w 48"/>
                  <a:gd name="T47" fmla="*/ 7 h 49"/>
                  <a:gd name="T48" fmla="*/ 10 w 48"/>
                  <a:gd name="T49" fmla="*/ 4 h 49"/>
                  <a:gd name="T50" fmla="*/ 14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8 w 48"/>
                  <a:gd name="T59" fmla="*/ 0 h 49"/>
                  <a:gd name="T60" fmla="*/ 33 w 48"/>
                  <a:gd name="T61" fmla="*/ 1 h 49"/>
                  <a:gd name="T62" fmla="*/ 37 w 48"/>
                  <a:gd name="T63" fmla="*/ 4 h 49"/>
                  <a:gd name="T64" fmla="*/ 41 w 48"/>
                  <a:gd name="T65" fmla="*/ 7 h 49"/>
                  <a:gd name="T66" fmla="*/ 44 w 48"/>
                  <a:gd name="T67" fmla="*/ 11 h 49"/>
                  <a:gd name="T68" fmla="*/ 46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6" y="34"/>
                    </a:lnTo>
                    <a:lnTo>
                      <a:pt x="44" y="38"/>
                    </a:lnTo>
                    <a:lnTo>
                      <a:pt x="41" y="42"/>
                    </a:lnTo>
                    <a:lnTo>
                      <a:pt x="37" y="45"/>
                    </a:lnTo>
                    <a:lnTo>
                      <a:pt x="33" y="47"/>
                    </a:lnTo>
                    <a:lnTo>
                      <a:pt x="28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4" y="47"/>
                    </a:lnTo>
                    <a:lnTo>
                      <a:pt x="10" y="45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37" y="4"/>
                    </a:lnTo>
                    <a:lnTo>
                      <a:pt x="41" y="7"/>
                    </a:lnTo>
                    <a:lnTo>
                      <a:pt x="44" y="11"/>
                    </a:lnTo>
                    <a:lnTo>
                      <a:pt x="46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70"/>
              <p:cNvSpPr>
                <a:spLocks/>
              </p:cNvSpPr>
              <p:nvPr/>
            </p:nvSpPr>
            <p:spPr bwMode="auto">
              <a:xfrm>
                <a:off x="2629" y="3353"/>
                <a:ext cx="39" cy="38"/>
              </a:xfrm>
              <a:custGeom>
                <a:avLst/>
                <a:gdLst>
                  <a:gd name="T0" fmla="*/ 39 w 39"/>
                  <a:gd name="T1" fmla="*/ 19 h 38"/>
                  <a:gd name="T2" fmla="*/ 39 w 39"/>
                  <a:gd name="T3" fmla="*/ 19 h 38"/>
                  <a:gd name="T4" fmla="*/ 37 w 39"/>
                  <a:gd name="T5" fmla="*/ 27 h 38"/>
                  <a:gd name="T6" fmla="*/ 33 w 39"/>
                  <a:gd name="T7" fmla="*/ 33 h 38"/>
                  <a:gd name="T8" fmla="*/ 27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12 w 39"/>
                  <a:gd name="T15" fmla="*/ 37 h 38"/>
                  <a:gd name="T16" fmla="*/ 6 w 39"/>
                  <a:gd name="T17" fmla="*/ 33 h 38"/>
                  <a:gd name="T18" fmla="*/ 2 w 39"/>
                  <a:gd name="T19" fmla="*/ 27 h 38"/>
                  <a:gd name="T20" fmla="*/ 0 w 39"/>
                  <a:gd name="T21" fmla="*/ 19 h 38"/>
                  <a:gd name="T22" fmla="*/ 0 w 39"/>
                  <a:gd name="T23" fmla="*/ 19 h 38"/>
                  <a:gd name="T24" fmla="*/ 2 w 39"/>
                  <a:gd name="T25" fmla="*/ 11 h 38"/>
                  <a:gd name="T26" fmla="*/ 6 w 39"/>
                  <a:gd name="T27" fmla="*/ 6 h 38"/>
                  <a:gd name="T28" fmla="*/ 12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27 w 39"/>
                  <a:gd name="T35" fmla="*/ 2 h 38"/>
                  <a:gd name="T36" fmla="*/ 33 w 39"/>
                  <a:gd name="T37" fmla="*/ 6 h 38"/>
                  <a:gd name="T38" fmla="*/ 37 w 39"/>
                  <a:gd name="T39" fmla="*/ 11 h 38"/>
                  <a:gd name="T40" fmla="*/ 39 w 39"/>
                  <a:gd name="T41" fmla="*/ 19 h 38"/>
                  <a:gd name="T42" fmla="*/ 39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39" y="19"/>
                    </a:moveTo>
                    <a:lnTo>
                      <a:pt x="39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12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9" y="19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71"/>
              <p:cNvSpPr>
                <a:spLocks/>
              </p:cNvSpPr>
              <p:nvPr/>
            </p:nvSpPr>
            <p:spPr bwMode="auto">
              <a:xfrm>
                <a:off x="2637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6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2 w 24"/>
                  <a:gd name="T17" fmla="*/ 20 h 24"/>
                  <a:gd name="T18" fmla="*/ 0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0 w 24"/>
                  <a:gd name="T25" fmla="*/ 7 h 24"/>
                  <a:gd name="T26" fmla="*/ 2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6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72"/>
              <p:cNvSpPr>
                <a:spLocks/>
              </p:cNvSpPr>
              <p:nvPr/>
            </p:nvSpPr>
            <p:spPr bwMode="auto">
              <a:xfrm>
                <a:off x="2617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37 w 63"/>
                  <a:gd name="T5" fmla="*/ 8 h 35"/>
                  <a:gd name="T6" fmla="*/ 43 w 63"/>
                  <a:gd name="T7" fmla="*/ 9 h 35"/>
                  <a:gd name="T8" fmla="*/ 48 w 63"/>
                  <a:gd name="T9" fmla="*/ 12 h 35"/>
                  <a:gd name="T10" fmla="*/ 52 w 63"/>
                  <a:gd name="T11" fmla="*/ 15 h 35"/>
                  <a:gd name="T12" fmla="*/ 56 w 63"/>
                  <a:gd name="T13" fmla="*/ 19 h 35"/>
                  <a:gd name="T14" fmla="*/ 59 w 63"/>
                  <a:gd name="T15" fmla="*/ 24 h 35"/>
                  <a:gd name="T16" fmla="*/ 62 w 63"/>
                  <a:gd name="T17" fmla="*/ 30 h 35"/>
                  <a:gd name="T18" fmla="*/ 63 w 63"/>
                  <a:gd name="T19" fmla="*/ 35 h 35"/>
                  <a:gd name="T20" fmla="*/ 63 w 63"/>
                  <a:gd name="T21" fmla="*/ 35 h 35"/>
                  <a:gd name="T22" fmla="*/ 63 w 63"/>
                  <a:gd name="T23" fmla="*/ 31 h 35"/>
                  <a:gd name="T24" fmla="*/ 63 w 63"/>
                  <a:gd name="T25" fmla="*/ 31 h 35"/>
                  <a:gd name="T26" fmla="*/ 63 w 63"/>
                  <a:gd name="T27" fmla="*/ 24 h 35"/>
                  <a:gd name="T28" fmla="*/ 60 w 63"/>
                  <a:gd name="T29" fmla="*/ 19 h 35"/>
                  <a:gd name="T30" fmla="*/ 58 w 63"/>
                  <a:gd name="T31" fmla="*/ 13 h 35"/>
                  <a:gd name="T32" fmla="*/ 54 w 63"/>
                  <a:gd name="T33" fmla="*/ 8 h 35"/>
                  <a:gd name="T34" fmla="*/ 49 w 63"/>
                  <a:gd name="T35" fmla="*/ 5 h 35"/>
                  <a:gd name="T36" fmla="*/ 44 w 63"/>
                  <a:gd name="T37" fmla="*/ 1 h 35"/>
                  <a:gd name="T38" fmla="*/ 37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25 w 63"/>
                  <a:gd name="T45" fmla="*/ 0 h 35"/>
                  <a:gd name="T46" fmla="*/ 20 w 63"/>
                  <a:gd name="T47" fmla="*/ 1 h 35"/>
                  <a:gd name="T48" fmla="*/ 14 w 63"/>
                  <a:gd name="T49" fmla="*/ 5 h 35"/>
                  <a:gd name="T50" fmla="*/ 9 w 63"/>
                  <a:gd name="T51" fmla="*/ 8 h 35"/>
                  <a:gd name="T52" fmla="*/ 5 w 63"/>
                  <a:gd name="T53" fmla="*/ 13 h 35"/>
                  <a:gd name="T54" fmla="*/ 2 w 63"/>
                  <a:gd name="T55" fmla="*/ 19 h 35"/>
                  <a:gd name="T56" fmla="*/ 1 w 63"/>
                  <a:gd name="T57" fmla="*/ 24 h 35"/>
                  <a:gd name="T58" fmla="*/ 0 w 63"/>
                  <a:gd name="T59" fmla="*/ 31 h 35"/>
                  <a:gd name="T60" fmla="*/ 0 w 63"/>
                  <a:gd name="T61" fmla="*/ 31 h 35"/>
                  <a:gd name="T62" fmla="*/ 1 w 63"/>
                  <a:gd name="T63" fmla="*/ 35 h 35"/>
                  <a:gd name="T64" fmla="*/ 1 w 63"/>
                  <a:gd name="T65" fmla="*/ 35 h 35"/>
                  <a:gd name="T66" fmla="*/ 2 w 63"/>
                  <a:gd name="T67" fmla="*/ 30 h 35"/>
                  <a:gd name="T68" fmla="*/ 4 w 63"/>
                  <a:gd name="T69" fmla="*/ 24 h 35"/>
                  <a:gd name="T70" fmla="*/ 6 w 63"/>
                  <a:gd name="T71" fmla="*/ 19 h 35"/>
                  <a:gd name="T72" fmla="*/ 10 w 63"/>
                  <a:gd name="T73" fmla="*/ 15 h 35"/>
                  <a:gd name="T74" fmla="*/ 16 w 63"/>
                  <a:gd name="T75" fmla="*/ 12 h 35"/>
                  <a:gd name="T76" fmla="*/ 20 w 63"/>
                  <a:gd name="T77" fmla="*/ 9 h 35"/>
                  <a:gd name="T78" fmla="*/ 25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2"/>
                    </a:lnTo>
                    <a:lnTo>
                      <a:pt x="52" y="15"/>
                    </a:lnTo>
                    <a:lnTo>
                      <a:pt x="56" y="19"/>
                    </a:lnTo>
                    <a:lnTo>
                      <a:pt x="59" y="24"/>
                    </a:lnTo>
                    <a:lnTo>
                      <a:pt x="62" y="30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24"/>
                    </a:lnTo>
                    <a:lnTo>
                      <a:pt x="60" y="19"/>
                    </a:lnTo>
                    <a:lnTo>
                      <a:pt x="58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20" y="1"/>
                    </a:lnTo>
                    <a:lnTo>
                      <a:pt x="14" y="5"/>
                    </a:lnTo>
                    <a:lnTo>
                      <a:pt x="9" y="8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6" y="19"/>
                    </a:lnTo>
                    <a:lnTo>
                      <a:pt x="10" y="15"/>
                    </a:lnTo>
                    <a:lnTo>
                      <a:pt x="16" y="12"/>
                    </a:lnTo>
                    <a:lnTo>
                      <a:pt x="20" y="9"/>
                    </a:lnTo>
                    <a:lnTo>
                      <a:pt x="25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73"/>
              <p:cNvSpPr>
                <a:spLocks/>
              </p:cNvSpPr>
              <p:nvPr/>
            </p:nvSpPr>
            <p:spPr bwMode="auto">
              <a:xfrm>
                <a:off x="2845" y="3263"/>
                <a:ext cx="181" cy="80"/>
              </a:xfrm>
              <a:custGeom>
                <a:avLst/>
                <a:gdLst>
                  <a:gd name="T0" fmla="*/ 0 w 181"/>
                  <a:gd name="T1" fmla="*/ 31 h 80"/>
                  <a:gd name="T2" fmla="*/ 179 w 181"/>
                  <a:gd name="T3" fmla="*/ 80 h 80"/>
                  <a:gd name="T4" fmla="*/ 181 w 181"/>
                  <a:gd name="T5" fmla="*/ 74 h 80"/>
                  <a:gd name="T6" fmla="*/ 0 w 181"/>
                  <a:gd name="T7" fmla="*/ 0 h 80"/>
                  <a:gd name="T8" fmla="*/ 0 w 181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1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74"/>
              <p:cNvSpPr>
                <a:spLocks/>
              </p:cNvSpPr>
              <p:nvPr/>
            </p:nvSpPr>
            <p:spPr bwMode="auto">
              <a:xfrm>
                <a:off x="2996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3 w 48"/>
                  <a:gd name="T7" fmla="*/ 34 h 49"/>
                  <a:gd name="T8" fmla="*/ 4 w 48"/>
                  <a:gd name="T9" fmla="*/ 38 h 49"/>
                  <a:gd name="T10" fmla="*/ 7 w 48"/>
                  <a:gd name="T11" fmla="*/ 42 h 49"/>
                  <a:gd name="T12" fmla="*/ 11 w 48"/>
                  <a:gd name="T13" fmla="*/ 45 h 49"/>
                  <a:gd name="T14" fmla="*/ 15 w 48"/>
                  <a:gd name="T15" fmla="*/ 47 h 49"/>
                  <a:gd name="T16" fmla="*/ 2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30 w 48"/>
                  <a:gd name="T23" fmla="*/ 49 h 49"/>
                  <a:gd name="T24" fmla="*/ 34 w 48"/>
                  <a:gd name="T25" fmla="*/ 47 h 49"/>
                  <a:gd name="T26" fmla="*/ 38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7 w 48"/>
                  <a:gd name="T33" fmla="*/ 34 h 49"/>
                  <a:gd name="T34" fmla="*/ 48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8 w 48"/>
                  <a:gd name="T41" fmla="*/ 19 h 49"/>
                  <a:gd name="T42" fmla="*/ 47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8 w 48"/>
                  <a:gd name="T49" fmla="*/ 4 h 49"/>
                  <a:gd name="T50" fmla="*/ 34 w 48"/>
                  <a:gd name="T51" fmla="*/ 1 h 49"/>
                  <a:gd name="T52" fmla="*/ 30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20 w 48"/>
                  <a:gd name="T59" fmla="*/ 0 h 49"/>
                  <a:gd name="T60" fmla="*/ 15 w 48"/>
                  <a:gd name="T61" fmla="*/ 1 h 49"/>
                  <a:gd name="T62" fmla="*/ 11 w 48"/>
                  <a:gd name="T63" fmla="*/ 4 h 49"/>
                  <a:gd name="T64" fmla="*/ 7 w 48"/>
                  <a:gd name="T65" fmla="*/ 7 h 49"/>
                  <a:gd name="T66" fmla="*/ 4 w 48"/>
                  <a:gd name="T67" fmla="*/ 11 h 49"/>
                  <a:gd name="T68" fmla="*/ 3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3" y="34"/>
                    </a:lnTo>
                    <a:lnTo>
                      <a:pt x="4" y="38"/>
                    </a:lnTo>
                    <a:lnTo>
                      <a:pt x="7" y="42"/>
                    </a:lnTo>
                    <a:lnTo>
                      <a:pt x="11" y="45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30" y="49"/>
                    </a:lnTo>
                    <a:lnTo>
                      <a:pt x="34" y="47"/>
                    </a:lnTo>
                    <a:lnTo>
                      <a:pt x="38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8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19"/>
                    </a:lnTo>
                    <a:lnTo>
                      <a:pt x="47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8" y="4"/>
                    </a:lnTo>
                    <a:lnTo>
                      <a:pt x="34" y="1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1" y="4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75"/>
              <p:cNvSpPr>
                <a:spLocks/>
              </p:cNvSpPr>
              <p:nvPr/>
            </p:nvSpPr>
            <p:spPr bwMode="auto">
              <a:xfrm>
                <a:off x="3001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19 w 39"/>
                  <a:gd name="T11" fmla="*/ 38 h 38"/>
                  <a:gd name="T12" fmla="*/ 19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19 w 39"/>
                  <a:gd name="T31" fmla="*/ 0 h 38"/>
                  <a:gd name="T32" fmla="*/ 19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76"/>
              <p:cNvSpPr>
                <a:spLocks/>
              </p:cNvSpPr>
              <p:nvPr/>
            </p:nvSpPr>
            <p:spPr bwMode="auto">
              <a:xfrm>
                <a:off x="3008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1 w 24"/>
                  <a:gd name="T5" fmla="*/ 18 h 24"/>
                  <a:gd name="T6" fmla="*/ 4 w 24"/>
                  <a:gd name="T7" fmla="*/ 20 h 24"/>
                  <a:gd name="T8" fmla="*/ 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8 w 24"/>
                  <a:gd name="T15" fmla="*/ 23 h 24"/>
                  <a:gd name="T16" fmla="*/ 22 w 24"/>
                  <a:gd name="T17" fmla="*/ 20 h 24"/>
                  <a:gd name="T18" fmla="*/ 24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4 w 24"/>
                  <a:gd name="T25" fmla="*/ 7 h 24"/>
                  <a:gd name="T26" fmla="*/ 22 w 24"/>
                  <a:gd name="T27" fmla="*/ 4 h 24"/>
                  <a:gd name="T28" fmla="*/ 18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8 w 24"/>
                  <a:gd name="T35" fmla="*/ 2 h 24"/>
                  <a:gd name="T36" fmla="*/ 4 w 24"/>
                  <a:gd name="T37" fmla="*/ 4 h 24"/>
                  <a:gd name="T38" fmla="*/ 1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1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7" name="Freeform 77"/>
              <p:cNvSpPr>
                <a:spLocks/>
              </p:cNvSpPr>
              <p:nvPr/>
            </p:nvSpPr>
            <p:spPr bwMode="auto">
              <a:xfrm>
                <a:off x="2989" y="3336"/>
                <a:ext cx="64" cy="35"/>
              </a:xfrm>
              <a:custGeom>
                <a:avLst/>
                <a:gdLst>
                  <a:gd name="T0" fmla="*/ 31 w 64"/>
                  <a:gd name="T1" fmla="*/ 7 h 35"/>
                  <a:gd name="T2" fmla="*/ 31 w 64"/>
                  <a:gd name="T3" fmla="*/ 7 h 35"/>
                  <a:gd name="T4" fmla="*/ 26 w 64"/>
                  <a:gd name="T5" fmla="*/ 8 h 35"/>
                  <a:gd name="T6" fmla="*/ 20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1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0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4 w 64"/>
                  <a:gd name="T35" fmla="*/ 5 h 35"/>
                  <a:gd name="T36" fmla="*/ 19 w 64"/>
                  <a:gd name="T37" fmla="*/ 1 h 35"/>
                  <a:gd name="T38" fmla="*/ 26 w 64"/>
                  <a:gd name="T39" fmla="*/ 0 h 35"/>
                  <a:gd name="T40" fmla="*/ 31 w 64"/>
                  <a:gd name="T41" fmla="*/ 0 h 35"/>
                  <a:gd name="T42" fmla="*/ 31 w 64"/>
                  <a:gd name="T43" fmla="*/ 0 h 35"/>
                  <a:gd name="T44" fmla="*/ 38 w 64"/>
                  <a:gd name="T45" fmla="*/ 0 h 35"/>
                  <a:gd name="T46" fmla="*/ 43 w 64"/>
                  <a:gd name="T47" fmla="*/ 1 h 35"/>
                  <a:gd name="T48" fmla="*/ 49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2 w 64"/>
                  <a:gd name="T63" fmla="*/ 35 h 35"/>
                  <a:gd name="T64" fmla="*/ 62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7 w 64"/>
                  <a:gd name="T75" fmla="*/ 12 h 35"/>
                  <a:gd name="T76" fmla="*/ 43 w 64"/>
                  <a:gd name="T77" fmla="*/ 9 h 35"/>
                  <a:gd name="T78" fmla="*/ 38 w 64"/>
                  <a:gd name="T79" fmla="*/ 8 h 35"/>
                  <a:gd name="T80" fmla="*/ 31 w 64"/>
                  <a:gd name="T81" fmla="*/ 7 h 35"/>
                  <a:gd name="T82" fmla="*/ 31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1" y="7"/>
                    </a:moveTo>
                    <a:lnTo>
                      <a:pt x="31" y="7"/>
                    </a:lnTo>
                    <a:lnTo>
                      <a:pt x="26" y="8"/>
                    </a:lnTo>
                    <a:lnTo>
                      <a:pt x="20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4" y="5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7" y="12"/>
                    </a:lnTo>
                    <a:lnTo>
                      <a:pt x="43" y="9"/>
                    </a:lnTo>
                    <a:lnTo>
                      <a:pt x="38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8" name="Rectangle 78"/>
              <p:cNvSpPr>
                <a:spLocks noChangeArrowheads="1"/>
              </p:cNvSpPr>
              <p:nvPr/>
            </p:nvSpPr>
            <p:spPr bwMode="auto">
              <a:xfrm>
                <a:off x="2710" y="2866"/>
                <a:ext cx="248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9" name="Rectangle 79"/>
              <p:cNvSpPr>
                <a:spLocks noChangeArrowheads="1"/>
              </p:cNvSpPr>
              <p:nvPr/>
            </p:nvSpPr>
            <p:spPr bwMode="auto">
              <a:xfrm>
                <a:off x="2824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0" name="Rectangle 80"/>
              <p:cNvSpPr>
                <a:spLocks noChangeArrowheads="1"/>
              </p:cNvSpPr>
              <p:nvPr/>
            </p:nvSpPr>
            <p:spPr bwMode="auto">
              <a:xfrm>
                <a:off x="2815" y="2947"/>
                <a:ext cx="36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1" name="Rectangle 81"/>
              <p:cNvSpPr>
                <a:spLocks noChangeArrowheads="1"/>
              </p:cNvSpPr>
              <p:nvPr/>
            </p:nvSpPr>
            <p:spPr bwMode="auto">
              <a:xfrm>
                <a:off x="2822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2" name="Rectangle 82"/>
              <p:cNvSpPr>
                <a:spLocks noChangeArrowheads="1"/>
              </p:cNvSpPr>
              <p:nvPr/>
            </p:nvSpPr>
            <p:spPr bwMode="auto">
              <a:xfrm>
                <a:off x="2815" y="3173"/>
                <a:ext cx="36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3" name="Freeform 83"/>
              <p:cNvSpPr>
                <a:spLocks/>
              </p:cNvSpPr>
              <p:nvPr/>
            </p:nvSpPr>
            <p:spPr bwMode="auto">
              <a:xfrm>
                <a:off x="2634" y="2816"/>
                <a:ext cx="397" cy="77"/>
              </a:xfrm>
              <a:custGeom>
                <a:avLst/>
                <a:gdLst>
                  <a:gd name="T0" fmla="*/ 1 w 397"/>
                  <a:gd name="T1" fmla="*/ 3 h 77"/>
                  <a:gd name="T2" fmla="*/ 1 w 397"/>
                  <a:gd name="T3" fmla="*/ 3 h 77"/>
                  <a:gd name="T4" fmla="*/ 0 w 397"/>
                  <a:gd name="T5" fmla="*/ 8 h 77"/>
                  <a:gd name="T6" fmla="*/ 0 w 397"/>
                  <a:gd name="T7" fmla="*/ 18 h 77"/>
                  <a:gd name="T8" fmla="*/ 1 w 397"/>
                  <a:gd name="T9" fmla="*/ 31 h 77"/>
                  <a:gd name="T10" fmla="*/ 1 w 397"/>
                  <a:gd name="T11" fmla="*/ 31 h 77"/>
                  <a:gd name="T12" fmla="*/ 3 w 397"/>
                  <a:gd name="T13" fmla="*/ 35 h 77"/>
                  <a:gd name="T14" fmla="*/ 5 w 397"/>
                  <a:gd name="T15" fmla="*/ 41 h 77"/>
                  <a:gd name="T16" fmla="*/ 11 w 397"/>
                  <a:gd name="T17" fmla="*/ 45 h 77"/>
                  <a:gd name="T18" fmla="*/ 18 w 397"/>
                  <a:gd name="T19" fmla="*/ 49 h 77"/>
                  <a:gd name="T20" fmla="*/ 26 w 397"/>
                  <a:gd name="T21" fmla="*/ 53 h 77"/>
                  <a:gd name="T22" fmla="*/ 35 w 397"/>
                  <a:gd name="T23" fmla="*/ 57 h 77"/>
                  <a:gd name="T24" fmla="*/ 59 w 397"/>
                  <a:gd name="T25" fmla="*/ 64 h 77"/>
                  <a:gd name="T26" fmla="*/ 88 w 397"/>
                  <a:gd name="T27" fmla="*/ 70 h 77"/>
                  <a:gd name="T28" fmla="*/ 122 w 397"/>
                  <a:gd name="T29" fmla="*/ 74 h 77"/>
                  <a:gd name="T30" fmla="*/ 159 w 397"/>
                  <a:gd name="T31" fmla="*/ 77 h 77"/>
                  <a:gd name="T32" fmla="*/ 199 w 397"/>
                  <a:gd name="T33" fmla="*/ 77 h 77"/>
                  <a:gd name="T34" fmla="*/ 199 w 397"/>
                  <a:gd name="T35" fmla="*/ 77 h 77"/>
                  <a:gd name="T36" fmla="*/ 238 w 397"/>
                  <a:gd name="T37" fmla="*/ 77 h 77"/>
                  <a:gd name="T38" fmla="*/ 275 w 397"/>
                  <a:gd name="T39" fmla="*/ 74 h 77"/>
                  <a:gd name="T40" fmla="*/ 309 w 397"/>
                  <a:gd name="T41" fmla="*/ 70 h 77"/>
                  <a:gd name="T42" fmla="*/ 338 w 397"/>
                  <a:gd name="T43" fmla="*/ 64 h 77"/>
                  <a:gd name="T44" fmla="*/ 362 w 397"/>
                  <a:gd name="T45" fmla="*/ 57 h 77"/>
                  <a:gd name="T46" fmla="*/ 371 w 397"/>
                  <a:gd name="T47" fmla="*/ 53 h 77"/>
                  <a:gd name="T48" fmla="*/ 379 w 397"/>
                  <a:gd name="T49" fmla="*/ 49 h 77"/>
                  <a:gd name="T50" fmla="*/ 386 w 397"/>
                  <a:gd name="T51" fmla="*/ 45 h 77"/>
                  <a:gd name="T52" fmla="*/ 392 w 397"/>
                  <a:gd name="T53" fmla="*/ 41 h 77"/>
                  <a:gd name="T54" fmla="*/ 394 w 397"/>
                  <a:gd name="T55" fmla="*/ 35 h 77"/>
                  <a:gd name="T56" fmla="*/ 396 w 397"/>
                  <a:gd name="T57" fmla="*/ 31 h 77"/>
                  <a:gd name="T58" fmla="*/ 396 w 397"/>
                  <a:gd name="T59" fmla="*/ 31 h 77"/>
                  <a:gd name="T60" fmla="*/ 397 w 397"/>
                  <a:gd name="T61" fmla="*/ 15 h 77"/>
                  <a:gd name="T62" fmla="*/ 397 w 397"/>
                  <a:gd name="T63" fmla="*/ 6 h 77"/>
                  <a:gd name="T64" fmla="*/ 396 w 397"/>
                  <a:gd name="T65" fmla="*/ 0 h 77"/>
                  <a:gd name="T66" fmla="*/ 1 w 397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7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3" y="35"/>
                    </a:lnTo>
                    <a:lnTo>
                      <a:pt x="5" y="41"/>
                    </a:lnTo>
                    <a:lnTo>
                      <a:pt x="11" y="45"/>
                    </a:lnTo>
                    <a:lnTo>
                      <a:pt x="18" y="49"/>
                    </a:lnTo>
                    <a:lnTo>
                      <a:pt x="26" y="53"/>
                    </a:lnTo>
                    <a:lnTo>
                      <a:pt x="35" y="57"/>
                    </a:lnTo>
                    <a:lnTo>
                      <a:pt x="59" y="64"/>
                    </a:lnTo>
                    <a:lnTo>
                      <a:pt x="88" y="70"/>
                    </a:lnTo>
                    <a:lnTo>
                      <a:pt x="122" y="74"/>
                    </a:lnTo>
                    <a:lnTo>
                      <a:pt x="159" y="77"/>
                    </a:lnTo>
                    <a:lnTo>
                      <a:pt x="199" y="77"/>
                    </a:lnTo>
                    <a:lnTo>
                      <a:pt x="199" y="77"/>
                    </a:lnTo>
                    <a:lnTo>
                      <a:pt x="238" y="77"/>
                    </a:lnTo>
                    <a:lnTo>
                      <a:pt x="275" y="74"/>
                    </a:lnTo>
                    <a:lnTo>
                      <a:pt x="309" y="70"/>
                    </a:lnTo>
                    <a:lnTo>
                      <a:pt x="338" y="64"/>
                    </a:lnTo>
                    <a:lnTo>
                      <a:pt x="362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2" y="41"/>
                    </a:lnTo>
                    <a:lnTo>
                      <a:pt x="394" y="35"/>
                    </a:lnTo>
                    <a:lnTo>
                      <a:pt x="396" y="31"/>
                    </a:lnTo>
                    <a:lnTo>
                      <a:pt x="396" y="31"/>
                    </a:lnTo>
                    <a:lnTo>
                      <a:pt x="397" y="15"/>
                    </a:lnTo>
                    <a:lnTo>
                      <a:pt x="397" y="6"/>
                    </a:lnTo>
                    <a:lnTo>
                      <a:pt x="39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4" name="Freeform 84"/>
              <p:cNvSpPr>
                <a:spLocks/>
              </p:cNvSpPr>
              <p:nvPr/>
            </p:nvSpPr>
            <p:spPr bwMode="auto">
              <a:xfrm>
                <a:off x="2635" y="2773"/>
                <a:ext cx="395" cy="93"/>
              </a:xfrm>
              <a:custGeom>
                <a:avLst/>
                <a:gdLst>
                  <a:gd name="T0" fmla="*/ 395 w 395"/>
                  <a:gd name="T1" fmla="*/ 46 h 93"/>
                  <a:gd name="T2" fmla="*/ 395 w 395"/>
                  <a:gd name="T3" fmla="*/ 46 h 93"/>
                  <a:gd name="T4" fmla="*/ 393 w 395"/>
                  <a:gd name="T5" fmla="*/ 51 h 93"/>
                  <a:gd name="T6" fmla="*/ 391 w 395"/>
                  <a:gd name="T7" fmla="*/ 55 h 93"/>
                  <a:gd name="T8" fmla="*/ 385 w 395"/>
                  <a:gd name="T9" fmla="*/ 61 h 93"/>
                  <a:gd name="T10" fmla="*/ 378 w 395"/>
                  <a:gd name="T11" fmla="*/ 65 h 93"/>
                  <a:gd name="T12" fmla="*/ 370 w 395"/>
                  <a:gd name="T13" fmla="*/ 69 h 93"/>
                  <a:gd name="T14" fmla="*/ 361 w 395"/>
                  <a:gd name="T15" fmla="*/ 73 h 93"/>
                  <a:gd name="T16" fmla="*/ 337 w 395"/>
                  <a:gd name="T17" fmla="*/ 80 h 93"/>
                  <a:gd name="T18" fmla="*/ 308 w 395"/>
                  <a:gd name="T19" fmla="*/ 85 h 93"/>
                  <a:gd name="T20" fmla="*/ 274 w 395"/>
                  <a:gd name="T21" fmla="*/ 89 h 93"/>
                  <a:gd name="T22" fmla="*/ 237 w 395"/>
                  <a:gd name="T23" fmla="*/ 92 h 93"/>
                  <a:gd name="T24" fmla="*/ 198 w 395"/>
                  <a:gd name="T25" fmla="*/ 93 h 93"/>
                  <a:gd name="T26" fmla="*/ 198 w 395"/>
                  <a:gd name="T27" fmla="*/ 93 h 93"/>
                  <a:gd name="T28" fmla="*/ 158 w 395"/>
                  <a:gd name="T29" fmla="*/ 92 h 93"/>
                  <a:gd name="T30" fmla="*/ 121 w 395"/>
                  <a:gd name="T31" fmla="*/ 89 h 93"/>
                  <a:gd name="T32" fmla="*/ 87 w 395"/>
                  <a:gd name="T33" fmla="*/ 85 h 93"/>
                  <a:gd name="T34" fmla="*/ 58 w 395"/>
                  <a:gd name="T35" fmla="*/ 80 h 93"/>
                  <a:gd name="T36" fmla="*/ 34 w 395"/>
                  <a:gd name="T37" fmla="*/ 73 h 93"/>
                  <a:gd name="T38" fmla="*/ 25 w 395"/>
                  <a:gd name="T39" fmla="*/ 69 h 93"/>
                  <a:gd name="T40" fmla="*/ 17 w 395"/>
                  <a:gd name="T41" fmla="*/ 65 h 93"/>
                  <a:gd name="T42" fmla="*/ 10 w 395"/>
                  <a:gd name="T43" fmla="*/ 61 h 93"/>
                  <a:gd name="T44" fmla="*/ 4 w 395"/>
                  <a:gd name="T45" fmla="*/ 55 h 93"/>
                  <a:gd name="T46" fmla="*/ 2 w 395"/>
                  <a:gd name="T47" fmla="*/ 51 h 93"/>
                  <a:gd name="T48" fmla="*/ 0 w 395"/>
                  <a:gd name="T49" fmla="*/ 46 h 93"/>
                  <a:gd name="T50" fmla="*/ 0 w 395"/>
                  <a:gd name="T51" fmla="*/ 46 h 93"/>
                  <a:gd name="T52" fmla="*/ 2 w 395"/>
                  <a:gd name="T53" fmla="*/ 42 h 93"/>
                  <a:gd name="T54" fmla="*/ 4 w 395"/>
                  <a:gd name="T55" fmla="*/ 36 h 93"/>
                  <a:gd name="T56" fmla="*/ 10 w 395"/>
                  <a:gd name="T57" fmla="*/ 32 h 93"/>
                  <a:gd name="T58" fmla="*/ 17 w 395"/>
                  <a:gd name="T59" fmla="*/ 28 h 93"/>
                  <a:gd name="T60" fmla="*/ 25 w 395"/>
                  <a:gd name="T61" fmla="*/ 24 h 93"/>
                  <a:gd name="T62" fmla="*/ 34 w 395"/>
                  <a:gd name="T63" fmla="*/ 20 h 93"/>
                  <a:gd name="T64" fmla="*/ 58 w 395"/>
                  <a:gd name="T65" fmla="*/ 13 h 93"/>
                  <a:gd name="T66" fmla="*/ 87 w 395"/>
                  <a:gd name="T67" fmla="*/ 8 h 93"/>
                  <a:gd name="T68" fmla="*/ 121 w 395"/>
                  <a:gd name="T69" fmla="*/ 3 h 93"/>
                  <a:gd name="T70" fmla="*/ 158 w 395"/>
                  <a:gd name="T71" fmla="*/ 0 h 93"/>
                  <a:gd name="T72" fmla="*/ 198 w 395"/>
                  <a:gd name="T73" fmla="*/ 0 h 93"/>
                  <a:gd name="T74" fmla="*/ 198 w 395"/>
                  <a:gd name="T75" fmla="*/ 0 h 93"/>
                  <a:gd name="T76" fmla="*/ 237 w 395"/>
                  <a:gd name="T77" fmla="*/ 0 h 93"/>
                  <a:gd name="T78" fmla="*/ 274 w 395"/>
                  <a:gd name="T79" fmla="*/ 3 h 93"/>
                  <a:gd name="T80" fmla="*/ 308 w 395"/>
                  <a:gd name="T81" fmla="*/ 8 h 93"/>
                  <a:gd name="T82" fmla="*/ 337 w 395"/>
                  <a:gd name="T83" fmla="*/ 13 h 93"/>
                  <a:gd name="T84" fmla="*/ 361 w 395"/>
                  <a:gd name="T85" fmla="*/ 20 h 93"/>
                  <a:gd name="T86" fmla="*/ 370 w 395"/>
                  <a:gd name="T87" fmla="*/ 24 h 93"/>
                  <a:gd name="T88" fmla="*/ 378 w 395"/>
                  <a:gd name="T89" fmla="*/ 28 h 93"/>
                  <a:gd name="T90" fmla="*/ 385 w 395"/>
                  <a:gd name="T91" fmla="*/ 32 h 93"/>
                  <a:gd name="T92" fmla="*/ 391 w 395"/>
                  <a:gd name="T93" fmla="*/ 36 h 93"/>
                  <a:gd name="T94" fmla="*/ 393 w 395"/>
                  <a:gd name="T95" fmla="*/ 42 h 93"/>
                  <a:gd name="T96" fmla="*/ 395 w 395"/>
                  <a:gd name="T97" fmla="*/ 46 h 93"/>
                  <a:gd name="T98" fmla="*/ 395 w 395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5" h="93">
                    <a:moveTo>
                      <a:pt x="395" y="46"/>
                    </a:moveTo>
                    <a:lnTo>
                      <a:pt x="395" y="46"/>
                    </a:lnTo>
                    <a:lnTo>
                      <a:pt x="393" y="51"/>
                    </a:lnTo>
                    <a:lnTo>
                      <a:pt x="391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61" y="73"/>
                    </a:lnTo>
                    <a:lnTo>
                      <a:pt x="337" y="80"/>
                    </a:lnTo>
                    <a:lnTo>
                      <a:pt x="308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8" y="93"/>
                    </a:lnTo>
                    <a:lnTo>
                      <a:pt x="198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4" y="73"/>
                    </a:lnTo>
                    <a:lnTo>
                      <a:pt x="25" y="69"/>
                    </a:lnTo>
                    <a:lnTo>
                      <a:pt x="17" y="65"/>
                    </a:lnTo>
                    <a:lnTo>
                      <a:pt x="10" y="61"/>
                    </a:lnTo>
                    <a:lnTo>
                      <a:pt x="4" y="55"/>
                    </a:lnTo>
                    <a:lnTo>
                      <a:pt x="2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10" y="32"/>
                    </a:lnTo>
                    <a:lnTo>
                      <a:pt x="17" y="28"/>
                    </a:lnTo>
                    <a:lnTo>
                      <a:pt x="25" y="24"/>
                    </a:lnTo>
                    <a:lnTo>
                      <a:pt x="34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8" y="8"/>
                    </a:lnTo>
                    <a:lnTo>
                      <a:pt x="337" y="13"/>
                    </a:lnTo>
                    <a:lnTo>
                      <a:pt x="361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91" y="36"/>
                    </a:lnTo>
                    <a:lnTo>
                      <a:pt x="393" y="42"/>
                    </a:lnTo>
                    <a:lnTo>
                      <a:pt x="395" y="46"/>
                    </a:lnTo>
                    <a:lnTo>
                      <a:pt x="395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5" name="Freeform 85"/>
              <p:cNvSpPr>
                <a:spLocks/>
              </p:cNvSpPr>
              <p:nvPr/>
            </p:nvSpPr>
            <p:spPr bwMode="auto">
              <a:xfrm>
                <a:off x="1978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6" name="Freeform 86"/>
              <p:cNvSpPr>
                <a:spLocks/>
              </p:cNvSpPr>
              <p:nvPr/>
            </p:nvSpPr>
            <p:spPr bwMode="auto">
              <a:xfrm>
                <a:off x="1959" y="3348"/>
                <a:ext cx="49" cy="49"/>
              </a:xfrm>
              <a:custGeom>
                <a:avLst/>
                <a:gdLst>
                  <a:gd name="T0" fmla="*/ 49 w 49"/>
                  <a:gd name="T1" fmla="*/ 24 h 49"/>
                  <a:gd name="T2" fmla="*/ 49 w 49"/>
                  <a:gd name="T3" fmla="*/ 24 h 49"/>
                  <a:gd name="T4" fmla="*/ 49 w 49"/>
                  <a:gd name="T5" fmla="*/ 28 h 49"/>
                  <a:gd name="T6" fmla="*/ 47 w 49"/>
                  <a:gd name="T7" fmla="*/ 34 h 49"/>
                  <a:gd name="T8" fmla="*/ 45 w 49"/>
                  <a:gd name="T9" fmla="*/ 38 h 49"/>
                  <a:gd name="T10" fmla="*/ 42 w 49"/>
                  <a:gd name="T11" fmla="*/ 42 h 49"/>
                  <a:gd name="T12" fmla="*/ 38 w 49"/>
                  <a:gd name="T13" fmla="*/ 45 h 49"/>
                  <a:gd name="T14" fmla="*/ 34 w 49"/>
                  <a:gd name="T15" fmla="*/ 47 h 49"/>
                  <a:gd name="T16" fmla="*/ 30 w 49"/>
                  <a:gd name="T17" fmla="*/ 49 h 49"/>
                  <a:gd name="T18" fmla="*/ 24 w 49"/>
                  <a:gd name="T19" fmla="*/ 49 h 49"/>
                  <a:gd name="T20" fmla="*/ 24 w 49"/>
                  <a:gd name="T21" fmla="*/ 49 h 49"/>
                  <a:gd name="T22" fmla="*/ 19 w 49"/>
                  <a:gd name="T23" fmla="*/ 49 h 49"/>
                  <a:gd name="T24" fmla="*/ 15 w 49"/>
                  <a:gd name="T25" fmla="*/ 47 h 49"/>
                  <a:gd name="T26" fmla="*/ 11 w 49"/>
                  <a:gd name="T27" fmla="*/ 45 h 49"/>
                  <a:gd name="T28" fmla="*/ 7 w 49"/>
                  <a:gd name="T29" fmla="*/ 42 h 49"/>
                  <a:gd name="T30" fmla="*/ 4 w 49"/>
                  <a:gd name="T31" fmla="*/ 38 h 49"/>
                  <a:gd name="T32" fmla="*/ 1 w 49"/>
                  <a:gd name="T33" fmla="*/ 34 h 49"/>
                  <a:gd name="T34" fmla="*/ 0 w 49"/>
                  <a:gd name="T35" fmla="*/ 28 h 49"/>
                  <a:gd name="T36" fmla="*/ 0 w 49"/>
                  <a:gd name="T37" fmla="*/ 24 h 49"/>
                  <a:gd name="T38" fmla="*/ 0 w 49"/>
                  <a:gd name="T39" fmla="*/ 24 h 49"/>
                  <a:gd name="T40" fmla="*/ 0 w 49"/>
                  <a:gd name="T41" fmla="*/ 19 h 49"/>
                  <a:gd name="T42" fmla="*/ 1 w 49"/>
                  <a:gd name="T43" fmla="*/ 15 h 49"/>
                  <a:gd name="T44" fmla="*/ 4 w 49"/>
                  <a:gd name="T45" fmla="*/ 11 h 49"/>
                  <a:gd name="T46" fmla="*/ 7 w 49"/>
                  <a:gd name="T47" fmla="*/ 7 h 49"/>
                  <a:gd name="T48" fmla="*/ 11 w 49"/>
                  <a:gd name="T49" fmla="*/ 4 h 49"/>
                  <a:gd name="T50" fmla="*/ 15 w 49"/>
                  <a:gd name="T51" fmla="*/ 1 h 49"/>
                  <a:gd name="T52" fmla="*/ 19 w 49"/>
                  <a:gd name="T53" fmla="*/ 0 h 49"/>
                  <a:gd name="T54" fmla="*/ 24 w 49"/>
                  <a:gd name="T55" fmla="*/ 0 h 49"/>
                  <a:gd name="T56" fmla="*/ 24 w 49"/>
                  <a:gd name="T57" fmla="*/ 0 h 49"/>
                  <a:gd name="T58" fmla="*/ 30 w 49"/>
                  <a:gd name="T59" fmla="*/ 0 h 49"/>
                  <a:gd name="T60" fmla="*/ 34 w 49"/>
                  <a:gd name="T61" fmla="*/ 1 h 49"/>
                  <a:gd name="T62" fmla="*/ 38 w 49"/>
                  <a:gd name="T63" fmla="*/ 4 h 49"/>
                  <a:gd name="T64" fmla="*/ 42 w 49"/>
                  <a:gd name="T65" fmla="*/ 7 h 49"/>
                  <a:gd name="T66" fmla="*/ 45 w 49"/>
                  <a:gd name="T67" fmla="*/ 11 h 49"/>
                  <a:gd name="T68" fmla="*/ 47 w 49"/>
                  <a:gd name="T69" fmla="*/ 15 h 49"/>
                  <a:gd name="T70" fmla="*/ 49 w 49"/>
                  <a:gd name="T71" fmla="*/ 19 h 49"/>
                  <a:gd name="T72" fmla="*/ 49 w 49"/>
                  <a:gd name="T73" fmla="*/ 24 h 49"/>
                  <a:gd name="T74" fmla="*/ 49 w 49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" h="49">
                    <a:moveTo>
                      <a:pt x="49" y="24"/>
                    </a:moveTo>
                    <a:lnTo>
                      <a:pt x="49" y="24"/>
                    </a:lnTo>
                    <a:lnTo>
                      <a:pt x="49" y="28"/>
                    </a:lnTo>
                    <a:lnTo>
                      <a:pt x="47" y="34"/>
                    </a:lnTo>
                    <a:lnTo>
                      <a:pt x="45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5" y="11"/>
                    </a:lnTo>
                    <a:lnTo>
                      <a:pt x="47" y="15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49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7" name="Freeform 87"/>
              <p:cNvSpPr>
                <a:spLocks/>
              </p:cNvSpPr>
              <p:nvPr/>
            </p:nvSpPr>
            <p:spPr bwMode="auto">
              <a:xfrm>
                <a:off x="1964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3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3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3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8" name="Freeform 88"/>
              <p:cNvSpPr>
                <a:spLocks/>
              </p:cNvSpPr>
              <p:nvPr/>
            </p:nvSpPr>
            <p:spPr bwMode="auto">
              <a:xfrm>
                <a:off x="1971" y="3360"/>
                <a:ext cx="25" cy="24"/>
              </a:xfrm>
              <a:custGeom>
                <a:avLst/>
                <a:gdLst>
                  <a:gd name="T0" fmla="*/ 25 w 25"/>
                  <a:gd name="T1" fmla="*/ 12 h 24"/>
                  <a:gd name="T2" fmla="*/ 25 w 25"/>
                  <a:gd name="T3" fmla="*/ 12 h 24"/>
                  <a:gd name="T4" fmla="*/ 25 w 25"/>
                  <a:gd name="T5" fmla="*/ 18 h 24"/>
                  <a:gd name="T6" fmla="*/ 22 w 25"/>
                  <a:gd name="T7" fmla="*/ 20 h 24"/>
                  <a:gd name="T8" fmla="*/ 18 w 25"/>
                  <a:gd name="T9" fmla="*/ 23 h 24"/>
                  <a:gd name="T10" fmla="*/ 12 w 25"/>
                  <a:gd name="T11" fmla="*/ 24 h 24"/>
                  <a:gd name="T12" fmla="*/ 12 w 25"/>
                  <a:gd name="T13" fmla="*/ 24 h 24"/>
                  <a:gd name="T14" fmla="*/ 8 w 25"/>
                  <a:gd name="T15" fmla="*/ 23 h 24"/>
                  <a:gd name="T16" fmla="*/ 4 w 25"/>
                  <a:gd name="T17" fmla="*/ 20 h 24"/>
                  <a:gd name="T18" fmla="*/ 2 w 25"/>
                  <a:gd name="T19" fmla="*/ 18 h 24"/>
                  <a:gd name="T20" fmla="*/ 0 w 25"/>
                  <a:gd name="T21" fmla="*/ 12 h 24"/>
                  <a:gd name="T22" fmla="*/ 0 w 25"/>
                  <a:gd name="T23" fmla="*/ 12 h 24"/>
                  <a:gd name="T24" fmla="*/ 2 w 25"/>
                  <a:gd name="T25" fmla="*/ 7 h 24"/>
                  <a:gd name="T26" fmla="*/ 4 w 25"/>
                  <a:gd name="T27" fmla="*/ 4 h 24"/>
                  <a:gd name="T28" fmla="*/ 8 w 25"/>
                  <a:gd name="T29" fmla="*/ 2 h 24"/>
                  <a:gd name="T30" fmla="*/ 12 w 25"/>
                  <a:gd name="T31" fmla="*/ 0 h 24"/>
                  <a:gd name="T32" fmla="*/ 12 w 25"/>
                  <a:gd name="T33" fmla="*/ 0 h 24"/>
                  <a:gd name="T34" fmla="*/ 18 w 25"/>
                  <a:gd name="T35" fmla="*/ 2 h 24"/>
                  <a:gd name="T36" fmla="*/ 22 w 25"/>
                  <a:gd name="T37" fmla="*/ 4 h 24"/>
                  <a:gd name="T38" fmla="*/ 25 w 25"/>
                  <a:gd name="T39" fmla="*/ 7 h 24"/>
                  <a:gd name="T40" fmla="*/ 25 w 25"/>
                  <a:gd name="T41" fmla="*/ 12 h 24"/>
                  <a:gd name="T42" fmla="*/ 25 w 25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5" y="12"/>
                    </a:lnTo>
                    <a:lnTo>
                      <a:pt x="25" y="18"/>
                    </a:lnTo>
                    <a:lnTo>
                      <a:pt x="22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3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9" name="Freeform 89"/>
              <p:cNvSpPr>
                <a:spLocks/>
              </p:cNvSpPr>
              <p:nvPr/>
            </p:nvSpPr>
            <p:spPr bwMode="auto">
              <a:xfrm>
                <a:off x="1952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4 w 62"/>
                  <a:gd name="T7" fmla="*/ 9 h 35"/>
                  <a:gd name="T8" fmla="*/ 48 w 62"/>
                  <a:gd name="T9" fmla="*/ 12 h 35"/>
                  <a:gd name="T10" fmla="*/ 53 w 62"/>
                  <a:gd name="T11" fmla="*/ 15 h 35"/>
                  <a:gd name="T12" fmla="*/ 56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4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5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2 w 62"/>
                  <a:gd name="T67" fmla="*/ 30 h 35"/>
                  <a:gd name="T68" fmla="*/ 4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1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4" y="9"/>
                    </a:lnTo>
                    <a:lnTo>
                      <a:pt x="48" y="12"/>
                    </a:lnTo>
                    <a:lnTo>
                      <a:pt x="53" y="15"/>
                    </a:lnTo>
                    <a:lnTo>
                      <a:pt x="56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4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" y="30"/>
                    </a:lnTo>
                    <a:lnTo>
                      <a:pt x="4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1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0" name="Freeform 90"/>
              <p:cNvSpPr>
                <a:spLocks/>
              </p:cNvSpPr>
              <p:nvPr/>
            </p:nvSpPr>
            <p:spPr bwMode="auto">
              <a:xfrm>
                <a:off x="2179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80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80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1" name="Freeform 91"/>
              <p:cNvSpPr>
                <a:spLocks/>
              </p:cNvSpPr>
              <p:nvPr/>
            </p:nvSpPr>
            <p:spPr bwMode="auto">
              <a:xfrm>
                <a:off x="2332" y="3348"/>
                <a:ext cx="48" cy="49"/>
              </a:xfrm>
              <a:custGeom>
                <a:avLst/>
                <a:gdLst>
                  <a:gd name="T0" fmla="*/ 0 w 48"/>
                  <a:gd name="T1" fmla="*/ 24 h 49"/>
                  <a:gd name="T2" fmla="*/ 0 w 48"/>
                  <a:gd name="T3" fmla="*/ 24 h 49"/>
                  <a:gd name="T4" fmla="*/ 0 w 48"/>
                  <a:gd name="T5" fmla="*/ 28 h 49"/>
                  <a:gd name="T6" fmla="*/ 1 w 48"/>
                  <a:gd name="T7" fmla="*/ 34 h 49"/>
                  <a:gd name="T8" fmla="*/ 4 w 48"/>
                  <a:gd name="T9" fmla="*/ 38 h 49"/>
                  <a:gd name="T10" fmla="*/ 6 w 48"/>
                  <a:gd name="T11" fmla="*/ 42 h 49"/>
                  <a:gd name="T12" fmla="*/ 10 w 48"/>
                  <a:gd name="T13" fmla="*/ 45 h 49"/>
                  <a:gd name="T14" fmla="*/ 15 w 48"/>
                  <a:gd name="T15" fmla="*/ 47 h 49"/>
                  <a:gd name="T16" fmla="*/ 19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28 w 48"/>
                  <a:gd name="T23" fmla="*/ 49 h 49"/>
                  <a:gd name="T24" fmla="*/ 33 w 48"/>
                  <a:gd name="T25" fmla="*/ 47 h 49"/>
                  <a:gd name="T26" fmla="*/ 37 w 48"/>
                  <a:gd name="T27" fmla="*/ 45 h 49"/>
                  <a:gd name="T28" fmla="*/ 42 w 48"/>
                  <a:gd name="T29" fmla="*/ 42 h 49"/>
                  <a:gd name="T30" fmla="*/ 44 w 48"/>
                  <a:gd name="T31" fmla="*/ 38 h 49"/>
                  <a:gd name="T32" fmla="*/ 46 w 48"/>
                  <a:gd name="T33" fmla="*/ 34 h 49"/>
                  <a:gd name="T34" fmla="*/ 47 w 48"/>
                  <a:gd name="T35" fmla="*/ 28 h 49"/>
                  <a:gd name="T36" fmla="*/ 48 w 48"/>
                  <a:gd name="T37" fmla="*/ 24 h 49"/>
                  <a:gd name="T38" fmla="*/ 48 w 48"/>
                  <a:gd name="T39" fmla="*/ 24 h 49"/>
                  <a:gd name="T40" fmla="*/ 47 w 48"/>
                  <a:gd name="T41" fmla="*/ 19 h 49"/>
                  <a:gd name="T42" fmla="*/ 46 w 48"/>
                  <a:gd name="T43" fmla="*/ 15 h 49"/>
                  <a:gd name="T44" fmla="*/ 44 w 48"/>
                  <a:gd name="T45" fmla="*/ 11 h 49"/>
                  <a:gd name="T46" fmla="*/ 42 w 48"/>
                  <a:gd name="T47" fmla="*/ 7 h 49"/>
                  <a:gd name="T48" fmla="*/ 37 w 48"/>
                  <a:gd name="T49" fmla="*/ 4 h 49"/>
                  <a:gd name="T50" fmla="*/ 33 w 48"/>
                  <a:gd name="T51" fmla="*/ 1 h 49"/>
                  <a:gd name="T52" fmla="*/ 28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19 w 48"/>
                  <a:gd name="T59" fmla="*/ 0 h 49"/>
                  <a:gd name="T60" fmla="*/ 15 w 48"/>
                  <a:gd name="T61" fmla="*/ 1 h 49"/>
                  <a:gd name="T62" fmla="*/ 10 w 48"/>
                  <a:gd name="T63" fmla="*/ 4 h 49"/>
                  <a:gd name="T64" fmla="*/ 6 w 48"/>
                  <a:gd name="T65" fmla="*/ 7 h 49"/>
                  <a:gd name="T66" fmla="*/ 4 w 48"/>
                  <a:gd name="T67" fmla="*/ 11 h 49"/>
                  <a:gd name="T68" fmla="*/ 1 w 48"/>
                  <a:gd name="T69" fmla="*/ 15 h 49"/>
                  <a:gd name="T70" fmla="*/ 0 w 48"/>
                  <a:gd name="T71" fmla="*/ 19 h 49"/>
                  <a:gd name="T72" fmla="*/ 0 w 48"/>
                  <a:gd name="T73" fmla="*/ 24 h 49"/>
                  <a:gd name="T74" fmla="*/ 0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0" y="24"/>
                    </a:moveTo>
                    <a:lnTo>
                      <a:pt x="0" y="24"/>
                    </a:lnTo>
                    <a:lnTo>
                      <a:pt x="0" y="28"/>
                    </a:lnTo>
                    <a:lnTo>
                      <a:pt x="1" y="34"/>
                    </a:lnTo>
                    <a:lnTo>
                      <a:pt x="4" y="38"/>
                    </a:lnTo>
                    <a:lnTo>
                      <a:pt x="6" y="42"/>
                    </a:lnTo>
                    <a:lnTo>
                      <a:pt x="10" y="45"/>
                    </a:lnTo>
                    <a:lnTo>
                      <a:pt x="15" y="47"/>
                    </a:lnTo>
                    <a:lnTo>
                      <a:pt x="19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8" y="49"/>
                    </a:lnTo>
                    <a:lnTo>
                      <a:pt x="33" y="47"/>
                    </a:lnTo>
                    <a:lnTo>
                      <a:pt x="37" y="45"/>
                    </a:lnTo>
                    <a:lnTo>
                      <a:pt x="42" y="42"/>
                    </a:lnTo>
                    <a:lnTo>
                      <a:pt x="44" y="38"/>
                    </a:lnTo>
                    <a:lnTo>
                      <a:pt x="46" y="34"/>
                    </a:lnTo>
                    <a:lnTo>
                      <a:pt x="47" y="2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7" y="19"/>
                    </a:lnTo>
                    <a:lnTo>
                      <a:pt x="46" y="15"/>
                    </a:lnTo>
                    <a:lnTo>
                      <a:pt x="44" y="11"/>
                    </a:lnTo>
                    <a:lnTo>
                      <a:pt x="42" y="7"/>
                    </a:lnTo>
                    <a:lnTo>
                      <a:pt x="37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1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4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2" name="Freeform 92"/>
              <p:cNvSpPr>
                <a:spLocks/>
              </p:cNvSpPr>
              <p:nvPr/>
            </p:nvSpPr>
            <p:spPr bwMode="auto">
              <a:xfrm>
                <a:off x="2336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2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8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8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2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2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8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3" name="Freeform 93"/>
              <p:cNvSpPr>
                <a:spLocks/>
              </p:cNvSpPr>
              <p:nvPr/>
            </p:nvSpPr>
            <p:spPr bwMode="auto">
              <a:xfrm>
                <a:off x="2344" y="3360"/>
                <a:ext cx="24" cy="24"/>
              </a:xfrm>
              <a:custGeom>
                <a:avLst/>
                <a:gdLst>
                  <a:gd name="T0" fmla="*/ 0 w 24"/>
                  <a:gd name="T1" fmla="*/ 12 h 24"/>
                  <a:gd name="T2" fmla="*/ 0 w 24"/>
                  <a:gd name="T3" fmla="*/ 12 h 24"/>
                  <a:gd name="T4" fmla="*/ 0 w 24"/>
                  <a:gd name="T5" fmla="*/ 18 h 24"/>
                  <a:gd name="T6" fmla="*/ 3 w 24"/>
                  <a:gd name="T7" fmla="*/ 20 h 24"/>
                  <a:gd name="T8" fmla="*/ 7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16 w 24"/>
                  <a:gd name="T15" fmla="*/ 23 h 24"/>
                  <a:gd name="T16" fmla="*/ 20 w 24"/>
                  <a:gd name="T17" fmla="*/ 20 h 24"/>
                  <a:gd name="T18" fmla="*/ 23 w 24"/>
                  <a:gd name="T19" fmla="*/ 18 h 24"/>
                  <a:gd name="T20" fmla="*/ 24 w 24"/>
                  <a:gd name="T21" fmla="*/ 12 h 24"/>
                  <a:gd name="T22" fmla="*/ 24 w 24"/>
                  <a:gd name="T23" fmla="*/ 12 h 24"/>
                  <a:gd name="T24" fmla="*/ 23 w 24"/>
                  <a:gd name="T25" fmla="*/ 7 h 24"/>
                  <a:gd name="T26" fmla="*/ 20 w 24"/>
                  <a:gd name="T27" fmla="*/ 4 h 24"/>
                  <a:gd name="T28" fmla="*/ 16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7 w 24"/>
                  <a:gd name="T35" fmla="*/ 2 h 24"/>
                  <a:gd name="T36" fmla="*/ 3 w 24"/>
                  <a:gd name="T37" fmla="*/ 4 h 24"/>
                  <a:gd name="T38" fmla="*/ 0 w 24"/>
                  <a:gd name="T39" fmla="*/ 7 h 24"/>
                  <a:gd name="T40" fmla="*/ 0 w 24"/>
                  <a:gd name="T41" fmla="*/ 12 h 24"/>
                  <a:gd name="T42" fmla="*/ 0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0" y="12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3" y="20"/>
                    </a:lnTo>
                    <a:lnTo>
                      <a:pt x="7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3"/>
                    </a:lnTo>
                    <a:lnTo>
                      <a:pt x="20" y="20"/>
                    </a:lnTo>
                    <a:lnTo>
                      <a:pt x="23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3" y="7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4" name="Freeform 94"/>
              <p:cNvSpPr>
                <a:spLocks/>
              </p:cNvSpPr>
              <p:nvPr/>
            </p:nvSpPr>
            <p:spPr bwMode="auto">
              <a:xfrm>
                <a:off x="2324" y="3336"/>
                <a:ext cx="63" cy="35"/>
              </a:xfrm>
              <a:custGeom>
                <a:avLst/>
                <a:gdLst>
                  <a:gd name="T0" fmla="*/ 32 w 63"/>
                  <a:gd name="T1" fmla="*/ 7 h 35"/>
                  <a:gd name="T2" fmla="*/ 32 w 63"/>
                  <a:gd name="T3" fmla="*/ 7 h 35"/>
                  <a:gd name="T4" fmla="*/ 25 w 63"/>
                  <a:gd name="T5" fmla="*/ 8 h 35"/>
                  <a:gd name="T6" fmla="*/ 20 w 63"/>
                  <a:gd name="T7" fmla="*/ 9 h 35"/>
                  <a:gd name="T8" fmla="*/ 16 w 63"/>
                  <a:gd name="T9" fmla="*/ 12 h 35"/>
                  <a:gd name="T10" fmla="*/ 10 w 63"/>
                  <a:gd name="T11" fmla="*/ 15 h 35"/>
                  <a:gd name="T12" fmla="*/ 6 w 63"/>
                  <a:gd name="T13" fmla="*/ 19 h 35"/>
                  <a:gd name="T14" fmla="*/ 4 w 63"/>
                  <a:gd name="T15" fmla="*/ 24 h 35"/>
                  <a:gd name="T16" fmla="*/ 1 w 63"/>
                  <a:gd name="T17" fmla="*/ 30 h 35"/>
                  <a:gd name="T18" fmla="*/ 1 w 63"/>
                  <a:gd name="T19" fmla="*/ 35 h 35"/>
                  <a:gd name="T20" fmla="*/ 1 w 63"/>
                  <a:gd name="T21" fmla="*/ 35 h 35"/>
                  <a:gd name="T22" fmla="*/ 0 w 63"/>
                  <a:gd name="T23" fmla="*/ 31 h 35"/>
                  <a:gd name="T24" fmla="*/ 0 w 63"/>
                  <a:gd name="T25" fmla="*/ 31 h 35"/>
                  <a:gd name="T26" fmla="*/ 1 w 63"/>
                  <a:gd name="T27" fmla="*/ 24 h 35"/>
                  <a:gd name="T28" fmla="*/ 2 w 63"/>
                  <a:gd name="T29" fmla="*/ 19 h 35"/>
                  <a:gd name="T30" fmla="*/ 5 w 63"/>
                  <a:gd name="T31" fmla="*/ 13 h 35"/>
                  <a:gd name="T32" fmla="*/ 9 w 63"/>
                  <a:gd name="T33" fmla="*/ 8 h 35"/>
                  <a:gd name="T34" fmla="*/ 14 w 63"/>
                  <a:gd name="T35" fmla="*/ 5 h 35"/>
                  <a:gd name="T36" fmla="*/ 20 w 63"/>
                  <a:gd name="T37" fmla="*/ 1 h 35"/>
                  <a:gd name="T38" fmla="*/ 25 w 63"/>
                  <a:gd name="T39" fmla="*/ 0 h 35"/>
                  <a:gd name="T40" fmla="*/ 32 w 63"/>
                  <a:gd name="T41" fmla="*/ 0 h 35"/>
                  <a:gd name="T42" fmla="*/ 32 w 63"/>
                  <a:gd name="T43" fmla="*/ 0 h 35"/>
                  <a:gd name="T44" fmla="*/ 37 w 63"/>
                  <a:gd name="T45" fmla="*/ 0 h 35"/>
                  <a:gd name="T46" fmla="*/ 44 w 63"/>
                  <a:gd name="T47" fmla="*/ 1 h 35"/>
                  <a:gd name="T48" fmla="*/ 50 w 63"/>
                  <a:gd name="T49" fmla="*/ 5 h 35"/>
                  <a:gd name="T50" fmla="*/ 54 w 63"/>
                  <a:gd name="T51" fmla="*/ 8 h 35"/>
                  <a:gd name="T52" fmla="*/ 58 w 63"/>
                  <a:gd name="T53" fmla="*/ 13 h 35"/>
                  <a:gd name="T54" fmla="*/ 60 w 63"/>
                  <a:gd name="T55" fmla="*/ 19 h 35"/>
                  <a:gd name="T56" fmla="*/ 63 w 63"/>
                  <a:gd name="T57" fmla="*/ 24 h 35"/>
                  <a:gd name="T58" fmla="*/ 63 w 63"/>
                  <a:gd name="T59" fmla="*/ 31 h 35"/>
                  <a:gd name="T60" fmla="*/ 63 w 63"/>
                  <a:gd name="T61" fmla="*/ 31 h 35"/>
                  <a:gd name="T62" fmla="*/ 63 w 63"/>
                  <a:gd name="T63" fmla="*/ 35 h 35"/>
                  <a:gd name="T64" fmla="*/ 63 w 63"/>
                  <a:gd name="T65" fmla="*/ 35 h 35"/>
                  <a:gd name="T66" fmla="*/ 62 w 63"/>
                  <a:gd name="T67" fmla="*/ 30 h 35"/>
                  <a:gd name="T68" fmla="*/ 59 w 63"/>
                  <a:gd name="T69" fmla="*/ 24 h 35"/>
                  <a:gd name="T70" fmla="*/ 56 w 63"/>
                  <a:gd name="T71" fmla="*/ 19 h 35"/>
                  <a:gd name="T72" fmla="*/ 52 w 63"/>
                  <a:gd name="T73" fmla="*/ 15 h 35"/>
                  <a:gd name="T74" fmla="*/ 48 w 63"/>
                  <a:gd name="T75" fmla="*/ 12 h 35"/>
                  <a:gd name="T76" fmla="*/ 43 w 63"/>
                  <a:gd name="T77" fmla="*/ 9 h 35"/>
                  <a:gd name="T78" fmla="*/ 37 w 63"/>
                  <a:gd name="T79" fmla="*/ 8 h 35"/>
                  <a:gd name="T80" fmla="*/ 32 w 63"/>
                  <a:gd name="T81" fmla="*/ 7 h 35"/>
                  <a:gd name="T82" fmla="*/ 32 w 63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" h="35">
                    <a:moveTo>
                      <a:pt x="32" y="7"/>
                    </a:moveTo>
                    <a:lnTo>
                      <a:pt x="32" y="7"/>
                    </a:lnTo>
                    <a:lnTo>
                      <a:pt x="25" y="8"/>
                    </a:lnTo>
                    <a:lnTo>
                      <a:pt x="20" y="9"/>
                    </a:lnTo>
                    <a:lnTo>
                      <a:pt x="16" y="12"/>
                    </a:lnTo>
                    <a:lnTo>
                      <a:pt x="10" y="15"/>
                    </a:lnTo>
                    <a:lnTo>
                      <a:pt x="6" y="19"/>
                    </a:lnTo>
                    <a:lnTo>
                      <a:pt x="4" y="24"/>
                    </a:lnTo>
                    <a:lnTo>
                      <a:pt x="1" y="30"/>
                    </a:lnTo>
                    <a:lnTo>
                      <a:pt x="1" y="35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4" y="5"/>
                    </a:lnTo>
                    <a:lnTo>
                      <a:pt x="20" y="1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4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0" y="19"/>
                    </a:lnTo>
                    <a:lnTo>
                      <a:pt x="63" y="24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3" y="35"/>
                    </a:lnTo>
                    <a:lnTo>
                      <a:pt x="63" y="35"/>
                    </a:lnTo>
                    <a:lnTo>
                      <a:pt x="62" y="30"/>
                    </a:lnTo>
                    <a:lnTo>
                      <a:pt x="59" y="24"/>
                    </a:lnTo>
                    <a:lnTo>
                      <a:pt x="56" y="19"/>
                    </a:lnTo>
                    <a:lnTo>
                      <a:pt x="52" y="15"/>
                    </a:lnTo>
                    <a:lnTo>
                      <a:pt x="48" y="12"/>
                    </a:lnTo>
                    <a:lnTo>
                      <a:pt x="43" y="9"/>
                    </a:lnTo>
                    <a:lnTo>
                      <a:pt x="37" y="8"/>
                    </a:lnTo>
                    <a:lnTo>
                      <a:pt x="32" y="7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5" name="Rectangle 95"/>
              <p:cNvSpPr>
                <a:spLocks noChangeArrowheads="1"/>
              </p:cNvSpPr>
              <p:nvPr/>
            </p:nvSpPr>
            <p:spPr bwMode="auto">
              <a:xfrm>
                <a:off x="2044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6" name="Rectangle 96"/>
              <p:cNvSpPr>
                <a:spLocks noChangeArrowheads="1"/>
              </p:cNvSpPr>
              <p:nvPr/>
            </p:nvSpPr>
            <p:spPr bwMode="auto">
              <a:xfrm>
                <a:off x="2159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7" name="Rectangle 97"/>
              <p:cNvSpPr>
                <a:spLocks noChangeArrowheads="1"/>
              </p:cNvSpPr>
              <p:nvPr/>
            </p:nvSpPr>
            <p:spPr bwMode="auto">
              <a:xfrm>
                <a:off x="2149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8" name="Rectangle 98"/>
              <p:cNvSpPr>
                <a:spLocks noChangeArrowheads="1"/>
              </p:cNvSpPr>
              <p:nvPr/>
            </p:nvSpPr>
            <p:spPr bwMode="auto">
              <a:xfrm>
                <a:off x="2156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9" name="Rectangle 99"/>
              <p:cNvSpPr>
                <a:spLocks noChangeArrowheads="1"/>
              </p:cNvSpPr>
              <p:nvPr/>
            </p:nvSpPr>
            <p:spPr bwMode="auto">
              <a:xfrm>
                <a:off x="2149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0" name="Freeform 100"/>
              <p:cNvSpPr>
                <a:spLocks/>
              </p:cNvSpPr>
              <p:nvPr/>
            </p:nvSpPr>
            <p:spPr bwMode="auto">
              <a:xfrm>
                <a:off x="1970" y="2816"/>
                <a:ext cx="395" cy="77"/>
              </a:xfrm>
              <a:custGeom>
                <a:avLst/>
                <a:gdLst>
                  <a:gd name="T0" fmla="*/ 1 w 395"/>
                  <a:gd name="T1" fmla="*/ 3 h 77"/>
                  <a:gd name="T2" fmla="*/ 1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1 w 395"/>
                  <a:gd name="T9" fmla="*/ 31 h 77"/>
                  <a:gd name="T10" fmla="*/ 1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4 w 395"/>
                  <a:gd name="T23" fmla="*/ 57 h 77"/>
                  <a:gd name="T24" fmla="*/ 58 w 395"/>
                  <a:gd name="T25" fmla="*/ 64 h 77"/>
                  <a:gd name="T26" fmla="*/ 88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8 w 395"/>
                  <a:gd name="T41" fmla="*/ 70 h 77"/>
                  <a:gd name="T42" fmla="*/ 337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4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1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1" y="3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4" y="57"/>
                    </a:lnTo>
                    <a:lnTo>
                      <a:pt x="58" y="64"/>
                    </a:lnTo>
                    <a:lnTo>
                      <a:pt x="88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8" y="70"/>
                    </a:lnTo>
                    <a:lnTo>
                      <a:pt x="337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4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1" name="Freeform 101"/>
              <p:cNvSpPr>
                <a:spLocks/>
              </p:cNvSpPr>
              <p:nvPr/>
            </p:nvSpPr>
            <p:spPr bwMode="auto">
              <a:xfrm>
                <a:off x="1971" y="2773"/>
                <a:ext cx="393" cy="93"/>
              </a:xfrm>
              <a:custGeom>
                <a:avLst/>
                <a:gdLst>
                  <a:gd name="T0" fmla="*/ 393 w 393"/>
                  <a:gd name="T1" fmla="*/ 46 h 93"/>
                  <a:gd name="T2" fmla="*/ 393 w 393"/>
                  <a:gd name="T3" fmla="*/ 46 h 93"/>
                  <a:gd name="T4" fmla="*/ 393 w 393"/>
                  <a:gd name="T5" fmla="*/ 51 h 93"/>
                  <a:gd name="T6" fmla="*/ 389 w 393"/>
                  <a:gd name="T7" fmla="*/ 55 h 93"/>
                  <a:gd name="T8" fmla="*/ 385 w 393"/>
                  <a:gd name="T9" fmla="*/ 61 h 93"/>
                  <a:gd name="T10" fmla="*/ 378 w 393"/>
                  <a:gd name="T11" fmla="*/ 65 h 93"/>
                  <a:gd name="T12" fmla="*/ 370 w 393"/>
                  <a:gd name="T13" fmla="*/ 69 h 93"/>
                  <a:gd name="T14" fmla="*/ 359 w 393"/>
                  <a:gd name="T15" fmla="*/ 73 h 93"/>
                  <a:gd name="T16" fmla="*/ 336 w 393"/>
                  <a:gd name="T17" fmla="*/ 80 h 93"/>
                  <a:gd name="T18" fmla="*/ 307 w 393"/>
                  <a:gd name="T19" fmla="*/ 85 h 93"/>
                  <a:gd name="T20" fmla="*/ 273 w 393"/>
                  <a:gd name="T21" fmla="*/ 89 h 93"/>
                  <a:gd name="T22" fmla="*/ 236 w 393"/>
                  <a:gd name="T23" fmla="*/ 92 h 93"/>
                  <a:gd name="T24" fmla="*/ 196 w 393"/>
                  <a:gd name="T25" fmla="*/ 93 h 93"/>
                  <a:gd name="T26" fmla="*/ 196 w 393"/>
                  <a:gd name="T27" fmla="*/ 93 h 93"/>
                  <a:gd name="T28" fmla="*/ 157 w 393"/>
                  <a:gd name="T29" fmla="*/ 92 h 93"/>
                  <a:gd name="T30" fmla="*/ 120 w 393"/>
                  <a:gd name="T31" fmla="*/ 89 h 93"/>
                  <a:gd name="T32" fmla="*/ 87 w 393"/>
                  <a:gd name="T33" fmla="*/ 85 h 93"/>
                  <a:gd name="T34" fmla="*/ 57 w 393"/>
                  <a:gd name="T35" fmla="*/ 80 h 93"/>
                  <a:gd name="T36" fmla="*/ 33 w 393"/>
                  <a:gd name="T37" fmla="*/ 73 h 93"/>
                  <a:gd name="T38" fmla="*/ 23 w 393"/>
                  <a:gd name="T39" fmla="*/ 69 h 93"/>
                  <a:gd name="T40" fmla="*/ 15 w 393"/>
                  <a:gd name="T41" fmla="*/ 65 h 93"/>
                  <a:gd name="T42" fmla="*/ 8 w 393"/>
                  <a:gd name="T43" fmla="*/ 61 h 93"/>
                  <a:gd name="T44" fmla="*/ 3 w 393"/>
                  <a:gd name="T45" fmla="*/ 55 h 93"/>
                  <a:gd name="T46" fmla="*/ 0 w 393"/>
                  <a:gd name="T47" fmla="*/ 51 h 93"/>
                  <a:gd name="T48" fmla="*/ 0 w 393"/>
                  <a:gd name="T49" fmla="*/ 46 h 93"/>
                  <a:gd name="T50" fmla="*/ 0 w 393"/>
                  <a:gd name="T51" fmla="*/ 46 h 93"/>
                  <a:gd name="T52" fmla="*/ 0 w 393"/>
                  <a:gd name="T53" fmla="*/ 42 h 93"/>
                  <a:gd name="T54" fmla="*/ 3 w 393"/>
                  <a:gd name="T55" fmla="*/ 36 h 93"/>
                  <a:gd name="T56" fmla="*/ 8 w 393"/>
                  <a:gd name="T57" fmla="*/ 32 h 93"/>
                  <a:gd name="T58" fmla="*/ 15 w 393"/>
                  <a:gd name="T59" fmla="*/ 28 h 93"/>
                  <a:gd name="T60" fmla="*/ 23 w 393"/>
                  <a:gd name="T61" fmla="*/ 24 h 93"/>
                  <a:gd name="T62" fmla="*/ 33 w 393"/>
                  <a:gd name="T63" fmla="*/ 20 h 93"/>
                  <a:gd name="T64" fmla="*/ 57 w 393"/>
                  <a:gd name="T65" fmla="*/ 13 h 93"/>
                  <a:gd name="T66" fmla="*/ 87 w 393"/>
                  <a:gd name="T67" fmla="*/ 8 h 93"/>
                  <a:gd name="T68" fmla="*/ 120 w 393"/>
                  <a:gd name="T69" fmla="*/ 3 h 93"/>
                  <a:gd name="T70" fmla="*/ 157 w 393"/>
                  <a:gd name="T71" fmla="*/ 0 h 93"/>
                  <a:gd name="T72" fmla="*/ 196 w 393"/>
                  <a:gd name="T73" fmla="*/ 0 h 93"/>
                  <a:gd name="T74" fmla="*/ 196 w 393"/>
                  <a:gd name="T75" fmla="*/ 0 h 93"/>
                  <a:gd name="T76" fmla="*/ 236 w 393"/>
                  <a:gd name="T77" fmla="*/ 0 h 93"/>
                  <a:gd name="T78" fmla="*/ 273 w 393"/>
                  <a:gd name="T79" fmla="*/ 3 h 93"/>
                  <a:gd name="T80" fmla="*/ 307 w 393"/>
                  <a:gd name="T81" fmla="*/ 8 h 93"/>
                  <a:gd name="T82" fmla="*/ 336 w 393"/>
                  <a:gd name="T83" fmla="*/ 13 h 93"/>
                  <a:gd name="T84" fmla="*/ 359 w 393"/>
                  <a:gd name="T85" fmla="*/ 20 h 93"/>
                  <a:gd name="T86" fmla="*/ 370 w 393"/>
                  <a:gd name="T87" fmla="*/ 24 h 93"/>
                  <a:gd name="T88" fmla="*/ 378 w 393"/>
                  <a:gd name="T89" fmla="*/ 28 h 93"/>
                  <a:gd name="T90" fmla="*/ 385 w 393"/>
                  <a:gd name="T91" fmla="*/ 32 h 93"/>
                  <a:gd name="T92" fmla="*/ 389 w 393"/>
                  <a:gd name="T93" fmla="*/ 36 h 93"/>
                  <a:gd name="T94" fmla="*/ 393 w 393"/>
                  <a:gd name="T95" fmla="*/ 42 h 93"/>
                  <a:gd name="T96" fmla="*/ 393 w 393"/>
                  <a:gd name="T97" fmla="*/ 46 h 93"/>
                  <a:gd name="T98" fmla="*/ 393 w 393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3" h="93">
                    <a:moveTo>
                      <a:pt x="393" y="46"/>
                    </a:moveTo>
                    <a:lnTo>
                      <a:pt x="393" y="46"/>
                    </a:lnTo>
                    <a:lnTo>
                      <a:pt x="393" y="51"/>
                    </a:lnTo>
                    <a:lnTo>
                      <a:pt x="389" y="55"/>
                    </a:lnTo>
                    <a:lnTo>
                      <a:pt x="385" y="61"/>
                    </a:lnTo>
                    <a:lnTo>
                      <a:pt x="378" y="65"/>
                    </a:lnTo>
                    <a:lnTo>
                      <a:pt x="370" y="69"/>
                    </a:lnTo>
                    <a:lnTo>
                      <a:pt x="359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3" y="89"/>
                    </a:lnTo>
                    <a:lnTo>
                      <a:pt x="236" y="92"/>
                    </a:lnTo>
                    <a:lnTo>
                      <a:pt x="196" y="93"/>
                    </a:lnTo>
                    <a:lnTo>
                      <a:pt x="196" y="93"/>
                    </a:lnTo>
                    <a:lnTo>
                      <a:pt x="157" y="92"/>
                    </a:lnTo>
                    <a:lnTo>
                      <a:pt x="120" y="89"/>
                    </a:lnTo>
                    <a:lnTo>
                      <a:pt x="87" y="85"/>
                    </a:lnTo>
                    <a:lnTo>
                      <a:pt x="57" y="80"/>
                    </a:lnTo>
                    <a:lnTo>
                      <a:pt x="33" y="73"/>
                    </a:lnTo>
                    <a:lnTo>
                      <a:pt x="23" y="69"/>
                    </a:lnTo>
                    <a:lnTo>
                      <a:pt x="15" y="65"/>
                    </a:lnTo>
                    <a:lnTo>
                      <a:pt x="8" y="61"/>
                    </a:lnTo>
                    <a:lnTo>
                      <a:pt x="3" y="55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3" y="36"/>
                    </a:lnTo>
                    <a:lnTo>
                      <a:pt x="8" y="32"/>
                    </a:lnTo>
                    <a:lnTo>
                      <a:pt x="15" y="28"/>
                    </a:lnTo>
                    <a:lnTo>
                      <a:pt x="23" y="24"/>
                    </a:lnTo>
                    <a:lnTo>
                      <a:pt x="33" y="20"/>
                    </a:lnTo>
                    <a:lnTo>
                      <a:pt x="57" y="13"/>
                    </a:lnTo>
                    <a:lnTo>
                      <a:pt x="87" y="8"/>
                    </a:lnTo>
                    <a:lnTo>
                      <a:pt x="120" y="3"/>
                    </a:lnTo>
                    <a:lnTo>
                      <a:pt x="157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36" y="0"/>
                    </a:lnTo>
                    <a:lnTo>
                      <a:pt x="273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59" y="20"/>
                    </a:lnTo>
                    <a:lnTo>
                      <a:pt x="370" y="24"/>
                    </a:lnTo>
                    <a:lnTo>
                      <a:pt x="378" y="28"/>
                    </a:lnTo>
                    <a:lnTo>
                      <a:pt x="385" y="32"/>
                    </a:lnTo>
                    <a:lnTo>
                      <a:pt x="389" y="36"/>
                    </a:lnTo>
                    <a:lnTo>
                      <a:pt x="393" y="42"/>
                    </a:lnTo>
                    <a:lnTo>
                      <a:pt x="393" y="46"/>
                    </a:lnTo>
                    <a:lnTo>
                      <a:pt x="393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2" name="Freeform 102"/>
              <p:cNvSpPr>
                <a:spLocks/>
              </p:cNvSpPr>
              <p:nvPr/>
            </p:nvSpPr>
            <p:spPr bwMode="auto">
              <a:xfrm>
                <a:off x="855" y="3258"/>
                <a:ext cx="182" cy="85"/>
              </a:xfrm>
              <a:custGeom>
                <a:avLst/>
                <a:gdLst>
                  <a:gd name="T0" fmla="*/ 182 w 182"/>
                  <a:gd name="T1" fmla="*/ 36 h 85"/>
                  <a:gd name="T2" fmla="*/ 1 w 182"/>
                  <a:gd name="T3" fmla="*/ 85 h 85"/>
                  <a:gd name="T4" fmla="*/ 0 w 182"/>
                  <a:gd name="T5" fmla="*/ 79 h 85"/>
                  <a:gd name="T6" fmla="*/ 181 w 182"/>
                  <a:gd name="T7" fmla="*/ 0 h 85"/>
                  <a:gd name="T8" fmla="*/ 182 w 182"/>
                  <a:gd name="T9" fmla="*/ 3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5">
                    <a:moveTo>
                      <a:pt x="182" y="36"/>
                    </a:moveTo>
                    <a:lnTo>
                      <a:pt x="1" y="85"/>
                    </a:lnTo>
                    <a:lnTo>
                      <a:pt x="0" y="79"/>
                    </a:lnTo>
                    <a:lnTo>
                      <a:pt x="181" y="0"/>
                    </a:lnTo>
                    <a:lnTo>
                      <a:pt x="182" y="36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3" name="Freeform 103"/>
              <p:cNvSpPr>
                <a:spLocks/>
              </p:cNvSpPr>
              <p:nvPr/>
            </p:nvSpPr>
            <p:spPr bwMode="auto">
              <a:xfrm>
                <a:off x="836" y="3348"/>
                <a:ext cx="48" cy="49"/>
              </a:xfrm>
              <a:custGeom>
                <a:avLst/>
                <a:gdLst>
                  <a:gd name="T0" fmla="*/ 48 w 48"/>
                  <a:gd name="T1" fmla="*/ 24 h 49"/>
                  <a:gd name="T2" fmla="*/ 48 w 48"/>
                  <a:gd name="T3" fmla="*/ 24 h 49"/>
                  <a:gd name="T4" fmla="*/ 48 w 48"/>
                  <a:gd name="T5" fmla="*/ 28 h 49"/>
                  <a:gd name="T6" fmla="*/ 47 w 48"/>
                  <a:gd name="T7" fmla="*/ 34 h 49"/>
                  <a:gd name="T8" fmla="*/ 44 w 48"/>
                  <a:gd name="T9" fmla="*/ 38 h 49"/>
                  <a:gd name="T10" fmla="*/ 42 w 48"/>
                  <a:gd name="T11" fmla="*/ 42 h 49"/>
                  <a:gd name="T12" fmla="*/ 38 w 48"/>
                  <a:gd name="T13" fmla="*/ 45 h 49"/>
                  <a:gd name="T14" fmla="*/ 34 w 48"/>
                  <a:gd name="T15" fmla="*/ 47 h 49"/>
                  <a:gd name="T16" fmla="*/ 30 w 48"/>
                  <a:gd name="T17" fmla="*/ 49 h 49"/>
                  <a:gd name="T18" fmla="*/ 24 w 48"/>
                  <a:gd name="T19" fmla="*/ 49 h 49"/>
                  <a:gd name="T20" fmla="*/ 24 w 48"/>
                  <a:gd name="T21" fmla="*/ 49 h 49"/>
                  <a:gd name="T22" fmla="*/ 19 w 48"/>
                  <a:gd name="T23" fmla="*/ 49 h 49"/>
                  <a:gd name="T24" fmla="*/ 15 w 48"/>
                  <a:gd name="T25" fmla="*/ 47 h 49"/>
                  <a:gd name="T26" fmla="*/ 11 w 48"/>
                  <a:gd name="T27" fmla="*/ 45 h 49"/>
                  <a:gd name="T28" fmla="*/ 7 w 48"/>
                  <a:gd name="T29" fmla="*/ 42 h 49"/>
                  <a:gd name="T30" fmla="*/ 4 w 48"/>
                  <a:gd name="T31" fmla="*/ 38 h 49"/>
                  <a:gd name="T32" fmla="*/ 1 w 48"/>
                  <a:gd name="T33" fmla="*/ 34 h 49"/>
                  <a:gd name="T34" fmla="*/ 0 w 48"/>
                  <a:gd name="T35" fmla="*/ 28 h 49"/>
                  <a:gd name="T36" fmla="*/ 0 w 48"/>
                  <a:gd name="T37" fmla="*/ 24 h 49"/>
                  <a:gd name="T38" fmla="*/ 0 w 48"/>
                  <a:gd name="T39" fmla="*/ 24 h 49"/>
                  <a:gd name="T40" fmla="*/ 0 w 48"/>
                  <a:gd name="T41" fmla="*/ 19 h 49"/>
                  <a:gd name="T42" fmla="*/ 1 w 48"/>
                  <a:gd name="T43" fmla="*/ 15 h 49"/>
                  <a:gd name="T44" fmla="*/ 4 w 48"/>
                  <a:gd name="T45" fmla="*/ 11 h 49"/>
                  <a:gd name="T46" fmla="*/ 7 w 48"/>
                  <a:gd name="T47" fmla="*/ 7 h 49"/>
                  <a:gd name="T48" fmla="*/ 11 w 48"/>
                  <a:gd name="T49" fmla="*/ 4 h 49"/>
                  <a:gd name="T50" fmla="*/ 15 w 48"/>
                  <a:gd name="T51" fmla="*/ 1 h 49"/>
                  <a:gd name="T52" fmla="*/ 19 w 48"/>
                  <a:gd name="T53" fmla="*/ 0 h 49"/>
                  <a:gd name="T54" fmla="*/ 24 w 48"/>
                  <a:gd name="T55" fmla="*/ 0 h 49"/>
                  <a:gd name="T56" fmla="*/ 24 w 48"/>
                  <a:gd name="T57" fmla="*/ 0 h 49"/>
                  <a:gd name="T58" fmla="*/ 30 w 48"/>
                  <a:gd name="T59" fmla="*/ 0 h 49"/>
                  <a:gd name="T60" fmla="*/ 34 w 48"/>
                  <a:gd name="T61" fmla="*/ 1 h 49"/>
                  <a:gd name="T62" fmla="*/ 38 w 48"/>
                  <a:gd name="T63" fmla="*/ 4 h 49"/>
                  <a:gd name="T64" fmla="*/ 42 w 48"/>
                  <a:gd name="T65" fmla="*/ 7 h 49"/>
                  <a:gd name="T66" fmla="*/ 44 w 48"/>
                  <a:gd name="T67" fmla="*/ 11 h 49"/>
                  <a:gd name="T68" fmla="*/ 47 w 48"/>
                  <a:gd name="T69" fmla="*/ 15 h 49"/>
                  <a:gd name="T70" fmla="*/ 48 w 48"/>
                  <a:gd name="T71" fmla="*/ 19 h 49"/>
                  <a:gd name="T72" fmla="*/ 48 w 48"/>
                  <a:gd name="T73" fmla="*/ 24 h 49"/>
                  <a:gd name="T74" fmla="*/ 48 w 48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8" h="49">
                    <a:moveTo>
                      <a:pt x="48" y="24"/>
                    </a:moveTo>
                    <a:lnTo>
                      <a:pt x="48" y="24"/>
                    </a:lnTo>
                    <a:lnTo>
                      <a:pt x="48" y="28"/>
                    </a:lnTo>
                    <a:lnTo>
                      <a:pt x="47" y="34"/>
                    </a:lnTo>
                    <a:lnTo>
                      <a:pt x="44" y="38"/>
                    </a:lnTo>
                    <a:lnTo>
                      <a:pt x="42" y="42"/>
                    </a:lnTo>
                    <a:lnTo>
                      <a:pt x="38" y="45"/>
                    </a:lnTo>
                    <a:lnTo>
                      <a:pt x="34" y="47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19" y="49"/>
                    </a:lnTo>
                    <a:lnTo>
                      <a:pt x="15" y="47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4" y="38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4" y="1"/>
                    </a:lnTo>
                    <a:lnTo>
                      <a:pt x="38" y="4"/>
                    </a:lnTo>
                    <a:lnTo>
                      <a:pt x="42" y="7"/>
                    </a:lnTo>
                    <a:lnTo>
                      <a:pt x="44" y="11"/>
                    </a:lnTo>
                    <a:lnTo>
                      <a:pt x="47" y="15"/>
                    </a:lnTo>
                    <a:lnTo>
                      <a:pt x="48" y="19"/>
                    </a:lnTo>
                    <a:lnTo>
                      <a:pt x="48" y="24"/>
                    </a:lnTo>
                    <a:lnTo>
                      <a:pt x="48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4" name="Freeform 104"/>
              <p:cNvSpPr>
                <a:spLocks/>
              </p:cNvSpPr>
              <p:nvPr/>
            </p:nvSpPr>
            <p:spPr bwMode="auto">
              <a:xfrm>
                <a:off x="841" y="3353"/>
                <a:ext cx="38" cy="38"/>
              </a:xfrm>
              <a:custGeom>
                <a:avLst/>
                <a:gdLst>
                  <a:gd name="T0" fmla="*/ 38 w 38"/>
                  <a:gd name="T1" fmla="*/ 19 h 38"/>
                  <a:gd name="T2" fmla="*/ 38 w 38"/>
                  <a:gd name="T3" fmla="*/ 19 h 38"/>
                  <a:gd name="T4" fmla="*/ 37 w 38"/>
                  <a:gd name="T5" fmla="*/ 27 h 38"/>
                  <a:gd name="T6" fmla="*/ 33 w 38"/>
                  <a:gd name="T7" fmla="*/ 33 h 38"/>
                  <a:gd name="T8" fmla="*/ 27 w 38"/>
                  <a:gd name="T9" fmla="*/ 37 h 38"/>
                  <a:gd name="T10" fmla="*/ 19 w 38"/>
                  <a:gd name="T11" fmla="*/ 38 h 38"/>
                  <a:gd name="T12" fmla="*/ 19 w 38"/>
                  <a:gd name="T13" fmla="*/ 38 h 38"/>
                  <a:gd name="T14" fmla="*/ 11 w 38"/>
                  <a:gd name="T15" fmla="*/ 37 h 38"/>
                  <a:gd name="T16" fmla="*/ 6 w 38"/>
                  <a:gd name="T17" fmla="*/ 33 h 38"/>
                  <a:gd name="T18" fmla="*/ 2 w 38"/>
                  <a:gd name="T19" fmla="*/ 27 h 38"/>
                  <a:gd name="T20" fmla="*/ 0 w 38"/>
                  <a:gd name="T21" fmla="*/ 19 h 38"/>
                  <a:gd name="T22" fmla="*/ 0 w 38"/>
                  <a:gd name="T23" fmla="*/ 19 h 38"/>
                  <a:gd name="T24" fmla="*/ 2 w 38"/>
                  <a:gd name="T25" fmla="*/ 11 h 38"/>
                  <a:gd name="T26" fmla="*/ 6 w 38"/>
                  <a:gd name="T27" fmla="*/ 6 h 38"/>
                  <a:gd name="T28" fmla="*/ 11 w 38"/>
                  <a:gd name="T29" fmla="*/ 2 h 38"/>
                  <a:gd name="T30" fmla="*/ 19 w 38"/>
                  <a:gd name="T31" fmla="*/ 0 h 38"/>
                  <a:gd name="T32" fmla="*/ 19 w 38"/>
                  <a:gd name="T33" fmla="*/ 0 h 38"/>
                  <a:gd name="T34" fmla="*/ 27 w 38"/>
                  <a:gd name="T35" fmla="*/ 2 h 38"/>
                  <a:gd name="T36" fmla="*/ 33 w 38"/>
                  <a:gd name="T37" fmla="*/ 6 h 38"/>
                  <a:gd name="T38" fmla="*/ 37 w 38"/>
                  <a:gd name="T39" fmla="*/ 11 h 38"/>
                  <a:gd name="T40" fmla="*/ 38 w 38"/>
                  <a:gd name="T41" fmla="*/ 19 h 38"/>
                  <a:gd name="T42" fmla="*/ 38 w 38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9"/>
                    </a:lnTo>
                    <a:lnTo>
                      <a:pt x="37" y="27"/>
                    </a:lnTo>
                    <a:lnTo>
                      <a:pt x="33" y="33"/>
                    </a:lnTo>
                    <a:lnTo>
                      <a:pt x="27" y="37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1" y="37"/>
                    </a:lnTo>
                    <a:lnTo>
                      <a:pt x="6" y="33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7" y="2"/>
                    </a:lnTo>
                    <a:lnTo>
                      <a:pt x="33" y="6"/>
                    </a:lnTo>
                    <a:lnTo>
                      <a:pt x="37" y="11"/>
                    </a:lnTo>
                    <a:lnTo>
                      <a:pt x="38" y="1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5" name="Freeform 105"/>
              <p:cNvSpPr>
                <a:spLocks/>
              </p:cNvSpPr>
              <p:nvPr/>
            </p:nvSpPr>
            <p:spPr bwMode="auto">
              <a:xfrm>
                <a:off x="848" y="3360"/>
                <a:ext cx="24" cy="24"/>
              </a:xfrm>
              <a:custGeom>
                <a:avLst/>
                <a:gdLst>
                  <a:gd name="T0" fmla="*/ 24 w 24"/>
                  <a:gd name="T1" fmla="*/ 12 h 24"/>
                  <a:gd name="T2" fmla="*/ 24 w 24"/>
                  <a:gd name="T3" fmla="*/ 12 h 24"/>
                  <a:gd name="T4" fmla="*/ 23 w 24"/>
                  <a:gd name="T5" fmla="*/ 18 h 24"/>
                  <a:gd name="T6" fmla="*/ 20 w 24"/>
                  <a:gd name="T7" fmla="*/ 20 h 24"/>
                  <a:gd name="T8" fmla="*/ 18 w 24"/>
                  <a:gd name="T9" fmla="*/ 23 h 24"/>
                  <a:gd name="T10" fmla="*/ 12 w 24"/>
                  <a:gd name="T11" fmla="*/ 24 h 24"/>
                  <a:gd name="T12" fmla="*/ 12 w 24"/>
                  <a:gd name="T13" fmla="*/ 24 h 24"/>
                  <a:gd name="T14" fmla="*/ 7 w 24"/>
                  <a:gd name="T15" fmla="*/ 23 h 24"/>
                  <a:gd name="T16" fmla="*/ 4 w 24"/>
                  <a:gd name="T17" fmla="*/ 20 h 24"/>
                  <a:gd name="T18" fmla="*/ 1 w 24"/>
                  <a:gd name="T19" fmla="*/ 18 h 24"/>
                  <a:gd name="T20" fmla="*/ 0 w 24"/>
                  <a:gd name="T21" fmla="*/ 12 h 24"/>
                  <a:gd name="T22" fmla="*/ 0 w 24"/>
                  <a:gd name="T23" fmla="*/ 12 h 24"/>
                  <a:gd name="T24" fmla="*/ 1 w 24"/>
                  <a:gd name="T25" fmla="*/ 7 h 24"/>
                  <a:gd name="T26" fmla="*/ 4 w 24"/>
                  <a:gd name="T27" fmla="*/ 4 h 24"/>
                  <a:gd name="T28" fmla="*/ 7 w 24"/>
                  <a:gd name="T29" fmla="*/ 2 h 24"/>
                  <a:gd name="T30" fmla="*/ 12 w 24"/>
                  <a:gd name="T31" fmla="*/ 0 h 24"/>
                  <a:gd name="T32" fmla="*/ 12 w 24"/>
                  <a:gd name="T33" fmla="*/ 0 h 24"/>
                  <a:gd name="T34" fmla="*/ 18 w 24"/>
                  <a:gd name="T35" fmla="*/ 2 h 24"/>
                  <a:gd name="T36" fmla="*/ 20 w 24"/>
                  <a:gd name="T37" fmla="*/ 4 h 24"/>
                  <a:gd name="T38" fmla="*/ 23 w 24"/>
                  <a:gd name="T39" fmla="*/ 7 h 24"/>
                  <a:gd name="T40" fmla="*/ 24 w 24"/>
                  <a:gd name="T41" fmla="*/ 12 h 24"/>
                  <a:gd name="T42" fmla="*/ 24 w 24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lnTo>
                      <a:pt x="24" y="12"/>
                    </a:lnTo>
                    <a:lnTo>
                      <a:pt x="23" y="18"/>
                    </a:lnTo>
                    <a:lnTo>
                      <a:pt x="20" y="20"/>
                    </a:lnTo>
                    <a:lnTo>
                      <a:pt x="18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3"/>
                    </a:lnTo>
                    <a:lnTo>
                      <a:pt x="4" y="20"/>
                    </a:lnTo>
                    <a:lnTo>
                      <a:pt x="1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0" y="4"/>
                    </a:lnTo>
                    <a:lnTo>
                      <a:pt x="23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6" name="Freeform 106"/>
              <p:cNvSpPr>
                <a:spLocks/>
              </p:cNvSpPr>
              <p:nvPr/>
            </p:nvSpPr>
            <p:spPr bwMode="auto">
              <a:xfrm>
                <a:off x="829" y="3336"/>
                <a:ext cx="62" cy="35"/>
              </a:xfrm>
              <a:custGeom>
                <a:avLst/>
                <a:gdLst>
                  <a:gd name="T0" fmla="*/ 31 w 62"/>
                  <a:gd name="T1" fmla="*/ 7 h 35"/>
                  <a:gd name="T2" fmla="*/ 31 w 62"/>
                  <a:gd name="T3" fmla="*/ 7 h 35"/>
                  <a:gd name="T4" fmla="*/ 37 w 62"/>
                  <a:gd name="T5" fmla="*/ 8 h 35"/>
                  <a:gd name="T6" fmla="*/ 42 w 62"/>
                  <a:gd name="T7" fmla="*/ 9 h 35"/>
                  <a:gd name="T8" fmla="*/ 47 w 62"/>
                  <a:gd name="T9" fmla="*/ 12 h 35"/>
                  <a:gd name="T10" fmla="*/ 53 w 62"/>
                  <a:gd name="T11" fmla="*/ 15 h 35"/>
                  <a:gd name="T12" fmla="*/ 55 w 62"/>
                  <a:gd name="T13" fmla="*/ 19 h 35"/>
                  <a:gd name="T14" fmla="*/ 60 w 62"/>
                  <a:gd name="T15" fmla="*/ 24 h 35"/>
                  <a:gd name="T16" fmla="*/ 61 w 62"/>
                  <a:gd name="T17" fmla="*/ 30 h 35"/>
                  <a:gd name="T18" fmla="*/ 62 w 62"/>
                  <a:gd name="T19" fmla="*/ 35 h 35"/>
                  <a:gd name="T20" fmla="*/ 62 w 62"/>
                  <a:gd name="T21" fmla="*/ 35 h 35"/>
                  <a:gd name="T22" fmla="*/ 62 w 62"/>
                  <a:gd name="T23" fmla="*/ 31 h 35"/>
                  <a:gd name="T24" fmla="*/ 62 w 62"/>
                  <a:gd name="T25" fmla="*/ 31 h 35"/>
                  <a:gd name="T26" fmla="*/ 62 w 62"/>
                  <a:gd name="T27" fmla="*/ 24 h 35"/>
                  <a:gd name="T28" fmla="*/ 61 w 62"/>
                  <a:gd name="T29" fmla="*/ 19 h 35"/>
                  <a:gd name="T30" fmla="*/ 57 w 62"/>
                  <a:gd name="T31" fmla="*/ 13 h 35"/>
                  <a:gd name="T32" fmla="*/ 54 w 62"/>
                  <a:gd name="T33" fmla="*/ 8 h 35"/>
                  <a:gd name="T34" fmla="*/ 49 w 62"/>
                  <a:gd name="T35" fmla="*/ 5 h 35"/>
                  <a:gd name="T36" fmla="*/ 43 w 62"/>
                  <a:gd name="T37" fmla="*/ 1 h 35"/>
                  <a:gd name="T38" fmla="*/ 38 w 62"/>
                  <a:gd name="T39" fmla="*/ 0 h 35"/>
                  <a:gd name="T40" fmla="*/ 31 w 62"/>
                  <a:gd name="T41" fmla="*/ 0 h 35"/>
                  <a:gd name="T42" fmla="*/ 31 w 62"/>
                  <a:gd name="T43" fmla="*/ 0 h 35"/>
                  <a:gd name="T44" fmla="*/ 24 w 62"/>
                  <a:gd name="T45" fmla="*/ 0 h 35"/>
                  <a:gd name="T46" fmla="*/ 19 w 62"/>
                  <a:gd name="T47" fmla="*/ 1 h 35"/>
                  <a:gd name="T48" fmla="*/ 14 w 62"/>
                  <a:gd name="T49" fmla="*/ 5 h 35"/>
                  <a:gd name="T50" fmla="*/ 10 w 62"/>
                  <a:gd name="T51" fmla="*/ 8 h 35"/>
                  <a:gd name="T52" fmla="*/ 6 w 62"/>
                  <a:gd name="T53" fmla="*/ 13 h 35"/>
                  <a:gd name="T54" fmla="*/ 3 w 62"/>
                  <a:gd name="T55" fmla="*/ 19 h 35"/>
                  <a:gd name="T56" fmla="*/ 0 w 62"/>
                  <a:gd name="T57" fmla="*/ 24 h 35"/>
                  <a:gd name="T58" fmla="*/ 0 w 62"/>
                  <a:gd name="T59" fmla="*/ 31 h 35"/>
                  <a:gd name="T60" fmla="*/ 0 w 62"/>
                  <a:gd name="T61" fmla="*/ 31 h 35"/>
                  <a:gd name="T62" fmla="*/ 0 w 62"/>
                  <a:gd name="T63" fmla="*/ 35 h 35"/>
                  <a:gd name="T64" fmla="*/ 0 w 62"/>
                  <a:gd name="T65" fmla="*/ 35 h 35"/>
                  <a:gd name="T66" fmla="*/ 1 w 62"/>
                  <a:gd name="T67" fmla="*/ 30 h 35"/>
                  <a:gd name="T68" fmla="*/ 3 w 62"/>
                  <a:gd name="T69" fmla="*/ 24 h 35"/>
                  <a:gd name="T70" fmla="*/ 7 w 62"/>
                  <a:gd name="T71" fmla="*/ 19 h 35"/>
                  <a:gd name="T72" fmla="*/ 11 w 62"/>
                  <a:gd name="T73" fmla="*/ 15 h 35"/>
                  <a:gd name="T74" fmla="*/ 15 w 62"/>
                  <a:gd name="T75" fmla="*/ 12 h 35"/>
                  <a:gd name="T76" fmla="*/ 20 w 62"/>
                  <a:gd name="T77" fmla="*/ 9 h 35"/>
                  <a:gd name="T78" fmla="*/ 26 w 62"/>
                  <a:gd name="T79" fmla="*/ 8 h 35"/>
                  <a:gd name="T80" fmla="*/ 31 w 62"/>
                  <a:gd name="T81" fmla="*/ 7 h 35"/>
                  <a:gd name="T82" fmla="*/ 31 w 62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35">
                    <a:moveTo>
                      <a:pt x="31" y="7"/>
                    </a:moveTo>
                    <a:lnTo>
                      <a:pt x="31" y="7"/>
                    </a:lnTo>
                    <a:lnTo>
                      <a:pt x="37" y="8"/>
                    </a:lnTo>
                    <a:lnTo>
                      <a:pt x="42" y="9"/>
                    </a:lnTo>
                    <a:lnTo>
                      <a:pt x="47" y="12"/>
                    </a:lnTo>
                    <a:lnTo>
                      <a:pt x="53" y="15"/>
                    </a:lnTo>
                    <a:lnTo>
                      <a:pt x="55" y="19"/>
                    </a:lnTo>
                    <a:lnTo>
                      <a:pt x="60" y="24"/>
                    </a:lnTo>
                    <a:lnTo>
                      <a:pt x="61" y="30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61" y="19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49" y="5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1"/>
                    </a:lnTo>
                    <a:lnTo>
                      <a:pt x="14" y="5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3" y="24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5" y="12"/>
                    </a:lnTo>
                    <a:lnTo>
                      <a:pt x="20" y="9"/>
                    </a:lnTo>
                    <a:lnTo>
                      <a:pt x="26" y="8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7" name="Freeform 107"/>
              <p:cNvSpPr>
                <a:spLocks/>
              </p:cNvSpPr>
              <p:nvPr/>
            </p:nvSpPr>
            <p:spPr bwMode="auto">
              <a:xfrm>
                <a:off x="1056" y="3263"/>
                <a:ext cx="182" cy="80"/>
              </a:xfrm>
              <a:custGeom>
                <a:avLst/>
                <a:gdLst>
                  <a:gd name="T0" fmla="*/ 0 w 182"/>
                  <a:gd name="T1" fmla="*/ 31 h 80"/>
                  <a:gd name="T2" fmla="*/ 179 w 182"/>
                  <a:gd name="T3" fmla="*/ 80 h 80"/>
                  <a:gd name="T4" fmla="*/ 182 w 182"/>
                  <a:gd name="T5" fmla="*/ 74 h 80"/>
                  <a:gd name="T6" fmla="*/ 0 w 182"/>
                  <a:gd name="T7" fmla="*/ 0 h 80"/>
                  <a:gd name="T8" fmla="*/ 0 w 182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80">
                    <a:moveTo>
                      <a:pt x="0" y="31"/>
                    </a:moveTo>
                    <a:lnTo>
                      <a:pt x="179" y="80"/>
                    </a:lnTo>
                    <a:lnTo>
                      <a:pt x="182" y="74"/>
                    </a:ln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8" name="Freeform 108"/>
              <p:cNvSpPr>
                <a:spLocks/>
              </p:cNvSpPr>
              <p:nvPr/>
            </p:nvSpPr>
            <p:spPr bwMode="auto">
              <a:xfrm>
                <a:off x="1207" y="3348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0 w 50"/>
                  <a:gd name="T3" fmla="*/ 24 h 49"/>
                  <a:gd name="T4" fmla="*/ 1 w 50"/>
                  <a:gd name="T5" fmla="*/ 28 h 49"/>
                  <a:gd name="T6" fmla="*/ 3 w 50"/>
                  <a:gd name="T7" fmla="*/ 34 h 49"/>
                  <a:gd name="T8" fmla="*/ 6 w 50"/>
                  <a:gd name="T9" fmla="*/ 38 h 49"/>
                  <a:gd name="T10" fmla="*/ 8 w 50"/>
                  <a:gd name="T11" fmla="*/ 42 h 49"/>
                  <a:gd name="T12" fmla="*/ 11 w 50"/>
                  <a:gd name="T13" fmla="*/ 45 h 49"/>
                  <a:gd name="T14" fmla="*/ 16 w 50"/>
                  <a:gd name="T15" fmla="*/ 47 h 49"/>
                  <a:gd name="T16" fmla="*/ 20 w 50"/>
                  <a:gd name="T17" fmla="*/ 49 h 49"/>
                  <a:gd name="T18" fmla="*/ 26 w 50"/>
                  <a:gd name="T19" fmla="*/ 49 h 49"/>
                  <a:gd name="T20" fmla="*/ 26 w 50"/>
                  <a:gd name="T21" fmla="*/ 49 h 49"/>
                  <a:gd name="T22" fmla="*/ 30 w 50"/>
                  <a:gd name="T23" fmla="*/ 49 h 49"/>
                  <a:gd name="T24" fmla="*/ 35 w 50"/>
                  <a:gd name="T25" fmla="*/ 47 h 49"/>
                  <a:gd name="T26" fmla="*/ 39 w 50"/>
                  <a:gd name="T27" fmla="*/ 45 h 49"/>
                  <a:gd name="T28" fmla="*/ 42 w 50"/>
                  <a:gd name="T29" fmla="*/ 42 h 49"/>
                  <a:gd name="T30" fmla="*/ 46 w 50"/>
                  <a:gd name="T31" fmla="*/ 38 h 49"/>
                  <a:gd name="T32" fmla="*/ 47 w 50"/>
                  <a:gd name="T33" fmla="*/ 34 h 49"/>
                  <a:gd name="T34" fmla="*/ 49 w 50"/>
                  <a:gd name="T35" fmla="*/ 28 h 49"/>
                  <a:gd name="T36" fmla="*/ 50 w 50"/>
                  <a:gd name="T37" fmla="*/ 24 h 49"/>
                  <a:gd name="T38" fmla="*/ 50 w 50"/>
                  <a:gd name="T39" fmla="*/ 24 h 49"/>
                  <a:gd name="T40" fmla="*/ 49 w 50"/>
                  <a:gd name="T41" fmla="*/ 19 h 49"/>
                  <a:gd name="T42" fmla="*/ 47 w 50"/>
                  <a:gd name="T43" fmla="*/ 15 h 49"/>
                  <a:gd name="T44" fmla="*/ 46 w 50"/>
                  <a:gd name="T45" fmla="*/ 11 h 49"/>
                  <a:gd name="T46" fmla="*/ 42 w 50"/>
                  <a:gd name="T47" fmla="*/ 7 h 49"/>
                  <a:gd name="T48" fmla="*/ 39 w 50"/>
                  <a:gd name="T49" fmla="*/ 4 h 49"/>
                  <a:gd name="T50" fmla="*/ 35 w 50"/>
                  <a:gd name="T51" fmla="*/ 1 h 49"/>
                  <a:gd name="T52" fmla="*/ 30 w 50"/>
                  <a:gd name="T53" fmla="*/ 0 h 49"/>
                  <a:gd name="T54" fmla="*/ 26 w 50"/>
                  <a:gd name="T55" fmla="*/ 0 h 49"/>
                  <a:gd name="T56" fmla="*/ 26 w 50"/>
                  <a:gd name="T57" fmla="*/ 0 h 49"/>
                  <a:gd name="T58" fmla="*/ 20 w 50"/>
                  <a:gd name="T59" fmla="*/ 0 h 49"/>
                  <a:gd name="T60" fmla="*/ 16 w 50"/>
                  <a:gd name="T61" fmla="*/ 1 h 49"/>
                  <a:gd name="T62" fmla="*/ 11 w 50"/>
                  <a:gd name="T63" fmla="*/ 4 h 49"/>
                  <a:gd name="T64" fmla="*/ 8 w 50"/>
                  <a:gd name="T65" fmla="*/ 7 h 49"/>
                  <a:gd name="T66" fmla="*/ 6 w 50"/>
                  <a:gd name="T67" fmla="*/ 11 h 49"/>
                  <a:gd name="T68" fmla="*/ 3 w 50"/>
                  <a:gd name="T69" fmla="*/ 15 h 49"/>
                  <a:gd name="T70" fmla="*/ 1 w 50"/>
                  <a:gd name="T71" fmla="*/ 19 h 49"/>
                  <a:gd name="T72" fmla="*/ 0 w 50"/>
                  <a:gd name="T73" fmla="*/ 24 h 49"/>
                  <a:gd name="T74" fmla="*/ 0 w 50"/>
                  <a:gd name="T75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lnTo>
                      <a:pt x="0" y="24"/>
                    </a:lnTo>
                    <a:lnTo>
                      <a:pt x="1" y="28"/>
                    </a:lnTo>
                    <a:lnTo>
                      <a:pt x="3" y="34"/>
                    </a:lnTo>
                    <a:lnTo>
                      <a:pt x="6" y="38"/>
                    </a:lnTo>
                    <a:lnTo>
                      <a:pt x="8" y="42"/>
                    </a:lnTo>
                    <a:lnTo>
                      <a:pt x="11" y="45"/>
                    </a:lnTo>
                    <a:lnTo>
                      <a:pt x="16" y="47"/>
                    </a:lnTo>
                    <a:lnTo>
                      <a:pt x="20" y="49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30" y="49"/>
                    </a:lnTo>
                    <a:lnTo>
                      <a:pt x="35" y="47"/>
                    </a:lnTo>
                    <a:lnTo>
                      <a:pt x="39" y="45"/>
                    </a:lnTo>
                    <a:lnTo>
                      <a:pt x="42" y="42"/>
                    </a:lnTo>
                    <a:lnTo>
                      <a:pt x="46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9" y="19"/>
                    </a:lnTo>
                    <a:lnTo>
                      <a:pt x="47" y="15"/>
                    </a:lnTo>
                    <a:lnTo>
                      <a:pt x="46" y="11"/>
                    </a:lnTo>
                    <a:lnTo>
                      <a:pt x="42" y="7"/>
                    </a:lnTo>
                    <a:lnTo>
                      <a:pt x="39" y="4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6" y="1"/>
                    </a:lnTo>
                    <a:lnTo>
                      <a:pt x="11" y="4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3" y="15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9" name="Freeform 109"/>
              <p:cNvSpPr>
                <a:spLocks/>
              </p:cNvSpPr>
              <p:nvPr/>
            </p:nvSpPr>
            <p:spPr bwMode="auto">
              <a:xfrm>
                <a:off x="1213" y="3353"/>
                <a:ext cx="39" cy="38"/>
              </a:xfrm>
              <a:custGeom>
                <a:avLst/>
                <a:gdLst>
                  <a:gd name="T0" fmla="*/ 0 w 39"/>
                  <a:gd name="T1" fmla="*/ 19 h 38"/>
                  <a:gd name="T2" fmla="*/ 0 w 39"/>
                  <a:gd name="T3" fmla="*/ 19 h 38"/>
                  <a:gd name="T4" fmla="*/ 1 w 39"/>
                  <a:gd name="T5" fmla="*/ 27 h 38"/>
                  <a:gd name="T6" fmla="*/ 6 w 39"/>
                  <a:gd name="T7" fmla="*/ 33 h 38"/>
                  <a:gd name="T8" fmla="*/ 12 w 39"/>
                  <a:gd name="T9" fmla="*/ 37 h 38"/>
                  <a:gd name="T10" fmla="*/ 20 w 39"/>
                  <a:gd name="T11" fmla="*/ 38 h 38"/>
                  <a:gd name="T12" fmla="*/ 20 w 39"/>
                  <a:gd name="T13" fmla="*/ 38 h 38"/>
                  <a:gd name="T14" fmla="*/ 27 w 39"/>
                  <a:gd name="T15" fmla="*/ 37 h 38"/>
                  <a:gd name="T16" fmla="*/ 33 w 39"/>
                  <a:gd name="T17" fmla="*/ 33 h 38"/>
                  <a:gd name="T18" fmla="*/ 37 w 39"/>
                  <a:gd name="T19" fmla="*/ 27 h 38"/>
                  <a:gd name="T20" fmla="*/ 39 w 39"/>
                  <a:gd name="T21" fmla="*/ 19 h 38"/>
                  <a:gd name="T22" fmla="*/ 39 w 39"/>
                  <a:gd name="T23" fmla="*/ 19 h 38"/>
                  <a:gd name="T24" fmla="*/ 37 w 39"/>
                  <a:gd name="T25" fmla="*/ 11 h 38"/>
                  <a:gd name="T26" fmla="*/ 33 w 39"/>
                  <a:gd name="T27" fmla="*/ 6 h 38"/>
                  <a:gd name="T28" fmla="*/ 27 w 39"/>
                  <a:gd name="T29" fmla="*/ 2 h 38"/>
                  <a:gd name="T30" fmla="*/ 20 w 39"/>
                  <a:gd name="T31" fmla="*/ 0 h 38"/>
                  <a:gd name="T32" fmla="*/ 20 w 39"/>
                  <a:gd name="T33" fmla="*/ 0 h 38"/>
                  <a:gd name="T34" fmla="*/ 12 w 39"/>
                  <a:gd name="T35" fmla="*/ 2 h 38"/>
                  <a:gd name="T36" fmla="*/ 6 w 39"/>
                  <a:gd name="T37" fmla="*/ 6 h 38"/>
                  <a:gd name="T38" fmla="*/ 1 w 39"/>
                  <a:gd name="T39" fmla="*/ 11 h 38"/>
                  <a:gd name="T40" fmla="*/ 0 w 39"/>
                  <a:gd name="T41" fmla="*/ 19 h 38"/>
                  <a:gd name="T42" fmla="*/ 0 w 39"/>
                  <a:gd name="T43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38">
                    <a:moveTo>
                      <a:pt x="0" y="19"/>
                    </a:move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2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7" y="37"/>
                    </a:lnTo>
                    <a:lnTo>
                      <a:pt x="33" y="33"/>
                    </a:lnTo>
                    <a:lnTo>
                      <a:pt x="37" y="27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02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0" name="Freeform 110"/>
              <p:cNvSpPr>
                <a:spLocks/>
              </p:cNvSpPr>
              <p:nvPr/>
            </p:nvSpPr>
            <p:spPr bwMode="auto">
              <a:xfrm>
                <a:off x="1219" y="3360"/>
                <a:ext cx="26" cy="24"/>
              </a:xfrm>
              <a:custGeom>
                <a:avLst/>
                <a:gdLst>
                  <a:gd name="T0" fmla="*/ 0 w 26"/>
                  <a:gd name="T1" fmla="*/ 12 h 24"/>
                  <a:gd name="T2" fmla="*/ 0 w 26"/>
                  <a:gd name="T3" fmla="*/ 12 h 24"/>
                  <a:gd name="T4" fmla="*/ 2 w 26"/>
                  <a:gd name="T5" fmla="*/ 18 h 24"/>
                  <a:gd name="T6" fmla="*/ 4 w 26"/>
                  <a:gd name="T7" fmla="*/ 20 h 24"/>
                  <a:gd name="T8" fmla="*/ 8 w 26"/>
                  <a:gd name="T9" fmla="*/ 23 h 24"/>
                  <a:gd name="T10" fmla="*/ 14 w 26"/>
                  <a:gd name="T11" fmla="*/ 24 h 24"/>
                  <a:gd name="T12" fmla="*/ 14 w 26"/>
                  <a:gd name="T13" fmla="*/ 24 h 24"/>
                  <a:gd name="T14" fmla="*/ 18 w 26"/>
                  <a:gd name="T15" fmla="*/ 23 h 24"/>
                  <a:gd name="T16" fmla="*/ 22 w 26"/>
                  <a:gd name="T17" fmla="*/ 20 h 24"/>
                  <a:gd name="T18" fmla="*/ 25 w 26"/>
                  <a:gd name="T19" fmla="*/ 18 h 24"/>
                  <a:gd name="T20" fmla="*/ 26 w 26"/>
                  <a:gd name="T21" fmla="*/ 12 h 24"/>
                  <a:gd name="T22" fmla="*/ 26 w 26"/>
                  <a:gd name="T23" fmla="*/ 12 h 24"/>
                  <a:gd name="T24" fmla="*/ 25 w 26"/>
                  <a:gd name="T25" fmla="*/ 7 h 24"/>
                  <a:gd name="T26" fmla="*/ 22 w 26"/>
                  <a:gd name="T27" fmla="*/ 4 h 24"/>
                  <a:gd name="T28" fmla="*/ 18 w 26"/>
                  <a:gd name="T29" fmla="*/ 2 h 24"/>
                  <a:gd name="T30" fmla="*/ 14 w 26"/>
                  <a:gd name="T31" fmla="*/ 0 h 24"/>
                  <a:gd name="T32" fmla="*/ 14 w 26"/>
                  <a:gd name="T33" fmla="*/ 0 h 24"/>
                  <a:gd name="T34" fmla="*/ 8 w 26"/>
                  <a:gd name="T35" fmla="*/ 2 h 24"/>
                  <a:gd name="T36" fmla="*/ 4 w 26"/>
                  <a:gd name="T37" fmla="*/ 4 h 24"/>
                  <a:gd name="T38" fmla="*/ 2 w 26"/>
                  <a:gd name="T39" fmla="*/ 7 h 24"/>
                  <a:gd name="T40" fmla="*/ 0 w 26"/>
                  <a:gd name="T41" fmla="*/ 12 h 24"/>
                  <a:gd name="T42" fmla="*/ 0 w 26"/>
                  <a:gd name="T4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0" y="12"/>
                    </a:move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3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3"/>
                    </a:lnTo>
                    <a:lnTo>
                      <a:pt x="22" y="20"/>
                    </a:lnTo>
                    <a:lnTo>
                      <a:pt x="25" y="1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1" name="Freeform 111"/>
              <p:cNvSpPr>
                <a:spLocks/>
              </p:cNvSpPr>
              <p:nvPr/>
            </p:nvSpPr>
            <p:spPr bwMode="auto">
              <a:xfrm>
                <a:off x="1200" y="3336"/>
                <a:ext cx="64" cy="35"/>
              </a:xfrm>
              <a:custGeom>
                <a:avLst/>
                <a:gdLst>
                  <a:gd name="T0" fmla="*/ 33 w 64"/>
                  <a:gd name="T1" fmla="*/ 7 h 35"/>
                  <a:gd name="T2" fmla="*/ 33 w 64"/>
                  <a:gd name="T3" fmla="*/ 7 h 35"/>
                  <a:gd name="T4" fmla="*/ 26 w 64"/>
                  <a:gd name="T5" fmla="*/ 8 h 35"/>
                  <a:gd name="T6" fmla="*/ 21 w 64"/>
                  <a:gd name="T7" fmla="*/ 9 h 35"/>
                  <a:gd name="T8" fmla="*/ 15 w 64"/>
                  <a:gd name="T9" fmla="*/ 12 h 35"/>
                  <a:gd name="T10" fmla="*/ 11 w 64"/>
                  <a:gd name="T11" fmla="*/ 15 h 35"/>
                  <a:gd name="T12" fmla="*/ 7 w 64"/>
                  <a:gd name="T13" fmla="*/ 19 h 35"/>
                  <a:gd name="T14" fmla="*/ 4 w 64"/>
                  <a:gd name="T15" fmla="*/ 24 h 35"/>
                  <a:gd name="T16" fmla="*/ 2 w 64"/>
                  <a:gd name="T17" fmla="*/ 30 h 35"/>
                  <a:gd name="T18" fmla="*/ 0 w 64"/>
                  <a:gd name="T19" fmla="*/ 35 h 35"/>
                  <a:gd name="T20" fmla="*/ 0 w 64"/>
                  <a:gd name="T21" fmla="*/ 35 h 35"/>
                  <a:gd name="T22" fmla="*/ 0 w 64"/>
                  <a:gd name="T23" fmla="*/ 31 h 35"/>
                  <a:gd name="T24" fmla="*/ 0 w 64"/>
                  <a:gd name="T25" fmla="*/ 31 h 35"/>
                  <a:gd name="T26" fmla="*/ 2 w 64"/>
                  <a:gd name="T27" fmla="*/ 24 h 35"/>
                  <a:gd name="T28" fmla="*/ 3 w 64"/>
                  <a:gd name="T29" fmla="*/ 19 h 35"/>
                  <a:gd name="T30" fmla="*/ 6 w 64"/>
                  <a:gd name="T31" fmla="*/ 13 h 35"/>
                  <a:gd name="T32" fmla="*/ 10 w 64"/>
                  <a:gd name="T33" fmla="*/ 8 h 35"/>
                  <a:gd name="T34" fmla="*/ 15 w 64"/>
                  <a:gd name="T35" fmla="*/ 5 h 35"/>
                  <a:gd name="T36" fmla="*/ 21 w 64"/>
                  <a:gd name="T37" fmla="*/ 1 h 35"/>
                  <a:gd name="T38" fmla="*/ 26 w 64"/>
                  <a:gd name="T39" fmla="*/ 0 h 35"/>
                  <a:gd name="T40" fmla="*/ 33 w 64"/>
                  <a:gd name="T41" fmla="*/ 0 h 35"/>
                  <a:gd name="T42" fmla="*/ 33 w 64"/>
                  <a:gd name="T43" fmla="*/ 0 h 35"/>
                  <a:gd name="T44" fmla="*/ 38 w 64"/>
                  <a:gd name="T45" fmla="*/ 0 h 35"/>
                  <a:gd name="T46" fmla="*/ 45 w 64"/>
                  <a:gd name="T47" fmla="*/ 1 h 35"/>
                  <a:gd name="T48" fmla="*/ 50 w 64"/>
                  <a:gd name="T49" fmla="*/ 5 h 35"/>
                  <a:gd name="T50" fmla="*/ 54 w 64"/>
                  <a:gd name="T51" fmla="*/ 8 h 35"/>
                  <a:gd name="T52" fmla="*/ 58 w 64"/>
                  <a:gd name="T53" fmla="*/ 13 h 35"/>
                  <a:gd name="T54" fmla="*/ 61 w 64"/>
                  <a:gd name="T55" fmla="*/ 19 h 35"/>
                  <a:gd name="T56" fmla="*/ 62 w 64"/>
                  <a:gd name="T57" fmla="*/ 24 h 35"/>
                  <a:gd name="T58" fmla="*/ 64 w 64"/>
                  <a:gd name="T59" fmla="*/ 31 h 35"/>
                  <a:gd name="T60" fmla="*/ 64 w 64"/>
                  <a:gd name="T61" fmla="*/ 31 h 35"/>
                  <a:gd name="T62" fmla="*/ 64 w 64"/>
                  <a:gd name="T63" fmla="*/ 35 h 35"/>
                  <a:gd name="T64" fmla="*/ 64 w 64"/>
                  <a:gd name="T65" fmla="*/ 35 h 35"/>
                  <a:gd name="T66" fmla="*/ 62 w 64"/>
                  <a:gd name="T67" fmla="*/ 30 h 35"/>
                  <a:gd name="T68" fmla="*/ 60 w 64"/>
                  <a:gd name="T69" fmla="*/ 24 h 35"/>
                  <a:gd name="T70" fmla="*/ 57 w 64"/>
                  <a:gd name="T71" fmla="*/ 19 h 35"/>
                  <a:gd name="T72" fmla="*/ 53 w 64"/>
                  <a:gd name="T73" fmla="*/ 15 h 35"/>
                  <a:gd name="T74" fmla="*/ 49 w 64"/>
                  <a:gd name="T75" fmla="*/ 12 h 35"/>
                  <a:gd name="T76" fmla="*/ 44 w 64"/>
                  <a:gd name="T77" fmla="*/ 9 h 35"/>
                  <a:gd name="T78" fmla="*/ 38 w 64"/>
                  <a:gd name="T79" fmla="*/ 8 h 35"/>
                  <a:gd name="T80" fmla="*/ 33 w 64"/>
                  <a:gd name="T81" fmla="*/ 7 h 35"/>
                  <a:gd name="T82" fmla="*/ 33 w 64"/>
                  <a:gd name="T83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5">
                    <a:moveTo>
                      <a:pt x="33" y="7"/>
                    </a:moveTo>
                    <a:lnTo>
                      <a:pt x="33" y="7"/>
                    </a:lnTo>
                    <a:lnTo>
                      <a:pt x="26" y="8"/>
                    </a:lnTo>
                    <a:lnTo>
                      <a:pt x="21" y="9"/>
                    </a:lnTo>
                    <a:lnTo>
                      <a:pt x="15" y="12"/>
                    </a:lnTo>
                    <a:lnTo>
                      <a:pt x="11" y="15"/>
                    </a:lnTo>
                    <a:lnTo>
                      <a:pt x="7" y="19"/>
                    </a:lnTo>
                    <a:lnTo>
                      <a:pt x="4" y="24"/>
                    </a:lnTo>
                    <a:lnTo>
                      <a:pt x="2" y="3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3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5"/>
                    </a:lnTo>
                    <a:lnTo>
                      <a:pt x="21" y="1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5" y="1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8" y="13"/>
                    </a:lnTo>
                    <a:lnTo>
                      <a:pt x="61" y="19"/>
                    </a:lnTo>
                    <a:lnTo>
                      <a:pt x="62" y="24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4" y="35"/>
                    </a:lnTo>
                    <a:lnTo>
                      <a:pt x="64" y="35"/>
                    </a:lnTo>
                    <a:lnTo>
                      <a:pt x="62" y="30"/>
                    </a:lnTo>
                    <a:lnTo>
                      <a:pt x="60" y="24"/>
                    </a:lnTo>
                    <a:lnTo>
                      <a:pt x="57" y="19"/>
                    </a:lnTo>
                    <a:lnTo>
                      <a:pt x="53" y="15"/>
                    </a:lnTo>
                    <a:lnTo>
                      <a:pt x="49" y="12"/>
                    </a:lnTo>
                    <a:lnTo>
                      <a:pt x="44" y="9"/>
                    </a:lnTo>
                    <a:lnTo>
                      <a:pt x="38" y="8"/>
                    </a:lnTo>
                    <a:lnTo>
                      <a:pt x="33" y="7"/>
                    </a:lnTo>
                    <a:lnTo>
                      <a:pt x="33" y="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2" name="Rectangle 112"/>
              <p:cNvSpPr>
                <a:spLocks noChangeArrowheads="1"/>
              </p:cNvSpPr>
              <p:nvPr/>
            </p:nvSpPr>
            <p:spPr bwMode="auto">
              <a:xfrm>
                <a:off x="921" y="2866"/>
                <a:ext cx="250" cy="46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3" name="Rectangle 113"/>
              <p:cNvSpPr>
                <a:spLocks noChangeArrowheads="1"/>
              </p:cNvSpPr>
              <p:nvPr/>
            </p:nvSpPr>
            <p:spPr bwMode="auto">
              <a:xfrm>
                <a:off x="1036" y="2912"/>
                <a:ext cx="17" cy="363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4" name="Rectangle 114"/>
              <p:cNvSpPr>
                <a:spLocks noChangeArrowheads="1"/>
              </p:cNvSpPr>
              <p:nvPr/>
            </p:nvSpPr>
            <p:spPr bwMode="auto">
              <a:xfrm>
                <a:off x="1026" y="2947"/>
                <a:ext cx="37" cy="127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5" name="Rectangle 115"/>
              <p:cNvSpPr>
                <a:spLocks noChangeArrowheads="1"/>
              </p:cNvSpPr>
              <p:nvPr/>
            </p:nvSpPr>
            <p:spPr bwMode="auto">
              <a:xfrm>
                <a:off x="1033" y="3136"/>
                <a:ext cx="23" cy="127"/>
              </a:xfrm>
              <a:prstGeom prst="rect">
                <a:avLst/>
              </a:prstGeom>
              <a:solidFill>
                <a:srgbClr val="35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6" name="Rectangle 116"/>
              <p:cNvSpPr>
                <a:spLocks noChangeArrowheads="1"/>
              </p:cNvSpPr>
              <p:nvPr/>
            </p:nvSpPr>
            <p:spPr bwMode="auto">
              <a:xfrm>
                <a:off x="1026" y="3173"/>
                <a:ext cx="37" cy="125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7" name="Freeform 117"/>
              <p:cNvSpPr>
                <a:spLocks/>
              </p:cNvSpPr>
              <p:nvPr/>
            </p:nvSpPr>
            <p:spPr bwMode="auto">
              <a:xfrm>
                <a:off x="847" y="2816"/>
                <a:ext cx="395" cy="77"/>
              </a:xfrm>
              <a:custGeom>
                <a:avLst/>
                <a:gdLst>
                  <a:gd name="T0" fmla="*/ 0 w 395"/>
                  <a:gd name="T1" fmla="*/ 3 h 77"/>
                  <a:gd name="T2" fmla="*/ 0 w 395"/>
                  <a:gd name="T3" fmla="*/ 3 h 77"/>
                  <a:gd name="T4" fmla="*/ 0 w 395"/>
                  <a:gd name="T5" fmla="*/ 8 h 77"/>
                  <a:gd name="T6" fmla="*/ 0 w 395"/>
                  <a:gd name="T7" fmla="*/ 18 h 77"/>
                  <a:gd name="T8" fmla="*/ 0 w 395"/>
                  <a:gd name="T9" fmla="*/ 31 h 77"/>
                  <a:gd name="T10" fmla="*/ 0 w 395"/>
                  <a:gd name="T11" fmla="*/ 31 h 77"/>
                  <a:gd name="T12" fmla="*/ 1 w 395"/>
                  <a:gd name="T13" fmla="*/ 35 h 77"/>
                  <a:gd name="T14" fmla="*/ 4 w 395"/>
                  <a:gd name="T15" fmla="*/ 41 h 77"/>
                  <a:gd name="T16" fmla="*/ 9 w 395"/>
                  <a:gd name="T17" fmla="*/ 45 h 77"/>
                  <a:gd name="T18" fmla="*/ 16 w 395"/>
                  <a:gd name="T19" fmla="*/ 49 h 77"/>
                  <a:gd name="T20" fmla="*/ 24 w 395"/>
                  <a:gd name="T21" fmla="*/ 53 h 77"/>
                  <a:gd name="T22" fmla="*/ 33 w 395"/>
                  <a:gd name="T23" fmla="*/ 57 h 77"/>
                  <a:gd name="T24" fmla="*/ 58 w 395"/>
                  <a:gd name="T25" fmla="*/ 64 h 77"/>
                  <a:gd name="T26" fmla="*/ 87 w 395"/>
                  <a:gd name="T27" fmla="*/ 70 h 77"/>
                  <a:gd name="T28" fmla="*/ 121 w 395"/>
                  <a:gd name="T29" fmla="*/ 74 h 77"/>
                  <a:gd name="T30" fmla="*/ 158 w 395"/>
                  <a:gd name="T31" fmla="*/ 77 h 77"/>
                  <a:gd name="T32" fmla="*/ 197 w 395"/>
                  <a:gd name="T33" fmla="*/ 77 h 77"/>
                  <a:gd name="T34" fmla="*/ 197 w 395"/>
                  <a:gd name="T35" fmla="*/ 77 h 77"/>
                  <a:gd name="T36" fmla="*/ 237 w 395"/>
                  <a:gd name="T37" fmla="*/ 77 h 77"/>
                  <a:gd name="T38" fmla="*/ 274 w 395"/>
                  <a:gd name="T39" fmla="*/ 74 h 77"/>
                  <a:gd name="T40" fmla="*/ 307 w 395"/>
                  <a:gd name="T41" fmla="*/ 70 h 77"/>
                  <a:gd name="T42" fmla="*/ 336 w 395"/>
                  <a:gd name="T43" fmla="*/ 64 h 77"/>
                  <a:gd name="T44" fmla="*/ 360 w 395"/>
                  <a:gd name="T45" fmla="*/ 57 h 77"/>
                  <a:gd name="T46" fmla="*/ 371 w 395"/>
                  <a:gd name="T47" fmla="*/ 53 h 77"/>
                  <a:gd name="T48" fmla="*/ 379 w 395"/>
                  <a:gd name="T49" fmla="*/ 49 h 77"/>
                  <a:gd name="T50" fmla="*/ 386 w 395"/>
                  <a:gd name="T51" fmla="*/ 45 h 77"/>
                  <a:gd name="T52" fmla="*/ 390 w 395"/>
                  <a:gd name="T53" fmla="*/ 41 h 77"/>
                  <a:gd name="T54" fmla="*/ 393 w 395"/>
                  <a:gd name="T55" fmla="*/ 35 h 77"/>
                  <a:gd name="T56" fmla="*/ 394 w 395"/>
                  <a:gd name="T57" fmla="*/ 31 h 77"/>
                  <a:gd name="T58" fmla="*/ 394 w 395"/>
                  <a:gd name="T59" fmla="*/ 31 h 77"/>
                  <a:gd name="T60" fmla="*/ 395 w 395"/>
                  <a:gd name="T61" fmla="*/ 15 h 77"/>
                  <a:gd name="T62" fmla="*/ 395 w 395"/>
                  <a:gd name="T63" fmla="*/ 6 h 77"/>
                  <a:gd name="T64" fmla="*/ 394 w 395"/>
                  <a:gd name="T65" fmla="*/ 0 h 77"/>
                  <a:gd name="T66" fmla="*/ 0 w 395"/>
                  <a:gd name="T67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5" h="77">
                    <a:moveTo>
                      <a:pt x="0" y="3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0" y="18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9" y="45"/>
                    </a:lnTo>
                    <a:lnTo>
                      <a:pt x="16" y="49"/>
                    </a:lnTo>
                    <a:lnTo>
                      <a:pt x="24" y="53"/>
                    </a:lnTo>
                    <a:lnTo>
                      <a:pt x="33" y="57"/>
                    </a:lnTo>
                    <a:lnTo>
                      <a:pt x="58" y="64"/>
                    </a:lnTo>
                    <a:lnTo>
                      <a:pt x="87" y="70"/>
                    </a:lnTo>
                    <a:lnTo>
                      <a:pt x="121" y="74"/>
                    </a:lnTo>
                    <a:lnTo>
                      <a:pt x="158" y="77"/>
                    </a:lnTo>
                    <a:lnTo>
                      <a:pt x="197" y="77"/>
                    </a:lnTo>
                    <a:lnTo>
                      <a:pt x="197" y="77"/>
                    </a:lnTo>
                    <a:lnTo>
                      <a:pt x="237" y="77"/>
                    </a:lnTo>
                    <a:lnTo>
                      <a:pt x="274" y="74"/>
                    </a:lnTo>
                    <a:lnTo>
                      <a:pt x="307" y="70"/>
                    </a:lnTo>
                    <a:lnTo>
                      <a:pt x="336" y="64"/>
                    </a:lnTo>
                    <a:lnTo>
                      <a:pt x="360" y="57"/>
                    </a:lnTo>
                    <a:lnTo>
                      <a:pt x="371" y="53"/>
                    </a:lnTo>
                    <a:lnTo>
                      <a:pt x="379" y="49"/>
                    </a:lnTo>
                    <a:lnTo>
                      <a:pt x="386" y="45"/>
                    </a:lnTo>
                    <a:lnTo>
                      <a:pt x="390" y="41"/>
                    </a:lnTo>
                    <a:lnTo>
                      <a:pt x="393" y="35"/>
                    </a:lnTo>
                    <a:lnTo>
                      <a:pt x="394" y="31"/>
                    </a:lnTo>
                    <a:lnTo>
                      <a:pt x="394" y="31"/>
                    </a:lnTo>
                    <a:lnTo>
                      <a:pt x="395" y="15"/>
                    </a:lnTo>
                    <a:lnTo>
                      <a:pt x="395" y="6"/>
                    </a:lnTo>
                    <a:lnTo>
                      <a:pt x="39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D6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8" name="Freeform 118"/>
              <p:cNvSpPr>
                <a:spLocks/>
              </p:cNvSpPr>
              <p:nvPr/>
            </p:nvSpPr>
            <p:spPr bwMode="auto">
              <a:xfrm>
                <a:off x="847" y="2773"/>
                <a:ext cx="394" cy="93"/>
              </a:xfrm>
              <a:custGeom>
                <a:avLst/>
                <a:gdLst>
                  <a:gd name="T0" fmla="*/ 394 w 394"/>
                  <a:gd name="T1" fmla="*/ 46 h 93"/>
                  <a:gd name="T2" fmla="*/ 394 w 394"/>
                  <a:gd name="T3" fmla="*/ 46 h 93"/>
                  <a:gd name="T4" fmla="*/ 393 w 394"/>
                  <a:gd name="T5" fmla="*/ 51 h 93"/>
                  <a:gd name="T6" fmla="*/ 390 w 394"/>
                  <a:gd name="T7" fmla="*/ 55 h 93"/>
                  <a:gd name="T8" fmla="*/ 386 w 394"/>
                  <a:gd name="T9" fmla="*/ 61 h 93"/>
                  <a:gd name="T10" fmla="*/ 379 w 394"/>
                  <a:gd name="T11" fmla="*/ 65 h 93"/>
                  <a:gd name="T12" fmla="*/ 371 w 394"/>
                  <a:gd name="T13" fmla="*/ 69 h 93"/>
                  <a:gd name="T14" fmla="*/ 360 w 394"/>
                  <a:gd name="T15" fmla="*/ 73 h 93"/>
                  <a:gd name="T16" fmla="*/ 336 w 394"/>
                  <a:gd name="T17" fmla="*/ 80 h 93"/>
                  <a:gd name="T18" fmla="*/ 307 w 394"/>
                  <a:gd name="T19" fmla="*/ 85 h 93"/>
                  <a:gd name="T20" fmla="*/ 274 w 394"/>
                  <a:gd name="T21" fmla="*/ 89 h 93"/>
                  <a:gd name="T22" fmla="*/ 237 w 394"/>
                  <a:gd name="T23" fmla="*/ 92 h 93"/>
                  <a:gd name="T24" fmla="*/ 197 w 394"/>
                  <a:gd name="T25" fmla="*/ 93 h 93"/>
                  <a:gd name="T26" fmla="*/ 197 w 394"/>
                  <a:gd name="T27" fmla="*/ 93 h 93"/>
                  <a:gd name="T28" fmla="*/ 158 w 394"/>
                  <a:gd name="T29" fmla="*/ 92 h 93"/>
                  <a:gd name="T30" fmla="*/ 121 w 394"/>
                  <a:gd name="T31" fmla="*/ 89 h 93"/>
                  <a:gd name="T32" fmla="*/ 87 w 394"/>
                  <a:gd name="T33" fmla="*/ 85 h 93"/>
                  <a:gd name="T34" fmla="*/ 58 w 394"/>
                  <a:gd name="T35" fmla="*/ 80 h 93"/>
                  <a:gd name="T36" fmla="*/ 33 w 394"/>
                  <a:gd name="T37" fmla="*/ 73 h 93"/>
                  <a:gd name="T38" fmla="*/ 24 w 394"/>
                  <a:gd name="T39" fmla="*/ 69 h 93"/>
                  <a:gd name="T40" fmla="*/ 16 w 394"/>
                  <a:gd name="T41" fmla="*/ 65 h 93"/>
                  <a:gd name="T42" fmla="*/ 9 w 394"/>
                  <a:gd name="T43" fmla="*/ 61 h 93"/>
                  <a:gd name="T44" fmla="*/ 4 w 394"/>
                  <a:gd name="T45" fmla="*/ 55 h 93"/>
                  <a:gd name="T46" fmla="*/ 1 w 394"/>
                  <a:gd name="T47" fmla="*/ 51 h 93"/>
                  <a:gd name="T48" fmla="*/ 0 w 394"/>
                  <a:gd name="T49" fmla="*/ 46 h 93"/>
                  <a:gd name="T50" fmla="*/ 0 w 394"/>
                  <a:gd name="T51" fmla="*/ 46 h 93"/>
                  <a:gd name="T52" fmla="*/ 1 w 394"/>
                  <a:gd name="T53" fmla="*/ 42 h 93"/>
                  <a:gd name="T54" fmla="*/ 4 w 394"/>
                  <a:gd name="T55" fmla="*/ 36 h 93"/>
                  <a:gd name="T56" fmla="*/ 9 w 394"/>
                  <a:gd name="T57" fmla="*/ 32 h 93"/>
                  <a:gd name="T58" fmla="*/ 16 w 394"/>
                  <a:gd name="T59" fmla="*/ 28 h 93"/>
                  <a:gd name="T60" fmla="*/ 24 w 394"/>
                  <a:gd name="T61" fmla="*/ 24 h 93"/>
                  <a:gd name="T62" fmla="*/ 33 w 394"/>
                  <a:gd name="T63" fmla="*/ 20 h 93"/>
                  <a:gd name="T64" fmla="*/ 58 w 394"/>
                  <a:gd name="T65" fmla="*/ 13 h 93"/>
                  <a:gd name="T66" fmla="*/ 87 w 394"/>
                  <a:gd name="T67" fmla="*/ 8 h 93"/>
                  <a:gd name="T68" fmla="*/ 121 w 394"/>
                  <a:gd name="T69" fmla="*/ 3 h 93"/>
                  <a:gd name="T70" fmla="*/ 158 w 394"/>
                  <a:gd name="T71" fmla="*/ 0 h 93"/>
                  <a:gd name="T72" fmla="*/ 197 w 394"/>
                  <a:gd name="T73" fmla="*/ 0 h 93"/>
                  <a:gd name="T74" fmla="*/ 197 w 394"/>
                  <a:gd name="T75" fmla="*/ 0 h 93"/>
                  <a:gd name="T76" fmla="*/ 237 w 394"/>
                  <a:gd name="T77" fmla="*/ 0 h 93"/>
                  <a:gd name="T78" fmla="*/ 274 w 394"/>
                  <a:gd name="T79" fmla="*/ 3 h 93"/>
                  <a:gd name="T80" fmla="*/ 307 w 394"/>
                  <a:gd name="T81" fmla="*/ 8 h 93"/>
                  <a:gd name="T82" fmla="*/ 336 w 394"/>
                  <a:gd name="T83" fmla="*/ 13 h 93"/>
                  <a:gd name="T84" fmla="*/ 360 w 394"/>
                  <a:gd name="T85" fmla="*/ 20 h 93"/>
                  <a:gd name="T86" fmla="*/ 371 w 394"/>
                  <a:gd name="T87" fmla="*/ 24 h 93"/>
                  <a:gd name="T88" fmla="*/ 379 w 394"/>
                  <a:gd name="T89" fmla="*/ 28 h 93"/>
                  <a:gd name="T90" fmla="*/ 386 w 394"/>
                  <a:gd name="T91" fmla="*/ 32 h 93"/>
                  <a:gd name="T92" fmla="*/ 390 w 394"/>
                  <a:gd name="T93" fmla="*/ 36 h 93"/>
                  <a:gd name="T94" fmla="*/ 393 w 394"/>
                  <a:gd name="T95" fmla="*/ 42 h 93"/>
                  <a:gd name="T96" fmla="*/ 394 w 394"/>
                  <a:gd name="T97" fmla="*/ 46 h 93"/>
                  <a:gd name="T98" fmla="*/ 394 w 394"/>
                  <a:gd name="T99" fmla="*/ 4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4" h="93">
                    <a:moveTo>
                      <a:pt x="394" y="46"/>
                    </a:moveTo>
                    <a:lnTo>
                      <a:pt x="394" y="46"/>
                    </a:lnTo>
                    <a:lnTo>
                      <a:pt x="393" y="51"/>
                    </a:lnTo>
                    <a:lnTo>
                      <a:pt x="390" y="55"/>
                    </a:lnTo>
                    <a:lnTo>
                      <a:pt x="386" y="61"/>
                    </a:lnTo>
                    <a:lnTo>
                      <a:pt x="379" y="65"/>
                    </a:lnTo>
                    <a:lnTo>
                      <a:pt x="371" y="69"/>
                    </a:lnTo>
                    <a:lnTo>
                      <a:pt x="360" y="73"/>
                    </a:lnTo>
                    <a:lnTo>
                      <a:pt x="336" y="80"/>
                    </a:lnTo>
                    <a:lnTo>
                      <a:pt x="307" y="85"/>
                    </a:lnTo>
                    <a:lnTo>
                      <a:pt x="274" y="89"/>
                    </a:lnTo>
                    <a:lnTo>
                      <a:pt x="237" y="92"/>
                    </a:lnTo>
                    <a:lnTo>
                      <a:pt x="197" y="93"/>
                    </a:lnTo>
                    <a:lnTo>
                      <a:pt x="197" y="93"/>
                    </a:lnTo>
                    <a:lnTo>
                      <a:pt x="158" y="92"/>
                    </a:lnTo>
                    <a:lnTo>
                      <a:pt x="121" y="89"/>
                    </a:lnTo>
                    <a:lnTo>
                      <a:pt x="87" y="85"/>
                    </a:lnTo>
                    <a:lnTo>
                      <a:pt x="58" y="80"/>
                    </a:lnTo>
                    <a:lnTo>
                      <a:pt x="33" y="73"/>
                    </a:lnTo>
                    <a:lnTo>
                      <a:pt x="24" y="69"/>
                    </a:lnTo>
                    <a:lnTo>
                      <a:pt x="16" y="65"/>
                    </a:lnTo>
                    <a:lnTo>
                      <a:pt x="9" y="61"/>
                    </a:lnTo>
                    <a:lnTo>
                      <a:pt x="4" y="55"/>
                    </a:lnTo>
                    <a:lnTo>
                      <a:pt x="1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36"/>
                    </a:lnTo>
                    <a:lnTo>
                      <a:pt x="9" y="32"/>
                    </a:lnTo>
                    <a:lnTo>
                      <a:pt x="16" y="28"/>
                    </a:lnTo>
                    <a:lnTo>
                      <a:pt x="24" y="24"/>
                    </a:lnTo>
                    <a:lnTo>
                      <a:pt x="33" y="20"/>
                    </a:lnTo>
                    <a:lnTo>
                      <a:pt x="58" y="13"/>
                    </a:lnTo>
                    <a:lnTo>
                      <a:pt x="87" y="8"/>
                    </a:lnTo>
                    <a:lnTo>
                      <a:pt x="121" y="3"/>
                    </a:lnTo>
                    <a:lnTo>
                      <a:pt x="158" y="0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37" y="0"/>
                    </a:lnTo>
                    <a:lnTo>
                      <a:pt x="274" y="3"/>
                    </a:lnTo>
                    <a:lnTo>
                      <a:pt x="307" y="8"/>
                    </a:lnTo>
                    <a:lnTo>
                      <a:pt x="336" y="13"/>
                    </a:lnTo>
                    <a:lnTo>
                      <a:pt x="360" y="20"/>
                    </a:lnTo>
                    <a:lnTo>
                      <a:pt x="371" y="24"/>
                    </a:lnTo>
                    <a:lnTo>
                      <a:pt x="379" y="28"/>
                    </a:lnTo>
                    <a:lnTo>
                      <a:pt x="386" y="32"/>
                    </a:lnTo>
                    <a:lnTo>
                      <a:pt x="390" y="36"/>
                    </a:lnTo>
                    <a:lnTo>
                      <a:pt x="393" y="42"/>
                    </a:lnTo>
                    <a:lnTo>
                      <a:pt x="394" y="46"/>
                    </a:lnTo>
                    <a:lnTo>
                      <a:pt x="394" y="46"/>
                    </a:lnTo>
                    <a:close/>
                  </a:path>
                </a:pathLst>
              </a:custGeom>
              <a:solidFill>
                <a:srgbClr val="A6A8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9" name="Freeform 119"/>
              <p:cNvSpPr>
                <a:spLocks/>
              </p:cNvSpPr>
              <p:nvPr/>
            </p:nvSpPr>
            <p:spPr bwMode="auto">
              <a:xfrm>
                <a:off x="2668" y="2442"/>
                <a:ext cx="351" cy="211"/>
              </a:xfrm>
              <a:custGeom>
                <a:avLst/>
                <a:gdLst>
                  <a:gd name="T0" fmla="*/ 332 w 351"/>
                  <a:gd name="T1" fmla="*/ 189 h 211"/>
                  <a:gd name="T2" fmla="*/ 332 w 351"/>
                  <a:gd name="T3" fmla="*/ 189 h 211"/>
                  <a:gd name="T4" fmla="*/ 332 w 351"/>
                  <a:gd name="T5" fmla="*/ 193 h 211"/>
                  <a:gd name="T6" fmla="*/ 331 w 351"/>
                  <a:gd name="T7" fmla="*/ 197 h 211"/>
                  <a:gd name="T8" fmla="*/ 327 w 351"/>
                  <a:gd name="T9" fmla="*/ 204 h 211"/>
                  <a:gd name="T10" fmla="*/ 320 w 351"/>
                  <a:gd name="T11" fmla="*/ 208 h 211"/>
                  <a:gd name="T12" fmla="*/ 316 w 351"/>
                  <a:gd name="T13" fmla="*/ 209 h 211"/>
                  <a:gd name="T14" fmla="*/ 310 w 351"/>
                  <a:gd name="T15" fmla="*/ 211 h 211"/>
                  <a:gd name="T16" fmla="*/ 39 w 351"/>
                  <a:gd name="T17" fmla="*/ 211 h 211"/>
                  <a:gd name="T18" fmla="*/ 39 w 351"/>
                  <a:gd name="T19" fmla="*/ 211 h 211"/>
                  <a:gd name="T20" fmla="*/ 35 w 351"/>
                  <a:gd name="T21" fmla="*/ 209 h 211"/>
                  <a:gd name="T22" fmla="*/ 31 w 351"/>
                  <a:gd name="T23" fmla="*/ 208 h 211"/>
                  <a:gd name="T24" fmla="*/ 24 w 351"/>
                  <a:gd name="T25" fmla="*/ 204 h 211"/>
                  <a:gd name="T26" fmla="*/ 19 w 351"/>
                  <a:gd name="T27" fmla="*/ 197 h 211"/>
                  <a:gd name="T28" fmla="*/ 17 w 351"/>
                  <a:gd name="T29" fmla="*/ 193 h 211"/>
                  <a:gd name="T30" fmla="*/ 17 w 351"/>
                  <a:gd name="T31" fmla="*/ 189 h 211"/>
                  <a:gd name="T32" fmla="*/ 0 w 351"/>
                  <a:gd name="T33" fmla="*/ 22 h 211"/>
                  <a:gd name="T34" fmla="*/ 0 w 351"/>
                  <a:gd name="T35" fmla="*/ 22 h 211"/>
                  <a:gd name="T36" fmla="*/ 0 w 351"/>
                  <a:gd name="T37" fmla="*/ 16 h 211"/>
                  <a:gd name="T38" fmla="*/ 1 w 351"/>
                  <a:gd name="T39" fmla="*/ 12 h 211"/>
                  <a:gd name="T40" fmla="*/ 5 w 351"/>
                  <a:gd name="T41" fmla="*/ 6 h 211"/>
                  <a:gd name="T42" fmla="*/ 13 w 351"/>
                  <a:gd name="T43" fmla="*/ 2 h 211"/>
                  <a:gd name="T44" fmla="*/ 17 w 351"/>
                  <a:gd name="T45" fmla="*/ 0 h 211"/>
                  <a:gd name="T46" fmla="*/ 21 w 351"/>
                  <a:gd name="T47" fmla="*/ 0 h 211"/>
                  <a:gd name="T48" fmla="*/ 329 w 351"/>
                  <a:gd name="T49" fmla="*/ 0 h 211"/>
                  <a:gd name="T50" fmla="*/ 329 w 351"/>
                  <a:gd name="T51" fmla="*/ 0 h 211"/>
                  <a:gd name="T52" fmla="*/ 333 w 351"/>
                  <a:gd name="T53" fmla="*/ 0 h 211"/>
                  <a:gd name="T54" fmla="*/ 337 w 351"/>
                  <a:gd name="T55" fmla="*/ 2 h 211"/>
                  <a:gd name="T56" fmla="*/ 344 w 351"/>
                  <a:gd name="T57" fmla="*/ 6 h 211"/>
                  <a:gd name="T58" fmla="*/ 349 w 351"/>
                  <a:gd name="T59" fmla="*/ 12 h 211"/>
                  <a:gd name="T60" fmla="*/ 349 w 351"/>
                  <a:gd name="T61" fmla="*/ 16 h 211"/>
                  <a:gd name="T62" fmla="*/ 351 w 351"/>
                  <a:gd name="T63" fmla="*/ 22 h 211"/>
                  <a:gd name="T64" fmla="*/ 332 w 351"/>
                  <a:gd name="T65" fmla="*/ 18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1" h="211">
                    <a:moveTo>
                      <a:pt x="332" y="189"/>
                    </a:moveTo>
                    <a:lnTo>
                      <a:pt x="332" y="189"/>
                    </a:lnTo>
                    <a:lnTo>
                      <a:pt x="332" y="193"/>
                    </a:lnTo>
                    <a:lnTo>
                      <a:pt x="331" y="197"/>
                    </a:lnTo>
                    <a:lnTo>
                      <a:pt x="327" y="204"/>
                    </a:lnTo>
                    <a:lnTo>
                      <a:pt x="320" y="208"/>
                    </a:lnTo>
                    <a:lnTo>
                      <a:pt x="316" y="209"/>
                    </a:lnTo>
                    <a:lnTo>
                      <a:pt x="310" y="211"/>
                    </a:lnTo>
                    <a:lnTo>
                      <a:pt x="39" y="211"/>
                    </a:lnTo>
                    <a:lnTo>
                      <a:pt x="39" y="211"/>
                    </a:lnTo>
                    <a:lnTo>
                      <a:pt x="35" y="209"/>
                    </a:lnTo>
                    <a:lnTo>
                      <a:pt x="31" y="208"/>
                    </a:lnTo>
                    <a:lnTo>
                      <a:pt x="24" y="204"/>
                    </a:lnTo>
                    <a:lnTo>
                      <a:pt x="19" y="197"/>
                    </a:lnTo>
                    <a:lnTo>
                      <a:pt x="17" y="193"/>
                    </a:lnTo>
                    <a:lnTo>
                      <a:pt x="17" y="18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33" y="0"/>
                    </a:lnTo>
                    <a:lnTo>
                      <a:pt x="337" y="2"/>
                    </a:lnTo>
                    <a:lnTo>
                      <a:pt x="344" y="6"/>
                    </a:lnTo>
                    <a:lnTo>
                      <a:pt x="349" y="12"/>
                    </a:lnTo>
                    <a:lnTo>
                      <a:pt x="349" y="16"/>
                    </a:lnTo>
                    <a:lnTo>
                      <a:pt x="351" y="22"/>
                    </a:lnTo>
                    <a:lnTo>
                      <a:pt x="332" y="1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0" name="Freeform 120"/>
              <p:cNvSpPr>
                <a:spLocks/>
              </p:cNvSpPr>
              <p:nvPr/>
            </p:nvSpPr>
            <p:spPr bwMode="auto">
              <a:xfrm>
                <a:off x="2679" y="2457"/>
                <a:ext cx="328" cy="196"/>
              </a:xfrm>
              <a:custGeom>
                <a:avLst/>
                <a:gdLst>
                  <a:gd name="T0" fmla="*/ 310 w 328"/>
                  <a:gd name="T1" fmla="*/ 176 h 196"/>
                  <a:gd name="T2" fmla="*/ 310 w 328"/>
                  <a:gd name="T3" fmla="*/ 176 h 196"/>
                  <a:gd name="T4" fmla="*/ 310 w 328"/>
                  <a:gd name="T5" fmla="*/ 180 h 196"/>
                  <a:gd name="T6" fmla="*/ 309 w 328"/>
                  <a:gd name="T7" fmla="*/ 184 h 196"/>
                  <a:gd name="T8" fmla="*/ 305 w 328"/>
                  <a:gd name="T9" fmla="*/ 189 h 196"/>
                  <a:gd name="T10" fmla="*/ 298 w 328"/>
                  <a:gd name="T11" fmla="*/ 194 h 196"/>
                  <a:gd name="T12" fmla="*/ 294 w 328"/>
                  <a:gd name="T13" fmla="*/ 194 h 196"/>
                  <a:gd name="T14" fmla="*/ 290 w 328"/>
                  <a:gd name="T15" fmla="*/ 196 h 196"/>
                  <a:gd name="T16" fmla="*/ 39 w 328"/>
                  <a:gd name="T17" fmla="*/ 196 h 196"/>
                  <a:gd name="T18" fmla="*/ 39 w 328"/>
                  <a:gd name="T19" fmla="*/ 196 h 196"/>
                  <a:gd name="T20" fmla="*/ 35 w 328"/>
                  <a:gd name="T21" fmla="*/ 194 h 196"/>
                  <a:gd name="T22" fmla="*/ 31 w 328"/>
                  <a:gd name="T23" fmla="*/ 194 h 196"/>
                  <a:gd name="T24" fmla="*/ 24 w 328"/>
                  <a:gd name="T25" fmla="*/ 189 h 196"/>
                  <a:gd name="T26" fmla="*/ 20 w 328"/>
                  <a:gd name="T27" fmla="*/ 184 h 196"/>
                  <a:gd name="T28" fmla="*/ 19 w 328"/>
                  <a:gd name="T29" fmla="*/ 180 h 196"/>
                  <a:gd name="T30" fmla="*/ 19 w 328"/>
                  <a:gd name="T31" fmla="*/ 176 h 196"/>
                  <a:gd name="T32" fmla="*/ 0 w 328"/>
                  <a:gd name="T33" fmla="*/ 20 h 196"/>
                  <a:gd name="T34" fmla="*/ 0 w 328"/>
                  <a:gd name="T35" fmla="*/ 20 h 196"/>
                  <a:gd name="T36" fmla="*/ 1 w 328"/>
                  <a:gd name="T37" fmla="*/ 16 h 196"/>
                  <a:gd name="T38" fmla="*/ 1 w 328"/>
                  <a:gd name="T39" fmla="*/ 14 h 196"/>
                  <a:gd name="T40" fmla="*/ 6 w 328"/>
                  <a:gd name="T41" fmla="*/ 7 h 196"/>
                  <a:gd name="T42" fmla="*/ 12 w 328"/>
                  <a:gd name="T43" fmla="*/ 3 h 196"/>
                  <a:gd name="T44" fmla="*/ 16 w 328"/>
                  <a:gd name="T45" fmla="*/ 1 h 196"/>
                  <a:gd name="T46" fmla="*/ 20 w 328"/>
                  <a:gd name="T47" fmla="*/ 0 h 196"/>
                  <a:gd name="T48" fmla="*/ 307 w 328"/>
                  <a:gd name="T49" fmla="*/ 0 h 196"/>
                  <a:gd name="T50" fmla="*/ 307 w 328"/>
                  <a:gd name="T51" fmla="*/ 0 h 196"/>
                  <a:gd name="T52" fmla="*/ 311 w 328"/>
                  <a:gd name="T53" fmla="*/ 1 h 196"/>
                  <a:gd name="T54" fmla="*/ 316 w 328"/>
                  <a:gd name="T55" fmla="*/ 3 h 196"/>
                  <a:gd name="T56" fmla="*/ 322 w 328"/>
                  <a:gd name="T57" fmla="*/ 7 h 196"/>
                  <a:gd name="T58" fmla="*/ 326 w 328"/>
                  <a:gd name="T59" fmla="*/ 14 h 196"/>
                  <a:gd name="T60" fmla="*/ 328 w 328"/>
                  <a:gd name="T61" fmla="*/ 16 h 196"/>
                  <a:gd name="T62" fmla="*/ 328 w 328"/>
                  <a:gd name="T63" fmla="*/ 20 h 196"/>
                  <a:gd name="T64" fmla="*/ 310 w 328"/>
                  <a:gd name="T65" fmla="*/ 17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8" h="196">
                    <a:moveTo>
                      <a:pt x="310" y="176"/>
                    </a:moveTo>
                    <a:lnTo>
                      <a:pt x="310" y="176"/>
                    </a:lnTo>
                    <a:lnTo>
                      <a:pt x="310" y="180"/>
                    </a:lnTo>
                    <a:lnTo>
                      <a:pt x="309" y="184"/>
                    </a:lnTo>
                    <a:lnTo>
                      <a:pt x="305" y="189"/>
                    </a:lnTo>
                    <a:lnTo>
                      <a:pt x="298" y="194"/>
                    </a:lnTo>
                    <a:lnTo>
                      <a:pt x="294" y="194"/>
                    </a:lnTo>
                    <a:lnTo>
                      <a:pt x="290" y="196"/>
                    </a:lnTo>
                    <a:lnTo>
                      <a:pt x="39" y="196"/>
                    </a:lnTo>
                    <a:lnTo>
                      <a:pt x="39" y="196"/>
                    </a:lnTo>
                    <a:lnTo>
                      <a:pt x="35" y="194"/>
                    </a:lnTo>
                    <a:lnTo>
                      <a:pt x="31" y="194"/>
                    </a:lnTo>
                    <a:lnTo>
                      <a:pt x="24" y="189"/>
                    </a:lnTo>
                    <a:lnTo>
                      <a:pt x="20" y="184"/>
                    </a:lnTo>
                    <a:lnTo>
                      <a:pt x="19" y="180"/>
                    </a:lnTo>
                    <a:lnTo>
                      <a:pt x="19" y="17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6" y="7"/>
                    </a:lnTo>
                    <a:lnTo>
                      <a:pt x="12" y="3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307" y="0"/>
                    </a:lnTo>
                    <a:lnTo>
                      <a:pt x="307" y="0"/>
                    </a:lnTo>
                    <a:lnTo>
                      <a:pt x="311" y="1"/>
                    </a:lnTo>
                    <a:lnTo>
                      <a:pt x="316" y="3"/>
                    </a:lnTo>
                    <a:lnTo>
                      <a:pt x="322" y="7"/>
                    </a:lnTo>
                    <a:lnTo>
                      <a:pt x="326" y="14"/>
                    </a:lnTo>
                    <a:lnTo>
                      <a:pt x="328" y="16"/>
                    </a:lnTo>
                    <a:lnTo>
                      <a:pt x="328" y="20"/>
                    </a:lnTo>
                    <a:lnTo>
                      <a:pt x="310" y="176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1" name="Freeform 121"/>
              <p:cNvSpPr>
                <a:spLocks noEditPoints="1"/>
              </p:cNvSpPr>
              <p:nvPr/>
            </p:nvSpPr>
            <p:spPr bwMode="auto">
              <a:xfrm>
                <a:off x="2812" y="2519"/>
                <a:ext cx="75" cy="76"/>
              </a:xfrm>
              <a:custGeom>
                <a:avLst/>
                <a:gdLst>
                  <a:gd name="T0" fmla="*/ 37 w 75"/>
                  <a:gd name="T1" fmla="*/ 0 h 76"/>
                  <a:gd name="T2" fmla="*/ 23 w 75"/>
                  <a:gd name="T3" fmla="*/ 4 h 76"/>
                  <a:gd name="T4" fmla="*/ 11 w 75"/>
                  <a:gd name="T5" fmla="*/ 12 h 76"/>
                  <a:gd name="T6" fmla="*/ 3 w 75"/>
                  <a:gd name="T7" fmla="*/ 23 h 76"/>
                  <a:gd name="T8" fmla="*/ 0 w 75"/>
                  <a:gd name="T9" fmla="*/ 38 h 76"/>
                  <a:gd name="T10" fmla="*/ 0 w 75"/>
                  <a:gd name="T11" fmla="*/ 46 h 76"/>
                  <a:gd name="T12" fmla="*/ 7 w 75"/>
                  <a:gd name="T13" fmla="*/ 58 h 76"/>
                  <a:gd name="T14" fmla="*/ 16 w 75"/>
                  <a:gd name="T15" fmla="*/ 69 h 76"/>
                  <a:gd name="T16" fmla="*/ 30 w 75"/>
                  <a:gd name="T17" fmla="*/ 74 h 76"/>
                  <a:gd name="T18" fmla="*/ 37 w 75"/>
                  <a:gd name="T19" fmla="*/ 76 h 76"/>
                  <a:gd name="T20" fmla="*/ 52 w 75"/>
                  <a:gd name="T21" fmla="*/ 72 h 76"/>
                  <a:gd name="T22" fmla="*/ 64 w 75"/>
                  <a:gd name="T23" fmla="*/ 64 h 76"/>
                  <a:gd name="T24" fmla="*/ 72 w 75"/>
                  <a:gd name="T25" fmla="*/ 53 h 76"/>
                  <a:gd name="T26" fmla="*/ 75 w 75"/>
                  <a:gd name="T27" fmla="*/ 38 h 76"/>
                  <a:gd name="T28" fmla="*/ 73 w 75"/>
                  <a:gd name="T29" fmla="*/ 30 h 76"/>
                  <a:gd name="T30" fmla="*/ 68 w 75"/>
                  <a:gd name="T31" fmla="*/ 18 h 76"/>
                  <a:gd name="T32" fmla="*/ 58 w 75"/>
                  <a:gd name="T33" fmla="*/ 7 h 76"/>
                  <a:gd name="T34" fmla="*/ 45 w 75"/>
                  <a:gd name="T35" fmla="*/ 1 h 76"/>
                  <a:gd name="T36" fmla="*/ 37 w 75"/>
                  <a:gd name="T37" fmla="*/ 0 h 76"/>
                  <a:gd name="T38" fmla="*/ 37 w 75"/>
                  <a:gd name="T39" fmla="*/ 66 h 76"/>
                  <a:gd name="T40" fmla="*/ 26 w 75"/>
                  <a:gd name="T41" fmla="*/ 65 h 76"/>
                  <a:gd name="T42" fmla="*/ 16 w 75"/>
                  <a:gd name="T43" fmla="*/ 58 h 76"/>
                  <a:gd name="T44" fmla="*/ 11 w 75"/>
                  <a:gd name="T45" fmla="*/ 49 h 76"/>
                  <a:gd name="T46" fmla="*/ 8 w 75"/>
                  <a:gd name="T47" fmla="*/ 38 h 76"/>
                  <a:gd name="T48" fmla="*/ 10 w 75"/>
                  <a:gd name="T49" fmla="*/ 33 h 76"/>
                  <a:gd name="T50" fmla="*/ 14 w 75"/>
                  <a:gd name="T51" fmla="*/ 22 h 76"/>
                  <a:gd name="T52" fmla="*/ 22 w 75"/>
                  <a:gd name="T53" fmla="*/ 14 h 76"/>
                  <a:gd name="T54" fmla="*/ 31 w 75"/>
                  <a:gd name="T55" fmla="*/ 10 h 76"/>
                  <a:gd name="T56" fmla="*/ 37 w 75"/>
                  <a:gd name="T57" fmla="*/ 10 h 76"/>
                  <a:gd name="T58" fmla="*/ 49 w 75"/>
                  <a:gd name="T59" fmla="*/ 11 h 76"/>
                  <a:gd name="T60" fmla="*/ 57 w 75"/>
                  <a:gd name="T61" fmla="*/ 18 h 76"/>
                  <a:gd name="T62" fmla="*/ 64 w 75"/>
                  <a:gd name="T63" fmla="*/ 27 h 76"/>
                  <a:gd name="T64" fmla="*/ 66 w 75"/>
                  <a:gd name="T65" fmla="*/ 38 h 76"/>
                  <a:gd name="T66" fmla="*/ 65 w 75"/>
                  <a:gd name="T67" fmla="*/ 43 h 76"/>
                  <a:gd name="T68" fmla="*/ 61 w 75"/>
                  <a:gd name="T69" fmla="*/ 54 h 76"/>
                  <a:gd name="T70" fmla="*/ 53 w 75"/>
                  <a:gd name="T71" fmla="*/ 62 h 76"/>
                  <a:gd name="T72" fmla="*/ 43 w 75"/>
                  <a:gd name="T73" fmla="*/ 66 h 76"/>
                  <a:gd name="T74" fmla="*/ 37 w 75"/>
                  <a:gd name="T75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" h="76">
                    <a:moveTo>
                      <a:pt x="37" y="0"/>
                    </a:moveTo>
                    <a:lnTo>
                      <a:pt x="37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7" y="18"/>
                    </a:lnTo>
                    <a:lnTo>
                      <a:pt x="3" y="23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3" y="53"/>
                    </a:lnTo>
                    <a:lnTo>
                      <a:pt x="7" y="58"/>
                    </a:lnTo>
                    <a:lnTo>
                      <a:pt x="11" y="64"/>
                    </a:lnTo>
                    <a:lnTo>
                      <a:pt x="16" y="69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5" y="74"/>
                    </a:lnTo>
                    <a:lnTo>
                      <a:pt x="52" y="72"/>
                    </a:lnTo>
                    <a:lnTo>
                      <a:pt x="58" y="69"/>
                    </a:lnTo>
                    <a:lnTo>
                      <a:pt x="64" y="64"/>
                    </a:lnTo>
                    <a:lnTo>
                      <a:pt x="68" y="58"/>
                    </a:lnTo>
                    <a:lnTo>
                      <a:pt x="72" y="53"/>
                    </a:lnTo>
                    <a:lnTo>
                      <a:pt x="73" y="46"/>
                    </a:lnTo>
                    <a:lnTo>
                      <a:pt x="75" y="38"/>
                    </a:lnTo>
                    <a:lnTo>
                      <a:pt x="75" y="38"/>
                    </a:lnTo>
                    <a:lnTo>
                      <a:pt x="73" y="30"/>
                    </a:lnTo>
                    <a:lnTo>
                      <a:pt x="72" y="23"/>
                    </a:lnTo>
                    <a:lnTo>
                      <a:pt x="68" y="18"/>
                    </a:lnTo>
                    <a:lnTo>
                      <a:pt x="64" y="12"/>
                    </a:lnTo>
                    <a:lnTo>
                      <a:pt x="58" y="7"/>
                    </a:lnTo>
                    <a:lnTo>
                      <a:pt x="52" y="4"/>
                    </a:lnTo>
                    <a:lnTo>
                      <a:pt x="45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1" y="66"/>
                    </a:lnTo>
                    <a:lnTo>
                      <a:pt x="26" y="65"/>
                    </a:lnTo>
                    <a:lnTo>
                      <a:pt x="22" y="62"/>
                    </a:lnTo>
                    <a:lnTo>
                      <a:pt x="16" y="58"/>
                    </a:lnTo>
                    <a:lnTo>
                      <a:pt x="14" y="54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3"/>
                    </a:lnTo>
                    <a:lnTo>
                      <a:pt x="11" y="27"/>
                    </a:lnTo>
                    <a:lnTo>
                      <a:pt x="14" y="22"/>
                    </a:lnTo>
                    <a:lnTo>
                      <a:pt x="16" y="18"/>
                    </a:lnTo>
                    <a:lnTo>
                      <a:pt x="22" y="14"/>
                    </a:lnTo>
                    <a:lnTo>
                      <a:pt x="26" y="11"/>
                    </a:lnTo>
                    <a:lnTo>
                      <a:pt x="31" y="10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43" y="10"/>
                    </a:lnTo>
                    <a:lnTo>
                      <a:pt x="49" y="11"/>
                    </a:lnTo>
                    <a:lnTo>
                      <a:pt x="53" y="14"/>
                    </a:lnTo>
                    <a:lnTo>
                      <a:pt x="57" y="18"/>
                    </a:lnTo>
                    <a:lnTo>
                      <a:pt x="61" y="22"/>
                    </a:lnTo>
                    <a:lnTo>
                      <a:pt x="64" y="27"/>
                    </a:lnTo>
                    <a:lnTo>
                      <a:pt x="65" y="33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5" y="43"/>
                    </a:lnTo>
                    <a:lnTo>
                      <a:pt x="64" y="49"/>
                    </a:lnTo>
                    <a:lnTo>
                      <a:pt x="61" y="54"/>
                    </a:lnTo>
                    <a:lnTo>
                      <a:pt x="57" y="58"/>
                    </a:lnTo>
                    <a:lnTo>
                      <a:pt x="53" y="62"/>
                    </a:lnTo>
                    <a:lnTo>
                      <a:pt x="49" y="65"/>
                    </a:lnTo>
                    <a:lnTo>
                      <a:pt x="43" y="66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2" name="Freeform 122"/>
              <p:cNvSpPr>
                <a:spLocks noEditPoints="1"/>
              </p:cNvSpPr>
              <p:nvPr/>
            </p:nvSpPr>
            <p:spPr bwMode="auto">
              <a:xfrm>
                <a:off x="2827" y="2546"/>
                <a:ext cx="19" cy="20"/>
              </a:xfrm>
              <a:custGeom>
                <a:avLst/>
                <a:gdLst>
                  <a:gd name="T0" fmla="*/ 15 w 19"/>
                  <a:gd name="T1" fmla="*/ 0 h 20"/>
                  <a:gd name="T2" fmla="*/ 15 w 19"/>
                  <a:gd name="T3" fmla="*/ 0 h 20"/>
                  <a:gd name="T4" fmla="*/ 18 w 19"/>
                  <a:gd name="T5" fmla="*/ 1 h 20"/>
                  <a:gd name="T6" fmla="*/ 19 w 19"/>
                  <a:gd name="T7" fmla="*/ 4 h 20"/>
                  <a:gd name="T8" fmla="*/ 19 w 19"/>
                  <a:gd name="T9" fmla="*/ 11 h 20"/>
                  <a:gd name="T10" fmla="*/ 19 w 19"/>
                  <a:gd name="T11" fmla="*/ 11 h 20"/>
                  <a:gd name="T12" fmla="*/ 18 w 19"/>
                  <a:gd name="T13" fmla="*/ 15 h 20"/>
                  <a:gd name="T14" fmla="*/ 15 w 19"/>
                  <a:gd name="T15" fmla="*/ 15 h 20"/>
                  <a:gd name="T16" fmla="*/ 3 w 19"/>
                  <a:gd name="T17" fmla="*/ 15 h 20"/>
                  <a:gd name="T18" fmla="*/ 3 w 19"/>
                  <a:gd name="T19" fmla="*/ 19 h 20"/>
                  <a:gd name="T20" fmla="*/ 3 w 19"/>
                  <a:gd name="T21" fmla="*/ 19 h 20"/>
                  <a:gd name="T22" fmla="*/ 1 w 19"/>
                  <a:gd name="T23" fmla="*/ 20 h 20"/>
                  <a:gd name="T24" fmla="*/ 1 w 19"/>
                  <a:gd name="T25" fmla="*/ 20 h 20"/>
                  <a:gd name="T26" fmla="*/ 0 w 19"/>
                  <a:gd name="T27" fmla="*/ 19 h 20"/>
                  <a:gd name="T28" fmla="*/ 0 w 19"/>
                  <a:gd name="T29" fmla="*/ 4 h 20"/>
                  <a:gd name="T30" fmla="*/ 0 w 19"/>
                  <a:gd name="T31" fmla="*/ 4 h 20"/>
                  <a:gd name="T32" fmla="*/ 1 w 19"/>
                  <a:gd name="T33" fmla="*/ 1 h 20"/>
                  <a:gd name="T34" fmla="*/ 6 w 19"/>
                  <a:gd name="T35" fmla="*/ 0 h 20"/>
                  <a:gd name="T36" fmla="*/ 15 w 19"/>
                  <a:gd name="T37" fmla="*/ 0 h 20"/>
                  <a:gd name="T38" fmla="*/ 3 w 19"/>
                  <a:gd name="T39" fmla="*/ 14 h 20"/>
                  <a:gd name="T40" fmla="*/ 15 w 19"/>
                  <a:gd name="T41" fmla="*/ 14 h 20"/>
                  <a:gd name="T42" fmla="*/ 15 w 19"/>
                  <a:gd name="T43" fmla="*/ 14 h 20"/>
                  <a:gd name="T44" fmla="*/ 16 w 19"/>
                  <a:gd name="T45" fmla="*/ 12 h 20"/>
                  <a:gd name="T46" fmla="*/ 18 w 19"/>
                  <a:gd name="T47" fmla="*/ 11 h 20"/>
                  <a:gd name="T48" fmla="*/ 18 w 19"/>
                  <a:gd name="T49" fmla="*/ 4 h 20"/>
                  <a:gd name="T50" fmla="*/ 18 w 19"/>
                  <a:gd name="T51" fmla="*/ 4 h 20"/>
                  <a:gd name="T52" fmla="*/ 16 w 19"/>
                  <a:gd name="T53" fmla="*/ 3 h 20"/>
                  <a:gd name="T54" fmla="*/ 15 w 19"/>
                  <a:gd name="T55" fmla="*/ 3 h 20"/>
                  <a:gd name="T56" fmla="*/ 6 w 19"/>
                  <a:gd name="T57" fmla="*/ 3 h 20"/>
                  <a:gd name="T58" fmla="*/ 6 w 19"/>
                  <a:gd name="T59" fmla="*/ 3 h 20"/>
                  <a:gd name="T60" fmla="*/ 4 w 19"/>
                  <a:gd name="T61" fmla="*/ 3 h 20"/>
                  <a:gd name="T62" fmla="*/ 3 w 19"/>
                  <a:gd name="T63" fmla="*/ 4 h 20"/>
                  <a:gd name="T64" fmla="*/ 3 w 19"/>
                  <a:gd name="T65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20">
                    <a:moveTo>
                      <a:pt x="15" y="0"/>
                    </a:moveTo>
                    <a:lnTo>
                      <a:pt x="15" y="0"/>
                    </a:lnTo>
                    <a:lnTo>
                      <a:pt x="18" y="1"/>
                    </a:lnTo>
                    <a:lnTo>
                      <a:pt x="19" y="4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8" y="15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4"/>
                    </a:moveTo>
                    <a:lnTo>
                      <a:pt x="15" y="14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3"/>
                    </a:lnTo>
                    <a:lnTo>
                      <a:pt x="1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3" name="Freeform 123"/>
              <p:cNvSpPr>
                <a:spLocks/>
              </p:cNvSpPr>
              <p:nvPr/>
            </p:nvSpPr>
            <p:spPr bwMode="auto">
              <a:xfrm>
                <a:off x="2849" y="2546"/>
                <a:ext cx="17" cy="20"/>
              </a:xfrm>
              <a:custGeom>
                <a:avLst/>
                <a:gdLst>
                  <a:gd name="T0" fmla="*/ 16 w 17"/>
                  <a:gd name="T1" fmla="*/ 0 h 20"/>
                  <a:gd name="T2" fmla="*/ 16 w 17"/>
                  <a:gd name="T3" fmla="*/ 0 h 20"/>
                  <a:gd name="T4" fmla="*/ 17 w 17"/>
                  <a:gd name="T5" fmla="*/ 1 h 20"/>
                  <a:gd name="T6" fmla="*/ 17 w 17"/>
                  <a:gd name="T7" fmla="*/ 1 h 20"/>
                  <a:gd name="T8" fmla="*/ 16 w 17"/>
                  <a:gd name="T9" fmla="*/ 3 h 20"/>
                  <a:gd name="T10" fmla="*/ 5 w 17"/>
                  <a:gd name="T11" fmla="*/ 3 h 20"/>
                  <a:gd name="T12" fmla="*/ 5 w 17"/>
                  <a:gd name="T13" fmla="*/ 3 h 20"/>
                  <a:gd name="T14" fmla="*/ 4 w 17"/>
                  <a:gd name="T15" fmla="*/ 3 h 20"/>
                  <a:gd name="T16" fmla="*/ 2 w 17"/>
                  <a:gd name="T17" fmla="*/ 4 h 20"/>
                  <a:gd name="T18" fmla="*/ 2 w 17"/>
                  <a:gd name="T19" fmla="*/ 16 h 20"/>
                  <a:gd name="T20" fmla="*/ 2 w 17"/>
                  <a:gd name="T21" fmla="*/ 16 h 20"/>
                  <a:gd name="T22" fmla="*/ 4 w 17"/>
                  <a:gd name="T23" fmla="*/ 18 h 20"/>
                  <a:gd name="T24" fmla="*/ 5 w 17"/>
                  <a:gd name="T25" fmla="*/ 18 h 20"/>
                  <a:gd name="T26" fmla="*/ 16 w 17"/>
                  <a:gd name="T27" fmla="*/ 18 h 20"/>
                  <a:gd name="T28" fmla="*/ 16 w 17"/>
                  <a:gd name="T29" fmla="*/ 18 h 20"/>
                  <a:gd name="T30" fmla="*/ 17 w 17"/>
                  <a:gd name="T31" fmla="*/ 19 h 20"/>
                  <a:gd name="T32" fmla="*/ 17 w 17"/>
                  <a:gd name="T33" fmla="*/ 19 h 20"/>
                  <a:gd name="T34" fmla="*/ 17 w 17"/>
                  <a:gd name="T35" fmla="*/ 20 h 20"/>
                  <a:gd name="T36" fmla="*/ 16 w 17"/>
                  <a:gd name="T37" fmla="*/ 20 h 20"/>
                  <a:gd name="T38" fmla="*/ 5 w 17"/>
                  <a:gd name="T39" fmla="*/ 20 h 20"/>
                  <a:gd name="T40" fmla="*/ 5 w 17"/>
                  <a:gd name="T41" fmla="*/ 20 h 20"/>
                  <a:gd name="T42" fmla="*/ 1 w 17"/>
                  <a:gd name="T43" fmla="*/ 19 h 20"/>
                  <a:gd name="T44" fmla="*/ 0 w 17"/>
                  <a:gd name="T45" fmla="*/ 16 h 20"/>
                  <a:gd name="T46" fmla="*/ 0 w 17"/>
                  <a:gd name="T47" fmla="*/ 4 h 20"/>
                  <a:gd name="T48" fmla="*/ 0 w 17"/>
                  <a:gd name="T49" fmla="*/ 4 h 20"/>
                  <a:gd name="T50" fmla="*/ 1 w 17"/>
                  <a:gd name="T51" fmla="*/ 1 h 20"/>
                  <a:gd name="T52" fmla="*/ 5 w 17"/>
                  <a:gd name="T53" fmla="*/ 0 h 20"/>
                  <a:gd name="T54" fmla="*/ 16 w 17"/>
                  <a:gd name="T5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" h="20">
                    <a:moveTo>
                      <a:pt x="16" y="0"/>
                    </a:moveTo>
                    <a:lnTo>
                      <a:pt x="16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4" name="Freeform 124"/>
              <p:cNvSpPr>
                <a:spLocks noEditPoints="1"/>
              </p:cNvSpPr>
              <p:nvPr/>
            </p:nvSpPr>
            <p:spPr bwMode="auto">
              <a:xfrm>
                <a:off x="2806" y="2518"/>
                <a:ext cx="74" cy="74"/>
              </a:xfrm>
              <a:custGeom>
                <a:avLst/>
                <a:gdLst>
                  <a:gd name="T0" fmla="*/ 37 w 74"/>
                  <a:gd name="T1" fmla="*/ 0 h 74"/>
                  <a:gd name="T2" fmla="*/ 22 w 74"/>
                  <a:gd name="T3" fmla="*/ 2 h 74"/>
                  <a:gd name="T4" fmla="*/ 10 w 74"/>
                  <a:gd name="T5" fmla="*/ 11 h 74"/>
                  <a:gd name="T6" fmla="*/ 2 w 74"/>
                  <a:gd name="T7" fmla="*/ 23 h 74"/>
                  <a:gd name="T8" fmla="*/ 0 w 74"/>
                  <a:gd name="T9" fmla="*/ 38 h 74"/>
                  <a:gd name="T10" fmla="*/ 1 w 74"/>
                  <a:gd name="T11" fmla="*/ 44 h 74"/>
                  <a:gd name="T12" fmla="*/ 6 w 74"/>
                  <a:gd name="T13" fmla="*/ 58 h 74"/>
                  <a:gd name="T14" fmla="*/ 16 w 74"/>
                  <a:gd name="T15" fmla="*/ 67 h 74"/>
                  <a:gd name="T16" fmla="*/ 29 w 74"/>
                  <a:gd name="T17" fmla="*/ 74 h 74"/>
                  <a:gd name="T18" fmla="*/ 37 w 74"/>
                  <a:gd name="T19" fmla="*/ 74 h 74"/>
                  <a:gd name="T20" fmla="*/ 52 w 74"/>
                  <a:gd name="T21" fmla="*/ 71 h 74"/>
                  <a:gd name="T22" fmla="*/ 63 w 74"/>
                  <a:gd name="T23" fmla="*/ 63 h 74"/>
                  <a:gd name="T24" fmla="*/ 71 w 74"/>
                  <a:gd name="T25" fmla="*/ 51 h 74"/>
                  <a:gd name="T26" fmla="*/ 74 w 74"/>
                  <a:gd name="T27" fmla="*/ 38 h 74"/>
                  <a:gd name="T28" fmla="*/ 74 w 74"/>
                  <a:gd name="T29" fmla="*/ 29 h 74"/>
                  <a:gd name="T30" fmla="*/ 68 w 74"/>
                  <a:gd name="T31" fmla="*/ 16 h 74"/>
                  <a:gd name="T32" fmla="*/ 58 w 74"/>
                  <a:gd name="T33" fmla="*/ 7 h 74"/>
                  <a:gd name="T34" fmla="*/ 44 w 74"/>
                  <a:gd name="T35" fmla="*/ 1 h 74"/>
                  <a:gd name="T36" fmla="*/ 37 w 74"/>
                  <a:gd name="T37" fmla="*/ 0 h 74"/>
                  <a:gd name="T38" fmla="*/ 37 w 74"/>
                  <a:gd name="T39" fmla="*/ 66 h 74"/>
                  <a:gd name="T40" fmla="*/ 27 w 74"/>
                  <a:gd name="T41" fmla="*/ 63 h 74"/>
                  <a:gd name="T42" fmla="*/ 17 w 74"/>
                  <a:gd name="T43" fmla="*/ 58 h 74"/>
                  <a:gd name="T44" fmla="*/ 10 w 74"/>
                  <a:gd name="T45" fmla="*/ 48 h 74"/>
                  <a:gd name="T46" fmla="*/ 9 w 74"/>
                  <a:gd name="T47" fmla="*/ 38 h 74"/>
                  <a:gd name="T48" fmla="*/ 9 w 74"/>
                  <a:gd name="T49" fmla="*/ 31 h 74"/>
                  <a:gd name="T50" fmla="*/ 13 w 74"/>
                  <a:gd name="T51" fmla="*/ 21 h 74"/>
                  <a:gd name="T52" fmla="*/ 21 w 74"/>
                  <a:gd name="T53" fmla="*/ 13 h 74"/>
                  <a:gd name="T54" fmla="*/ 32 w 74"/>
                  <a:gd name="T55" fmla="*/ 9 h 74"/>
                  <a:gd name="T56" fmla="*/ 37 w 74"/>
                  <a:gd name="T57" fmla="*/ 8 h 74"/>
                  <a:gd name="T58" fmla="*/ 48 w 74"/>
                  <a:gd name="T59" fmla="*/ 11 h 74"/>
                  <a:gd name="T60" fmla="*/ 58 w 74"/>
                  <a:gd name="T61" fmla="*/ 17 h 74"/>
                  <a:gd name="T62" fmla="*/ 63 w 74"/>
                  <a:gd name="T63" fmla="*/ 25 h 74"/>
                  <a:gd name="T64" fmla="*/ 66 w 74"/>
                  <a:gd name="T65" fmla="*/ 38 h 74"/>
                  <a:gd name="T66" fmla="*/ 66 w 74"/>
                  <a:gd name="T67" fmla="*/ 43 h 74"/>
                  <a:gd name="T68" fmla="*/ 60 w 74"/>
                  <a:gd name="T69" fmla="*/ 52 h 74"/>
                  <a:gd name="T70" fmla="*/ 54 w 74"/>
                  <a:gd name="T71" fmla="*/ 61 h 74"/>
                  <a:gd name="T72" fmla="*/ 43 w 74"/>
                  <a:gd name="T73" fmla="*/ 65 h 74"/>
                  <a:gd name="T74" fmla="*/ 37 w 74"/>
                  <a:gd name="T75" fmla="*/ 6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4" h="74">
                    <a:moveTo>
                      <a:pt x="37" y="0"/>
                    </a:moveTo>
                    <a:lnTo>
                      <a:pt x="37" y="0"/>
                    </a:lnTo>
                    <a:lnTo>
                      <a:pt x="29" y="1"/>
                    </a:lnTo>
                    <a:lnTo>
                      <a:pt x="22" y="2"/>
                    </a:lnTo>
                    <a:lnTo>
                      <a:pt x="16" y="7"/>
                    </a:lnTo>
                    <a:lnTo>
                      <a:pt x="10" y="11"/>
                    </a:lnTo>
                    <a:lnTo>
                      <a:pt x="6" y="16"/>
                    </a:lnTo>
                    <a:lnTo>
                      <a:pt x="2" y="23"/>
                    </a:lnTo>
                    <a:lnTo>
                      <a:pt x="1" y="2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51"/>
                    </a:lnTo>
                    <a:lnTo>
                      <a:pt x="6" y="58"/>
                    </a:lnTo>
                    <a:lnTo>
                      <a:pt x="10" y="63"/>
                    </a:lnTo>
                    <a:lnTo>
                      <a:pt x="16" y="67"/>
                    </a:lnTo>
                    <a:lnTo>
                      <a:pt x="22" y="71"/>
                    </a:lnTo>
                    <a:lnTo>
                      <a:pt x="29" y="74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44" y="74"/>
                    </a:lnTo>
                    <a:lnTo>
                      <a:pt x="52" y="71"/>
                    </a:lnTo>
                    <a:lnTo>
                      <a:pt x="58" y="67"/>
                    </a:lnTo>
                    <a:lnTo>
                      <a:pt x="63" y="63"/>
                    </a:lnTo>
                    <a:lnTo>
                      <a:pt x="68" y="58"/>
                    </a:lnTo>
                    <a:lnTo>
                      <a:pt x="71" y="51"/>
                    </a:lnTo>
                    <a:lnTo>
                      <a:pt x="74" y="44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29"/>
                    </a:lnTo>
                    <a:lnTo>
                      <a:pt x="71" y="23"/>
                    </a:lnTo>
                    <a:lnTo>
                      <a:pt x="68" y="16"/>
                    </a:lnTo>
                    <a:lnTo>
                      <a:pt x="63" y="11"/>
                    </a:lnTo>
                    <a:lnTo>
                      <a:pt x="58" y="7"/>
                    </a:lnTo>
                    <a:lnTo>
                      <a:pt x="52" y="2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  <a:moveTo>
                      <a:pt x="37" y="66"/>
                    </a:moveTo>
                    <a:lnTo>
                      <a:pt x="37" y="66"/>
                    </a:lnTo>
                    <a:lnTo>
                      <a:pt x="32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7" y="58"/>
                    </a:lnTo>
                    <a:lnTo>
                      <a:pt x="13" y="52"/>
                    </a:lnTo>
                    <a:lnTo>
                      <a:pt x="10" y="48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3" y="21"/>
                    </a:lnTo>
                    <a:lnTo>
                      <a:pt x="17" y="17"/>
                    </a:lnTo>
                    <a:lnTo>
                      <a:pt x="21" y="13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43" y="9"/>
                    </a:lnTo>
                    <a:lnTo>
                      <a:pt x="48" y="11"/>
                    </a:lnTo>
                    <a:lnTo>
                      <a:pt x="54" y="13"/>
                    </a:lnTo>
                    <a:lnTo>
                      <a:pt x="58" y="17"/>
                    </a:lnTo>
                    <a:lnTo>
                      <a:pt x="60" y="21"/>
                    </a:lnTo>
                    <a:lnTo>
                      <a:pt x="63" y="25"/>
                    </a:lnTo>
                    <a:lnTo>
                      <a:pt x="66" y="31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6" y="43"/>
                    </a:lnTo>
                    <a:lnTo>
                      <a:pt x="63" y="48"/>
                    </a:lnTo>
                    <a:lnTo>
                      <a:pt x="60" y="52"/>
                    </a:lnTo>
                    <a:lnTo>
                      <a:pt x="58" y="58"/>
                    </a:lnTo>
                    <a:lnTo>
                      <a:pt x="54" y="61"/>
                    </a:lnTo>
                    <a:lnTo>
                      <a:pt x="48" y="63"/>
                    </a:lnTo>
                    <a:lnTo>
                      <a:pt x="43" y="65"/>
                    </a:lnTo>
                    <a:lnTo>
                      <a:pt x="37" y="66"/>
                    </a:lnTo>
                    <a:lnTo>
                      <a:pt x="37" y="66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5" name="Freeform 125"/>
              <p:cNvSpPr>
                <a:spLocks noEditPoints="1"/>
              </p:cNvSpPr>
              <p:nvPr/>
            </p:nvSpPr>
            <p:spPr bwMode="auto">
              <a:xfrm>
                <a:off x="2824" y="2545"/>
                <a:ext cx="21" cy="20"/>
              </a:xfrm>
              <a:custGeom>
                <a:avLst/>
                <a:gdLst>
                  <a:gd name="T0" fmla="*/ 15 w 21"/>
                  <a:gd name="T1" fmla="*/ 0 h 20"/>
                  <a:gd name="T2" fmla="*/ 15 w 21"/>
                  <a:gd name="T3" fmla="*/ 0 h 20"/>
                  <a:gd name="T4" fmla="*/ 19 w 21"/>
                  <a:gd name="T5" fmla="*/ 1 h 20"/>
                  <a:gd name="T6" fmla="*/ 21 w 21"/>
                  <a:gd name="T7" fmla="*/ 4 h 20"/>
                  <a:gd name="T8" fmla="*/ 21 w 21"/>
                  <a:gd name="T9" fmla="*/ 11 h 20"/>
                  <a:gd name="T10" fmla="*/ 21 w 21"/>
                  <a:gd name="T11" fmla="*/ 11 h 20"/>
                  <a:gd name="T12" fmla="*/ 19 w 21"/>
                  <a:gd name="T13" fmla="*/ 13 h 20"/>
                  <a:gd name="T14" fmla="*/ 15 w 21"/>
                  <a:gd name="T15" fmla="*/ 15 h 20"/>
                  <a:gd name="T16" fmla="*/ 3 w 21"/>
                  <a:gd name="T17" fmla="*/ 15 h 20"/>
                  <a:gd name="T18" fmla="*/ 3 w 21"/>
                  <a:gd name="T19" fmla="*/ 19 h 20"/>
                  <a:gd name="T20" fmla="*/ 3 w 21"/>
                  <a:gd name="T21" fmla="*/ 19 h 20"/>
                  <a:gd name="T22" fmla="*/ 2 w 21"/>
                  <a:gd name="T23" fmla="*/ 20 h 20"/>
                  <a:gd name="T24" fmla="*/ 2 w 21"/>
                  <a:gd name="T25" fmla="*/ 20 h 20"/>
                  <a:gd name="T26" fmla="*/ 0 w 21"/>
                  <a:gd name="T27" fmla="*/ 19 h 20"/>
                  <a:gd name="T28" fmla="*/ 0 w 21"/>
                  <a:gd name="T29" fmla="*/ 4 h 20"/>
                  <a:gd name="T30" fmla="*/ 0 w 21"/>
                  <a:gd name="T31" fmla="*/ 4 h 20"/>
                  <a:gd name="T32" fmla="*/ 2 w 21"/>
                  <a:gd name="T33" fmla="*/ 1 h 20"/>
                  <a:gd name="T34" fmla="*/ 6 w 21"/>
                  <a:gd name="T35" fmla="*/ 0 h 20"/>
                  <a:gd name="T36" fmla="*/ 15 w 21"/>
                  <a:gd name="T37" fmla="*/ 0 h 20"/>
                  <a:gd name="T38" fmla="*/ 3 w 21"/>
                  <a:gd name="T39" fmla="*/ 12 h 20"/>
                  <a:gd name="T40" fmla="*/ 15 w 21"/>
                  <a:gd name="T41" fmla="*/ 12 h 20"/>
                  <a:gd name="T42" fmla="*/ 15 w 21"/>
                  <a:gd name="T43" fmla="*/ 12 h 20"/>
                  <a:gd name="T44" fmla="*/ 17 w 21"/>
                  <a:gd name="T45" fmla="*/ 12 h 20"/>
                  <a:gd name="T46" fmla="*/ 18 w 21"/>
                  <a:gd name="T47" fmla="*/ 11 h 20"/>
                  <a:gd name="T48" fmla="*/ 18 w 21"/>
                  <a:gd name="T49" fmla="*/ 4 h 20"/>
                  <a:gd name="T50" fmla="*/ 18 w 21"/>
                  <a:gd name="T51" fmla="*/ 4 h 20"/>
                  <a:gd name="T52" fmla="*/ 17 w 21"/>
                  <a:gd name="T53" fmla="*/ 2 h 20"/>
                  <a:gd name="T54" fmla="*/ 15 w 21"/>
                  <a:gd name="T55" fmla="*/ 2 h 20"/>
                  <a:gd name="T56" fmla="*/ 6 w 21"/>
                  <a:gd name="T57" fmla="*/ 2 h 20"/>
                  <a:gd name="T58" fmla="*/ 6 w 21"/>
                  <a:gd name="T59" fmla="*/ 2 h 20"/>
                  <a:gd name="T60" fmla="*/ 4 w 21"/>
                  <a:gd name="T61" fmla="*/ 2 h 20"/>
                  <a:gd name="T62" fmla="*/ 3 w 21"/>
                  <a:gd name="T63" fmla="*/ 4 h 20"/>
                  <a:gd name="T64" fmla="*/ 3 w 21"/>
                  <a:gd name="T6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20">
                    <a:moveTo>
                      <a:pt x="15" y="0"/>
                    </a:moveTo>
                    <a:lnTo>
                      <a:pt x="15" y="0"/>
                    </a:lnTo>
                    <a:lnTo>
                      <a:pt x="19" y="1"/>
                    </a:lnTo>
                    <a:lnTo>
                      <a:pt x="21" y="4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5" y="0"/>
                    </a:lnTo>
                    <a:close/>
                    <a:moveTo>
                      <a:pt x="3" y="12"/>
                    </a:moveTo>
                    <a:lnTo>
                      <a:pt x="15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6" name="Freeform 126"/>
              <p:cNvSpPr>
                <a:spLocks/>
              </p:cNvSpPr>
              <p:nvPr/>
            </p:nvSpPr>
            <p:spPr bwMode="auto">
              <a:xfrm>
                <a:off x="2847" y="2545"/>
                <a:ext cx="17" cy="20"/>
              </a:xfrm>
              <a:custGeom>
                <a:avLst/>
                <a:gdLst>
                  <a:gd name="T0" fmla="*/ 17 w 17"/>
                  <a:gd name="T1" fmla="*/ 0 h 20"/>
                  <a:gd name="T2" fmla="*/ 17 w 17"/>
                  <a:gd name="T3" fmla="*/ 0 h 20"/>
                  <a:gd name="T4" fmla="*/ 17 w 17"/>
                  <a:gd name="T5" fmla="*/ 0 h 20"/>
                  <a:gd name="T6" fmla="*/ 17 w 17"/>
                  <a:gd name="T7" fmla="*/ 1 h 20"/>
                  <a:gd name="T8" fmla="*/ 17 w 17"/>
                  <a:gd name="T9" fmla="*/ 1 h 20"/>
                  <a:gd name="T10" fmla="*/ 17 w 17"/>
                  <a:gd name="T11" fmla="*/ 2 h 20"/>
                  <a:gd name="T12" fmla="*/ 17 w 17"/>
                  <a:gd name="T13" fmla="*/ 2 h 20"/>
                  <a:gd name="T14" fmla="*/ 4 w 17"/>
                  <a:gd name="T15" fmla="*/ 2 h 20"/>
                  <a:gd name="T16" fmla="*/ 4 w 17"/>
                  <a:gd name="T17" fmla="*/ 2 h 20"/>
                  <a:gd name="T18" fmla="*/ 3 w 17"/>
                  <a:gd name="T19" fmla="*/ 2 h 20"/>
                  <a:gd name="T20" fmla="*/ 3 w 17"/>
                  <a:gd name="T21" fmla="*/ 4 h 20"/>
                  <a:gd name="T22" fmla="*/ 3 w 17"/>
                  <a:gd name="T23" fmla="*/ 16 h 20"/>
                  <a:gd name="T24" fmla="*/ 3 w 17"/>
                  <a:gd name="T25" fmla="*/ 16 h 20"/>
                  <a:gd name="T26" fmla="*/ 3 w 17"/>
                  <a:gd name="T27" fmla="*/ 17 h 20"/>
                  <a:gd name="T28" fmla="*/ 4 w 17"/>
                  <a:gd name="T29" fmla="*/ 17 h 20"/>
                  <a:gd name="T30" fmla="*/ 17 w 17"/>
                  <a:gd name="T31" fmla="*/ 17 h 20"/>
                  <a:gd name="T32" fmla="*/ 17 w 17"/>
                  <a:gd name="T33" fmla="*/ 17 h 20"/>
                  <a:gd name="T34" fmla="*/ 17 w 17"/>
                  <a:gd name="T35" fmla="*/ 19 h 20"/>
                  <a:gd name="T36" fmla="*/ 17 w 17"/>
                  <a:gd name="T37" fmla="*/ 19 h 20"/>
                  <a:gd name="T38" fmla="*/ 17 w 17"/>
                  <a:gd name="T39" fmla="*/ 19 h 20"/>
                  <a:gd name="T40" fmla="*/ 17 w 17"/>
                  <a:gd name="T41" fmla="*/ 20 h 20"/>
                  <a:gd name="T42" fmla="*/ 17 w 17"/>
                  <a:gd name="T43" fmla="*/ 20 h 20"/>
                  <a:gd name="T44" fmla="*/ 4 w 17"/>
                  <a:gd name="T45" fmla="*/ 20 h 20"/>
                  <a:gd name="T46" fmla="*/ 4 w 17"/>
                  <a:gd name="T47" fmla="*/ 20 h 20"/>
                  <a:gd name="T48" fmla="*/ 2 w 17"/>
                  <a:gd name="T49" fmla="*/ 19 h 20"/>
                  <a:gd name="T50" fmla="*/ 0 w 17"/>
                  <a:gd name="T51" fmla="*/ 16 h 20"/>
                  <a:gd name="T52" fmla="*/ 0 w 17"/>
                  <a:gd name="T53" fmla="*/ 4 h 20"/>
                  <a:gd name="T54" fmla="*/ 0 w 17"/>
                  <a:gd name="T55" fmla="*/ 4 h 20"/>
                  <a:gd name="T56" fmla="*/ 2 w 17"/>
                  <a:gd name="T57" fmla="*/ 1 h 20"/>
                  <a:gd name="T58" fmla="*/ 4 w 17"/>
                  <a:gd name="T59" fmla="*/ 0 h 20"/>
                  <a:gd name="T60" fmla="*/ 17 w 17"/>
                  <a:gd name="T6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20">
                    <a:moveTo>
                      <a:pt x="17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7" name="Freeform 127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  <a:close/>
                  </a:path>
                </a:pathLst>
              </a:cu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8" name="Freeform 128"/>
              <p:cNvSpPr>
                <a:spLocks/>
              </p:cNvSpPr>
              <p:nvPr/>
            </p:nvSpPr>
            <p:spPr bwMode="auto">
              <a:xfrm>
                <a:off x="1225" y="2657"/>
                <a:ext cx="2971" cy="50"/>
              </a:xfrm>
              <a:custGeom>
                <a:avLst/>
                <a:gdLst>
                  <a:gd name="T0" fmla="*/ 2948 w 2971"/>
                  <a:gd name="T1" fmla="*/ 50 h 50"/>
                  <a:gd name="T2" fmla="*/ 21 w 2971"/>
                  <a:gd name="T3" fmla="*/ 50 h 50"/>
                  <a:gd name="T4" fmla="*/ 0 w 2971"/>
                  <a:gd name="T5" fmla="*/ 0 h 50"/>
                  <a:gd name="T6" fmla="*/ 2971 w 2971"/>
                  <a:gd name="T7" fmla="*/ 0 h 50"/>
                  <a:gd name="T8" fmla="*/ 2948 w 2971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50">
                    <a:moveTo>
                      <a:pt x="2948" y="50"/>
                    </a:moveTo>
                    <a:lnTo>
                      <a:pt x="21" y="50"/>
                    </a:lnTo>
                    <a:lnTo>
                      <a:pt x="0" y="0"/>
                    </a:lnTo>
                    <a:lnTo>
                      <a:pt x="2971" y="0"/>
                    </a:lnTo>
                    <a:lnTo>
                      <a:pt x="2948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9" name="Freeform 129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  <a:close/>
                  </a:path>
                </a:pathLst>
              </a:custGeom>
              <a:solidFill>
                <a:srgbClr val="EEA1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0" name="Freeform 130"/>
              <p:cNvSpPr>
                <a:spLocks/>
              </p:cNvSpPr>
              <p:nvPr/>
            </p:nvSpPr>
            <p:spPr bwMode="auto">
              <a:xfrm>
                <a:off x="1225" y="2657"/>
                <a:ext cx="2971" cy="19"/>
              </a:xfrm>
              <a:custGeom>
                <a:avLst/>
                <a:gdLst>
                  <a:gd name="T0" fmla="*/ 2971 w 2971"/>
                  <a:gd name="T1" fmla="*/ 0 h 19"/>
                  <a:gd name="T2" fmla="*/ 0 w 2971"/>
                  <a:gd name="T3" fmla="*/ 0 h 19"/>
                  <a:gd name="T4" fmla="*/ 8 w 2971"/>
                  <a:gd name="T5" fmla="*/ 19 h 19"/>
                  <a:gd name="T6" fmla="*/ 2963 w 2971"/>
                  <a:gd name="T7" fmla="*/ 19 h 19"/>
                  <a:gd name="T8" fmla="*/ 2971 w 297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1" h="19">
                    <a:moveTo>
                      <a:pt x="2971" y="0"/>
                    </a:moveTo>
                    <a:lnTo>
                      <a:pt x="0" y="0"/>
                    </a:lnTo>
                    <a:lnTo>
                      <a:pt x="8" y="19"/>
                    </a:lnTo>
                    <a:lnTo>
                      <a:pt x="2963" y="19"/>
                    </a:lnTo>
                    <a:lnTo>
                      <a:pt x="29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1" name="Rectangle 131"/>
              <p:cNvSpPr>
                <a:spLocks noChangeArrowheads="1"/>
              </p:cNvSpPr>
              <p:nvPr/>
            </p:nvSpPr>
            <p:spPr bwMode="auto">
              <a:xfrm>
                <a:off x="3962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2" name="Rectangle 132"/>
              <p:cNvSpPr>
                <a:spLocks noChangeArrowheads="1"/>
              </p:cNvSpPr>
              <p:nvPr/>
            </p:nvSpPr>
            <p:spPr bwMode="auto">
              <a:xfrm>
                <a:off x="1520" y="2707"/>
                <a:ext cx="41" cy="677"/>
              </a:xfrm>
              <a:prstGeom prst="rect">
                <a:avLst/>
              </a:prstGeom>
              <a:solidFill>
                <a:srgbClr val="745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3" name="Freeform 133"/>
              <p:cNvSpPr>
                <a:spLocks/>
              </p:cNvSpPr>
              <p:nvPr/>
            </p:nvSpPr>
            <p:spPr bwMode="auto">
              <a:xfrm>
                <a:off x="1387" y="2101"/>
                <a:ext cx="137" cy="434"/>
              </a:xfrm>
              <a:custGeom>
                <a:avLst/>
                <a:gdLst>
                  <a:gd name="T0" fmla="*/ 74 w 137"/>
                  <a:gd name="T1" fmla="*/ 434 h 434"/>
                  <a:gd name="T2" fmla="*/ 137 w 137"/>
                  <a:gd name="T3" fmla="*/ 12 h 434"/>
                  <a:gd name="T4" fmla="*/ 63 w 137"/>
                  <a:gd name="T5" fmla="*/ 0 h 434"/>
                  <a:gd name="T6" fmla="*/ 0 w 137"/>
                  <a:gd name="T7" fmla="*/ 424 h 434"/>
                  <a:gd name="T8" fmla="*/ 74 w 137"/>
                  <a:gd name="T9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434">
                    <a:moveTo>
                      <a:pt x="74" y="434"/>
                    </a:moveTo>
                    <a:lnTo>
                      <a:pt x="137" y="12"/>
                    </a:lnTo>
                    <a:lnTo>
                      <a:pt x="63" y="0"/>
                    </a:lnTo>
                    <a:lnTo>
                      <a:pt x="0" y="424"/>
                    </a:lnTo>
                    <a:lnTo>
                      <a:pt x="74" y="434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4" name="Freeform 134"/>
              <p:cNvSpPr>
                <a:spLocks/>
              </p:cNvSpPr>
              <p:nvPr/>
            </p:nvSpPr>
            <p:spPr bwMode="auto">
              <a:xfrm>
                <a:off x="1461" y="2125"/>
                <a:ext cx="82" cy="410"/>
              </a:xfrm>
              <a:custGeom>
                <a:avLst/>
                <a:gdLst>
                  <a:gd name="T0" fmla="*/ 62 w 82"/>
                  <a:gd name="T1" fmla="*/ 0 h 410"/>
                  <a:gd name="T2" fmla="*/ 62 w 82"/>
                  <a:gd name="T3" fmla="*/ 0 h 410"/>
                  <a:gd name="T4" fmla="*/ 66 w 82"/>
                  <a:gd name="T5" fmla="*/ 5 h 410"/>
                  <a:gd name="T6" fmla="*/ 70 w 82"/>
                  <a:gd name="T7" fmla="*/ 12 h 410"/>
                  <a:gd name="T8" fmla="*/ 74 w 82"/>
                  <a:gd name="T9" fmla="*/ 24 h 410"/>
                  <a:gd name="T10" fmla="*/ 78 w 82"/>
                  <a:gd name="T11" fmla="*/ 42 h 410"/>
                  <a:gd name="T12" fmla="*/ 81 w 82"/>
                  <a:gd name="T13" fmla="*/ 65 h 410"/>
                  <a:gd name="T14" fmla="*/ 82 w 82"/>
                  <a:gd name="T15" fmla="*/ 96 h 410"/>
                  <a:gd name="T16" fmla="*/ 81 w 82"/>
                  <a:gd name="T17" fmla="*/ 135 h 410"/>
                  <a:gd name="T18" fmla="*/ 81 w 82"/>
                  <a:gd name="T19" fmla="*/ 135 h 410"/>
                  <a:gd name="T20" fmla="*/ 80 w 82"/>
                  <a:gd name="T21" fmla="*/ 144 h 410"/>
                  <a:gd name="T22" fmla="*/ 78 w 82"/>
                  <a:gd name="T23" fmla="*/ 170 h 410"/>
                  <a:gd name="T24" fmla="*/ 77 w 82"/>
                  <a:gd name="T25" fmla="*/ 186 h 410"/>
                  <a:gd name="T26" fmla="*/ 78 w 82"/>
                  <a:gd name="T27" fmla="*/ 205 h 410"/>
                  <a:gd name="T28" fmla="*/ 80 w 82"/>
                  <a:gd name="T29" fmla="*/ 224 h 410"/>
                  <a:gd name="T30" fmla="*/ 82 w 82"/>
                  <a:gd name="T31" fmla="*/ 242 h 410"/>
                  <a:gd name="T32" fmla="*/ 82 w 82"/>
                  <a:gd name="T33" fmla="*/ 242 h 410"/>
                  <a:gd name="T34" fmla="*/ 82 w 82"/>
                  <a:gd name="T35" fmla="*/ 251 h 410"/>
                  <a:gd name="T36" fmla="*/ 82 w 82"/>
                  <a:gd name="T37" fmla="*/ 262 h 410"/>
                  <a:gd name="T38" fmla="*/ 81 w 82"/>
                  <a:gd name="T39" fmla="*/ 275 h 410"/>
                  <a:gd name="T40" fmla="*/ 77 w 82"/>
                  <a:gd name="T41" fmla="*/ 292 h 410"/>
                  <a:gd name="T42" fmla="*/ 70 w 82"/>
                  <a:gd name="T43" fmla="*/ 308 h 410"/>
                  <a:gd name="T44" fmla="*/ 66 w 82"/>
                  <a:gd name="T45" fmla="*/ 317 h 410"/>
                  <a:gd name="T46" fmla="*/ 61 w 82"/>
                  <a:gd name="T47" fmla="*/ 325 h 410"/>
                  <a:gd name="T48" fmla="*/ 54 w 82"/>
                  <a:gd name="T49" fmla="*/ 333 h 410"/>
                  <a:gd name="T50" fmla="*/ 47 w 82"/>
                  <a:gd name="T51" fmla="*/ 341 h 410"/>
                  <a:gd name="T52" fmla="*/ 47 w 82"/>
                  <a:gd name="T53" fmla="*/ 341 h 410"/>
                  <a:gd name="T54" fmla="*/ 40 w 82"/>
                  <a:gd name="T55" fmla="*/ 348 h 410"/>
                  <a:gd name="T56" fmla="*/ 27 w 82"/>
                  <a:gd name="T57" fmla="*/ 366 h 410"/>
                  <a:gd name="T58" fmla="*/ 11 w 82"/>
                  <a:gd name="T59" fmla="*/ 389 h 410"/>
                  <a:gd name="T60" fmla="*/ 5 w 82"/>
                  <a:gd name="T61" fmla="*/ 400 h 410"/>
                  <a:gd name="T62" fmla="*/ 0 w 82"/>
                  <a:gd name="T63" fmla="*/ 410 h 410"/>
                  <a:gd name="T64" fmla="*/ 62 w 82"/>
                  <a:gd name="T65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410">
                    <a:moveTo>
                      <a:pt x="62" y="0"/>
                    </a:moveTo>
                    <a:lnTo>
                      <a:pt x="62" y="0"/>
                    </a:lnTo>
                    <a:lnTo>
                      <a:pt x="66" y="5"/>
                    </a:lnTo>
                    <a:lnTo>
                      <a:pt x="70" y="12"/>
                    </a:lnTo>
                    <a:lnTo>
                      <a:pt x="74" y="24"/>
                    </a:lnTo>
                    <a:lnTo>
                      <a:pt x="78" y="42"/>
                    </a:lnTo>
                    <a:lnTo>
                      <a:pt x="81" y="65"/>
                    </a:lnTo>
                    <a:lnTo>
                      <a:pt x="82" y="96"/>
                    </a:lnTo>
                    <a:lnTo>
                      <a:pt x="81" y="135"/>
                    </a:lnTo>
                    <a:lnTo>
                      <a:pt x="81" y="135"/>
                    </a:lnTo>
                    <a:lnTo>
                      <a:pt x="80" y="144"/>
                    </a:lnTo>
                    <a:lnTo>
                      <a:pt x="78" y="170"/>
                    </a:lnTo>
                    <a:lnTo>
                      <a:pt x="77" y="186"/>
                    </a:lnTo>
                    <a:lnTo>
                      <a:pt x="78" y="205"/>
                    </a:lnTo>
                    <a:lnTo>
                      <a:pt x="80" y="224"/>
                    </a:lnTo>
                    <a:lnTo>
                      <a:pt x="82" y="242"/>
                    </a:lnTo>
                    <a:lnTo>
                      <a:pt x="82" y="242"/>
                    </a:lnTo>
                    <a:lnTo>
                      <a:pt x="82" y="251"/>
                    </a:lnTo>
                    <a:lnTo>
                      <a:pt x="82" y="262"/>
                    </a:lnTo>
                    <a:lnTo>
                      <a:pt x="81" y="275"/>
                    </a:lnTo>
                    <a:lnTo>
                      <a:pt x="77" y="292"/>
                    </a:lnTo>
                    <a:lnTo>
                      <a:pt x="70" y="308"/>
                    </a:lnTo>
                    <a:lnTo>
                      <a:pt x="66" y="317"/>
                    </a:lnTo>
                    <a:lnTo>
                      <a:pt x="61" y="325"/>
                    </a:lnTo>
                    <a:lnTo>
                      <a:pt x="54" y="333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0" y="348"/>
                    </a:lnTo>
                    <a:lnTo>
                      <a:pt x="27" y="366"/>
                    </a:lnTo>
                    <a:lnTo>
                      <a:pt x="11" y="389"/>
                    </a:lnTo>
                    <a:lnTo>
                      <a:pt x="5" y="400"/>
                    </a:lnTo>
                    <a:lnTo>
                      <a:pt x="0" y="41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5" name="Freeform 135"/>
              <p:cNvSpPr>
                <a:spLocks/>
              </p:cNvSpPr>
              <p:nvPr/>
            </p:nvSpPr>
            <p:spPr bwMode="auto">
              <a:xfrm>
                <a:off x="1500" y="2426"/>
                <a:ext cx="59" cy="201"/>
              </a:xfrm>
              <a:custGeom>
                <a:avLst/>
                <a:gdLst>
                  <a:gd name="T0" fmla="*/ 30 w 59"/>
                  <a:gd name="T1" fmla="*/ 0 h 201"/>
                  <a:gd name="T2" fmla="*/ 7 w 59"/>
                  <a:gd name="T3" fmla="*/ 11 h 201"/>
                  <a:gd name="T4" fmla="*/ 0 w 59"/>
                  <a:gd name="T5" fmla="*/ 201 h 201"/>
                  <a:gd name="T6" fmla="*/ 59 w 59"/>
                  <a:gd name="T7" fmla="*/ 201 h 201"/>
                  <a:gd name="T8" fmla="*/ 30 w 59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1">
                    <a:moveTo>
                      <a:pt x="30" y="0"/>
                    </a:moveTo>
                    <a:lnTo>
                      <a:pt x="7" y="11"/>
                    </a:lnTo>
                    <a:lnTo>
                      <a:pt x="0" y="201"/>
                    </a:lnTo>
                    <a:lnTo>
                      <a:pt x="59" y="20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6" name="Rectangle 136"/>
              <p:cNvSpPr>
                <a:spLocks noChangeArrowheads="1"/>
              </p:cNvSpPr>
              <p:nvPr/>
            </p:nvSpPr>
            <p:spPr bwMode="auto">
              <a:xfrm>
                <a:off x="1443" y="2627"/>
                <a:ext cx="135" cy="31"/>
              </a:xfrm>
              <a:prstGeom prst="rect">
                <a:avLst/>
              </a:prstGeom>
              <a:solidFill>
                <a:srgbClr val="383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7" name="Freeform 137"/>
              <p:cNvSpPr>
                <a:spLocks/>
              </p:cNvSpPr>
              <p:nvPr/>
            </p:nvSpPr>
            <p:spPr bwMode="auto">
              <a:xfrm>
                <a:off x="3375" y="2480"/>
                <a:ext cx="293" cy="175"/>
              </a:xfrm>
              <a:custGeom>
                <a:avLst/>
                <a:gdLst>
                  <a:gd name="T0" fmla="*/ 278 w 293"/>
                  <a:gd name="T1" fmla="*/ 158 h 175"/>
                  <a:gd name="T2" fmla="*/ 278 w 293"/>
                  <a:gd name="T3" fmla="*/ 158 h 175"/>
                  <a:gd name="T4" fmla="*/ 277 w 293"/>
                  <a:gd name="T5" fmla="*/ 165 h 175"/>
                  <a:gd name="T6" fmla="*/ 273 w 293"/>
                  <a:gd name="T7" fmla="*/ 170 h 175"/>
                  <a:gd name="T8" fmla="*/ 268 w 293"/>
                  <a:gd name="T9" fmla="*/ 174 h 175"/>
                  <a:gd name="T10" fmla="*/ 261 w 293"/>
                  <a:gd name="T11" fmla="*/ 175 h 175"/>
                  <a:gd name="T12" fmla="*/ 34 w 293"/>
                  <a:gd name="T13" fmla="*/ 175 h 175"/>
                  <a:gd name="T14" fmla="*/ 34 w 293"/>
                  <a:gd name="T15" fmla="*/ 175 h 175"/>
                  <a:gd name="T16" fmla="*/ 27 w 293"/>
                  <a:gd name="T17" fmla="*/ 174 h 175"/>
                  <a:gd name="T18" fmla="*/ 20 w 293"/>
                  <a:gd name="T19" fmla="*/ 170 h 175"/>
                  <a:gd name="T20" fmla="*/ 16 w 293"/>
                  <a:gd name="T21" fmla="*/ 165 h 175"/>
                  <a:gd name="T22" fmla="*/ 15 w 293"/>
                  <a:gd name="T23" fmla="*/ 158 h 175"/>
                  <a:gd name="T24" fmla="*/ 0 w 293"/>
                  <a:gd name="T25" fmla="*/ 18 h 175"/>
                  <a:gd name="T26" fmla="*/ 0 w 293"/>
                  <a:gd name="T27" fmla="*/ 18 h 175"/>
                  <a:gd name="T28" fmla="*/ 2 w 293"/>
                  <a:gd name="T29" fmla="*/ 11 h 175"/>
                  <a:gd name="T30" fmla="*/ 6 w 293"/>
                  <a:gd name="T31" fmla="*/ 5 h 175"/>
                  <a:gd name="T32" fmla="*/ 12 w 293"/>
                  <a:gd name="T33" fmla="*/ 1 h 175"/>
                  <a:gd name="T34" fmla="*/ 19 w 293"/>
                  <a:gd name="T35" fmla="*/ 0 h 175"/>
                  <a:gd name="T36" fmla="*/ 276 w 293"/>
                  <a:gd name="T37" fmla="*/ 0 h 175"/>
                  <a:gd name="T38" fmla="*/ 276 w 293"/>
                  <a:gd name="T39" fmla="*/ 0 h 175"/>
                  <a:gd name="T40" fmla="*/ 282 w 293"/>
                  <a:gd name="T41" fmla="*/ 1 h 175"/>
                  <a:gd name="T42" fmla="*/ 288 w 293"/>
                  <a:gd name="T43" fmla="*/ 5 h 175"/>
                  <a:gd name="T44" fmla="*/ 292 w 293"/>
                  <a:gd name="T45" fmla="*/ 11 h 175"/>
                  <a:gd name="T46" fmla="*/ 293 w 293"/>
                  <a:gd name="T47" fmla="*/ 18 h 175"/>
                  <a:gd name="T48" fmla="*/ 278 w 293"/>
                  <a:gd name="T49" fmla="*/ 1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3" h="175">
                    <a:moveTo>
                      <a:pt x="278" y="158"/>
                    </a:moveTo>
                    <a:lnTo>
                      <a:pt x="278" y="158"/>
                    </a:lnTo>
                    <a:lnTo>
                      <a:pt x="277" y="165"/>
                    </a:lnTo>
                    <a:lnTo>
                      <a:pt x="273" y="170"/>
                    </a:lnTo>
                    <a:lnTo>
                      <a:pt x="268" y="174"/>
                    </a:lnTo>
                    <a:lnTo>
                      <a:pt x="261" y="175"/>
                    </a:lnTo>
                    <a:lnTo>
                      <a:pt x="34" y="175"/>
                    </a:lnTo>
                    <a:lnTo>
                      <a:pt x="34" y="175"/>
                    </a:lnTo>
                    <a:lnTo>
                      <a:pt x="27" y="174"/>
                    </a:lnTo>
                    <a:lnTo>
                      <a:pt x="20" y="170"/>
                    </a:lnTo>
                    <a:lnTo>
                      <a:pt x="16" y="165"/>
                    </a:lnTo>
                    <a:lnTo>
                      <a:pt x="15" y="15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1"/>
                    </a:lnTo>
                    <a:lnTo>
                      <a:pt x="288" y="5"/>
                    </a:lnTo>
                    <a:lnTo>
                      <a:pt x="292" y="11"/>
                    </a:lnTo>
                    <a:lnTo>
                      <a:pt x="293" y="18"/>
                    </a:lnTo>
                    <a:lnTo>
                      <a:pt x="278" y="158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8" name="Freeform 138"/>
              <p:cNvSpPr>
                <a:spLocks/>
              </p:cNvSpPr>
              <p:nvPr/>
            </p:nvSpPr>
            <p:spPr bwMode="auto">
              <a:xfrm>
                <a:off x="3385" y="2493"/>
                <a:ext cx="274" cy="162"/>
              </a:xfrm>
              <a:custGeom>
                <a:avLst/>
                <a:gdLst>
                  <a:gd name="T0" fmla="*/ 259 w 274"/>
                  <a:gd name="T1" fmla="*/ 146 h 162"/>
                  <a:gd name="T2" fmla="*/ 259 w 274"/>
                  <a:gd name="T3" fmla="*/ 146 h 162"/>
                  <a:gd name="T4" fmla="*/ 258 w 274"/>
                  <a:gd name="T5" fmla="*/ 153 h 162"/>
                  <a:gd name="T6" fmla="*/ 253 w 274"/>
                  <a:gd name="T7" fmla="*/ 158 h 162"/>
                  <a:gd name="T8" fmla="*/ 248 w 274"/>
                  <a:gd name="T9" fmla="*/ 161 h 162"/>
                  <a:gd name="T10" fmla="*/ 243 w 274"/>
                  <a:gd name="T11" fmla="*/ 162 h 162"/>
                  <a:gd name="T12" fmla="*/ 32 w 274"/>
                  <a:gd name="T13" fmla="*/ 162 h 162"/>
                  <a:gd name="T14" fmla="*/ 32 w 274"/>
                  <a:gd name="T15" fmla="*/ 162 h 162"/>
                  <a:gd name="T16" fmla="*/ 25 w 274"/>
                  <a:gd name="T17" fmla="*/ 161 h 162"/>
                  <a:gd name="T18" fmla="*/ 20 w 274"/>
                  <a:gd name="T19" fmla="*/ 158 h 162"/>
                  <a:gd name="T20" fmla="*/ 16 w 274"/>
                  <a:gd name="T21" fmla="*/ 153 h 162"/>
                  <a:gd name="T22" fmla="*/ 16 w 274"/>
                  <a:gd name="T23" fmla="*/ 146 h 162"/>
                  <a:gd name="T24" fmla="*/ 0 w 274"/>
                  <a:gd name="T25" fmla="*/ 18 h 162"/>
                  <a:gd name="T26" fmla="*/ 0 w 274"/>
                  <a:gd name="T27" fmla="*/ 18 h 162"/>
                  <a:gd name="T28" fmla="*/ 1 w 274"/>
                  <a:gd name="T29" fmla="*/ 11 h 162"/>
                  <a:gd name="T30" fmla="*/ 5 w 274"/>
                  <a:gd name="T31" fmla="*/ 6 h 162"/>
                  <a:gd name="T32" fmla="*/ 10 w 274"/>
                  <a:gd name="T33" fmla="*/ 2 h 162"/>
                  <a:gd name="T34" fmla="*/ 17 w 274"/>
                  <a:gd name="T35" fmla="*/ 0 h 162"/>
                  <a:gd name="T36" fmla="*/ 258 w 274"/>
                  <a:gd name="T37" fmla="*/ 0 h 162"/>
                  <a:gd name="T38" fmla="*/ 258 w 274"/>
                  <a:gd name="T39" fmla="*/ 0 h 162"/>
                  <a:gd name="T40" fmla="*/ 264 w 274"/>
                  <a:gd name="T41" fmla="*/ 2 h 162"/>
                  <a:gd name="T42" fmla="*/ 268 w 274"/>
                  <a:gd name="T43" fmla="*/ 6 h 162"/>
                  <a:gd name="T44" fmla="*/ 272 w 274"/>
                  <a:gd name="T45" fmla="*/ 11 h 162"/>
                  <a:gd name="T46" fmla="*/ 274 w 274"/>
                  <a:gd name="T47" fmla="*/ 18 h 162"/>
                  <a:gd name="T48" fmla="*/ 259 w 274"/>
                  <a:gd name="T49" fmla="*/ 14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4" h="162">
                    <a:moveTo>
                      <a:pt x="259" y="146"/>
                    </a:moveTo>
                    <a:lnTo>
                      <a:pt x="259" y="146"/>
                    </a:lnTo>
                    <a:lnTo>
                      <a:pt x="258" y="153"/>
                    </a:lnTo>
                    <a:lnTo>
                      <a:pt x="253" y="158"/>
                    </a:lnTo>
                    <a:lnTo>
                      <a:pt x="248" y="161"/>
                    </a:lnTo>
                    <a:lnTo>
                      <a:pt x="243" y="162"/>
                    </a:lnTo>
                    <a:lnTo>
                      <a:pt x="32" y="162"/>
                    </a:lnTo>
                    <a:lnTo>
                      <a:pt x="32" y="162"/>
                    </a:lnTo>
                    <a:lnTo>
                      <a:pt x="25" y="161"/>
                    </a:lnTo>
                    <a:lnTo>
                      <a:pt x="20" y="158"/>
                    </a:lnTo>
                    <a:lnTo>
                      <a:pt x="16" y="153"/>
                    </a:lnTo>
                    <a:lnTo>
                      <a:pt x="16" y="14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2"/>
                    </a:lnTo>
                    <a:lnTo>
                      <a:pt x="268" y="6"/>
                    </a:lnTo>
                    <a:lnTo>
                      <a:pt x="272" y="11"/>
                    </a:lnTo>
                    <a:lnTo>
                      <a:pt x="274" y="18"/>
                    </a:lnTo>
                    <a:lnTo>
                      <a:pt x="259" y="146"/>
                    </a:lnTo>
                    <a:close/>
                  </a:path>
                </a:pathLst>
              </a:custGeom>
              <a:solidFill>
                <a:srgbClr val="3230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9" name="Freeform 139"/>
              <p:cNvSpPr>
                <a:spLocks noEditPoints="1"/>
              </p:cNvSpPr>
              <p:nvPr/>
            </p:nvSpPr>
            <p:spPr bwMode="auto">
              <a:xfrm>
                <a:off x="3497" y="2545"/>
                <a:ext cx="62" cy="62"/>
              </a:xfrm>
              <a:custGeom>
                <a:avLst/>
                <a:gdLst>
                  <a:gd name="T0" fmla="*/ 31 w 62"/>
                  <a:gd name="T1" fmla="*/ 0 h 62"/>
                  <a:gd name="T2" fmla="*/ 19 w 62"/>
                  <a:gd name="T3" fmla="*/ 2 h 62"/>
                  <a:gd name="T4" fmla="*/ 8 w 62"/>
                  <a:gd name="T5" fmla="*/ 9 h 62"/>
                  <a:gd name="T6" fmla="*/ 2 w 62"/>
                  <a:gd name="T7" fmla="*/ 19 h 62"/>
                  <a:gd name="T8" fmla="*/ 0 w 62"/>
                  <a:gd name="T9" fmla="*/ 31 h 62"/>
                  <a:gd name="T10" fmla="*/ 0 w 62"/>
                  <a:gd name="T11" fmla="*/ 38 h 62"/>
                  <a:gd name="T12" fmla="*/ 5 w 62"/>
                  <a:gd name="T13" fmla="*/ 48 h 62"/>
                  <a:gd name="T14" fmla="*/ 13 w 62"/>
                  <a:gd name="T15" fmla="*/ 56 h 62"/>
                  <a:gd name="T16" fmla="*/ 24 w 62"/>
                  <a:gd name="T17" fmla="*/ 62 h 62"/>
                  <a:gd name="T18" fmla="*/ 31 w 62"/>
                  <a:gd name="T19" fmla="*/ 62 h 62"/>
                  <a:gd name="T20" fmla="*/ 43 w 62"/>
                  <a:gd name="T21" fmla="*/ 61 h 62"/>
                  <a:gd name="T22" fmla="*/ 52 w 62"/>
                  <a:gd name="T23" fmla="*/ 54 h 62"/>
                  <a:gd name="T24" fmla="*/ 59 w 62"/>
                  <a:gd name="T25" fmla="*/ 43 h 62"/>
                  <a:gd name="T26" fmla="*/ 62 w 62"/>
                  <a:gd name="T27" fmla="*/ 31 h 62"/>
                  <a:gd name="T28" fmla="*/ 60 w 62"/>
                  <a:gd name="T29" fmla="*/ 25 h 62"/>
                  <a:gd name="T30" fmla="*/ 56 w 62"/>
                  <a:gd name="T31" fmla="*/ 15 h 62"/>
                  <a:gd name="T32" fmla="*/ 48 w 62"/>
                  <a:gd name="T33" fmla="*/ 5 h 62"/>
                  <a:gd name="T34" fmla="*/ 36 w 62"/>
                  <a:gd name="T35" fmla="*/ 1 h 62"/>
                  <a:gd name="T36" fmla="*/ 31 w 62"/>
                  <a:gd name="T37" fmla="*/ 0 h 62"/>
                  <a:gd name="T38" fmla="*/ 31 w 62"/>
                  <a:gd name="T39" fmla="*/ 55 h 62"/>
                  <a:gd name="T40" fmla="*/ 21 w 62"/>
                  <a:gd name="T41" fmla="*/ 54 h 62"/>
                  <a:gd name="T42" fmla="*/ 13 w 62"/>
                  <a:gd name="T43" fmla="*/ 48 h 62"/>
                  <a:gd name="T44" fmla="*/ 8 w 62"/>
                  <a:gd name="T45" fmla="*/ 40 h 62"/>
                  <a:gd name="T46" fmla="*/ 6 w 62"/>
                  <a:gd name="T47" fmla="*/ 31 h 62"/>
                  <a:gd name="T48" fmla="*/ 6 w 62"/>
                  <a:gd name="T49" fmla="*/ 27 h 62"/>
                  <a:gd name="T50" fmla="*/ 11 w 62"/>
                  <a:gd name="T51" fmla="*/ 17 h 62"/>
                  <a:gd name="T52" fmla="*/ 17 w 62"/>
                  <a:gd name="T53" fmla="*/ 12 h 62"/>
                  <a:gd name="T54" fmla="*/ 25 w 62"/>
                  <a:gd name="T55" fmla="*/ 8 h 62"/>
                  <a:gd name="T56" fmla="*/ 31 w 62"/>
                  <a:gd name="T57" fmla="*/ 8 h 62"/>
                  <a:gd name="T58" fmla="*/ 40 w 62"/>
                  <a:gd name="T59" fmla="*/ 9 h 62"/>
                  <a:gd name="T60" fmla="*/ 47 w 62"/>
                  <a:gd name="T61" fmla="*/ 15 h 62"/>
                  <a:gd name="T62" fmla="*/ 52 w 62"/>
                  <a:gd name="T63" fmla="*/ 21 h 62"/>
                  <a:gd name="T64" fmla="*/ 54 w 62"/>
                  <a:gd name="T65" fmla="*/ 31 h 62"/>
                  <a:gd name="T66" fmla="*/ 54 w 62"/>
                  <a:gd name="T67" fmla="*/ 36 h 62"/>
                  <a:gd name="T68" fmla="*/ 50 w 62"/>
                  <a:gd name="T69" fmla="*/ 44 h 62"/>
                  <a:gd name="T70" fmla="*/ 44 w 62"/>
                  <a:gd name="T71" fmla="*/ 51 h 62"/>
                  <a:gd name="T72" fmla="*/ 35 w 62"/>
                  <a:gd name="T73" fmla="*/ 55 h 62"/>
                  <a:gd name="T74" fmla="*/ 31 w 62"/>
                  <a:gd name="T7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lnTo>
                      <a:pt x="31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8"/>
                    </a:lnTo>
                    <a:lnTo>
                      <a:pt x="8" y="54"/>
                    </a:lnTo>
                    <a:lnTo>
                      <a:pt x="13" y="56"/>
                    </a:lnTo>
                    <a:lnTo>
                      <a:pt x="19" y="61"/>
                    </a:lnTo>
                    <a:lnTo>
                      <a:pt x="24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6" y="62"/>
                    </a:lnTo>
                    <a:lnTo>
                      <a:pt x="43" y="61"/>
                    </a:lnTo>
                    <a:lnTo>
                      <a:pt x="48" y="56"/>
                    </a:lnTo>
                    <a:lnTo>
                      <a:pt x="52" y="54"/>
                    </a:lnTo>
                    <a:lnTo>
                      <a:pt x="56" y="48"/>
                    </a:lnTo>
                    <a:lnTo>
                      <a:pt x="59" y="43"/>
                    </a:lnTo>
                    <a:lnTo>
                      <a:pt x="60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0" y="25"/>
                    </a:lnTo>
                    <a:lnTo>
                      <a:pt x="59" y="19"/>
                    </a:lnTo>
                    <a:lnTo>
                      <a:pt x="56" y="15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3" y="2"/>
                    </a:lnTo>
                    <a:lnTo>
                      <a:pt x="36" y="1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5"/>
                    </a:moveTo>
                    <a:lnTo>
                      <a:pt x="31" y="55"/>
                    </a:lnTo>
                    <a:lnTo>
                      <a:pt x="25" y="55"/>
                    </a:lnTo>
                    <a:lnTo>
                      <a:pt x="21" y="54"/>
                    </a:lnTo>
                    <a:lnTo>
                      <a:pt x="17" y="51"/>
                    </a:lnTo>
                    <a:lnTo>
                      <a:pt x="13" y="48"/>
                    </a:lnTo>
                    <a:lnTo>
                      <a:pt x="11" y="44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1" y="17"/>
                    </a:lnTo>
                    <a:lnTo>
                      <a:pt x="13" y="15"/>
                    </a:lnTo>
                    <a:lnTo>
                      <a:pt x="17" y="12"/>
                    </a:lnTo>
                    <a:lnTo>
                      <a:pt x="21" y="9"/>
                    </a:lnTo>
                    <a:lnTo>
                      <a:pt x="25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5" y="8"/>
                    </a:lnTo>
                    <a:lnTo>
                      <a:pt x="40" y="9"/>
                    </a:lnTo>
                    <a:lnTo>
                      <a:pt x="44" y="12"/>
                    </a:lnTo>
                    <a:lnTo>
                      <a:pt x="47" y="15"/>
                    </a:lnTo>
                    <a:lnTo>
                      <a:pt x="50" y="17"/>
                    </a:lnTo>
                    <a:lnTo>
                      <a:pt x="52" y="21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6"/>
                    </a:lnTo>
                    <a:lnTo>
                      <a:pt x="52" y="40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1"/>
                    </a:lnTo>
                    <a:lnTo>
                      <a:pt x="40" y="54"/>
                    </a:lnTo>
                    <a:lnTo>
                      <a:pt x="35" y="55"/>
                    </a:lnTo>
                    <a:lnTo>
                      <a:pt x="31" y="55"/>
                    </a:lnTo>
                    <a:lnTo>
                      <a:pt x="31" y="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0" name="Freeform 140"/>
              <p:cNvSpPr>
                <a:spLocks noEditPoints="1"/>
              </p:cNvSpPr>
              <p:nvPr/>
            </p:nvSpPr>
            <p:spPr bwMode="auto">
              <a:xfrm>
                <a:off x="3509" y="2568"/>
                <a:ext cx="16" cy="16"/>
              </a:xfrm>
              <a:custGeom>
                <a:avLst/>
                <a:gdLst>
                  <a:gd name="T0" fmla="*/ 12 w 16"/>
                  <a:gd name="T1" fmla="*/ 0 h 16"/>
                  <a:gd name="T2" fmla="*/ 12 w 16"/>
                  <a:gd name="T3" fmla="*/ 0 h 16"/>
                  <a:gd name="T4" fmla="*/ 15 w 16"/>
                  <a:gd name="T5" fmla="*/ 0 h 16"/>
                  <a:gd name="T6" fmla="*/ 16 w 16"/>
                  <a:gd name="T7" fmla="*/ 2 h 16"/>
                  <a:gd name="T8" fmla="*/ 16 w 16"/>
                  <a:gd name="T9" fmla="*/ 9 h 16"/>
                  <a:gd name="T10" fmla="*/ 16 w 16"/>
                  <a:gd name="T11" fmla="*/ 9 h 16"/>
                  <a:gd name="T12" fmla="*/ 15 w 16"/>
                  <a:gd name="T13" fmla="*/ 11 h 16"/>
                  <a:gd name="T14" fmla="*/ 12 w 16"/>
                  <a:gd name="T15" fmla="*/ 12 h 16"/>
                  <a:gd name="T16" fmla="*/ 3 w 16"/>
                  <a:gd name="T17" fmla="*/ 12 h 16"/>
                  <a:gd name="T18" fmla="*/ 3 w 16"/>
                  <a:gd name="T19" fmla="*/ 16 h 16"/>
                  <a:gd name="T20" fmla="*/ 3 w 16"/>
                  <a:gd name="T21" fmla="*/ 16 h 16"/>
                  <a:gd name="T22" fmla="*/ 1 w 16"/>
                  <a:gd name="T23" fmla="*/ 16 h 16"/>
                  <a:gd name="T24" fmla="*/ 1 w 16"/>
                  <a:gd name="T25" fmla="*/ 16 h 16"/>
                  <a:gd name="T26" fmla="*/ 0 w 16"/>
                  <a:gd name="T27" fmla="*/ 16 h 16"/>
                  <a:gd name="T28" fmla="*/ 0 w 16"/>
                  <a:gd name="T29" fmla="*/ 2 h 16"/>
                  <a:gd name="T30" fmla="*/ 0 w 16"/>
                  <a:gd name="T31" fmla="*/ 2 h 16"/>
                  <a:gd name="T32" fmla="*/ 1 w 16"/>
                  <a:gd name="T33" fmla="*/ 0 h 16"/>
                  <a:gd name="T34" fmla="*/ 4 w 16"/>
                  <a:gd name="T35" fmla="*/ 0 h 16"/>
                  <a:gd name="T36" fmla="*/ 12 w 16"/>
                  <a:gd name="T37" fmla="*/ 0 h 16"/>
                  <a:gd name="T38" fmla="*/ 3 w 16"/>
                  <a:gd name="T39" fmla="*/ 11 h 16"/>
                  <a:gd name="T40" fmla="*/ 12 w 16"/>
                  <a:gd name="T41" fmla="*/ 11 h 16"/>
                  <a:gd name="T42" fmla="*/ 12 w 16"/>
                  <a:gd name="T43" fmla="*/ 11 h 16"/>
                  <a:gd name="T44" fmla="*/ 13 w 16"/>
                  <a:gd name="T45" fmla="*/ 9 h 16"/>
                  <a:gd name="T46" fmla="*/ 13 w 16"/>
                  <a:gd name="T47" fmla="*/ 9 h 16"/>
                  <a:gd name="T48" fmla="*/ 13 w 16"/>
                  <a:gd name="T49" fmla="*/ 2 h 16"/>
                  <a:gd name="T50" fmla="*/ 13 w 16"/>
                  <a:gd name="T51" fmla="*/ 2 h 16"/>
                  <a:gd name="T52" fmla="*/ 13 w 16"/>
                  <a:gd name="T53" fmla="*/ 2 h 16"/>
                  <a:gd name="T54" fmla="*/ 12 w 16"/>
                  <a:gd name="T55" fmla="*/ 1 h 16"/>
                  <a:gd name="T56" fmla="*/ 4 w 16"/>
                  <a:gd name="T57" fmla="*/ 1 h 16"/>
                  <a:gd name="T58" fmla="*/ 4 w 16"/>
                  <a:gd name="T59" fmla="*/ 1 h 16"/>
                  <a:gd name="T60" fmla="*/ 3 w 16"/>
                  <a:gd name="T61" fmla="*/ 2 h 16"/>
                  <a:gd name="T62" fmla="*/ 3 w 16"/>
                  <a:gd name="T63" fmla="*/ 2 h 16"/>
                  <a:gd name="T64" fmla="*/ 3 w 16"/>
                  <a:gd name="T6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6">
                    <a:moveTo>
                      <a:pt x="12" y="0"/>
                    </a:moveTo>
                    <a:lnTo>
                      <a:pt x="12" y="0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1"/>
                    </a:lnTo>
                    <a:lnTo>
                      <a:pt x="12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12" y="0"/>
                    </a:lnTo>
                    <a:close/>
                    <a:moveTo>
                      <a:pt x="3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1" name="Freeform 141"/>
              <p:cNvSpPr>
                <a:spLocks/>
              </p:cNvSpPr>
              <p:nvPr/>
            </p:nvSpPr>
            <p:spPr bwMode="auto">
              <a:xfrm>
                <a:off x="3528" y="2568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3 w 13"/>
                  <a:gd name="T3" fmla="*/ 0 h 16"/>
                  <a:gd name="T4" fmla="*/ 13 w 13"/>
                  <a:gd name="T5" fmla="*/ 1 h 16"/>
                  <a:gd name="T6" fmla="*/ 13 w 13"/>
                  <a:gd name="T7" fmla="*/ 1 h 16"/>
                  <a:gd name="T8" fmla="*/ 13 w 13"/>
                  <a:gd name="T9" fmla="*/ 1 h 16"/>
                  <a:gd name="T10" fmla="*/ 2 w 13"/>
                  <a:gd name="T11" fmla="*/ 1 h 16"/>
                  <a:gd name="T12" fmla="*/ 2 w 13"/>
                  <a:gd name="T13" fmla="*/ 1 h 16"/>
                  <a:gd name="T14" fmla="*/ 2 w 13"/>
                  <a:gd name="T15" fmla="*/ 2 h 16"/>
                  <a:gd name="T16" fmla="*/ 1 w 13"/>
                  <a:gd name="T17" fmla="*/ 2 h 16"/>
                  <a:gd name="T18" fmla="*/ 1 w 13"/>
                  <a:gd name="T19" fmla="*/ 13 h 16"/>
                  <a:gd name="T20" fmla="*/ 1 w 13"/>
                  <a:gd name="T21" fmla="*/ 13 h 16"/>
                  <a:gd name="T22" fmla="*/ 2 w 13"/>
                  <a:gd name="T23" fmla="*/ 13 h 16"/>
                  <a:gd name="T24" fmla="*/ 2 w 13"/>
                  <a:gd name="T25" fmla="*/ 15 h 16"/>
                  <a:gd name="T26" fmla="*/ 13 w 13"/>
                  <a:gd name="T27" fmla="*/ 15 h 16"/>
                  <a:gd name="T28" fmla="*/ 13 w 13"/>
                  <a:gd name="T29" fmla="*/ 15 h 16"/>
                  <a:gd name="T30" fmla="*/ 13 w 13"/>
                  <a:gd name="T31" fmla="*/ 16 h 16"/>
                  <a:gd name="T32" fmla="*/ 13 w 13"/>
                  <a:gd name="T33" fmla="*/ 16 h 16"/>
                  <a:gd name="T34" fmla="*/ 13 w 13"/>
                  <a:gd name="T35" fmla="*/ 16 h 16"/>
                  <a:gd name="T36" fmla="*/ 2 w 13"/>
                  <a:gd name="T37" fmla="*/ 16 h 16"/>
                  <a:gd name="T38" fmla="*/ 2 w 13"/>
                  <a:gd name="T39" fmla="*/ 16 h 16"/>
                  <a:gd name="T40" fmla="*/ 0 w 13"/>
                  <a:gd name="T41" fmla="*/ 16 h 16"/>
                  <a:gd name="T42" fmla="*/ 0 w 13"/>
                  <a:gd name="T43" fmla="*/ 13 h 16"/>
                  <a:gd name="T44" fmla="*/ 0 w 13"/>
                  <a:gd name="T45" fmla="*/ 2 h 16"/>
                  <a:gd name="T46" fmla="*/ 0 w 13"/>
                  <a:gd name="T47" fmla="*/ 2 h 16"/>
                  <a:gd name="T48" fmla="*/ 0 w 13"/>
                  <a:gd name="T49" fmla="*/ 0 h 16"/>
                  <a:gd name="T50" fmla="*/ 2 w 13"/>
                  <a:gd name="T51" fmla="*/ 0 h 16"/>
                  <a:gd name="T52" fmla="*/ 13 w 13"/>
                  <a:gd name="T5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" h="16">
                    <a:moveTo>
                      <a:pt x="13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2" name="Freeform 142"/>
              <p:cNvSpPr>
                <a:spLocks noEditPoints="1"/>
              </p:cNvSpPr>
              <p:nvPr/>
            </p:nvSpPr>
            <p:spPr bwMode="auto">
              <a:xfrm>
                <a:off x="3491" y="2543"/>
                <a:ext cx="62" cy="63"/>
              </a:xfrm>
              <a:custGeom>
                <a:avLst/>
                <a:gdLst>
                  <a:gd name="T0" fmla="*/ 31 w 62"/>
                  <a:gd name="T1" fmla="*/ 0 h 63"/>
                  <a:gd name="T2" fmla="*/ 19 w 62"/>
                  <a:gd name="T3" fmla="*/ 3 h 63"/>
                  <a:gd name="T4" fmla="*/ 10 w 62"/>
                  <a:gd name="T5" fmla="*/ 10 h 63"/>
                  <a:gd name="T6" fmla="*/ 3 w 62"/>
                  <a:gd name="T7" fmla="*/ 19 h 63"/>
                  <a:gd name="T8" fmla="*/ 0 w 62"/>
                  <a:gd name="T9" fmla="*/ 31 h 63"/>
                  <a:gd name="T10" fmla="*/ 0 w 62"/>
                  <a:gd name="T11" fmla="*/ 38 h 63"/>
                  <a:gd name="T12" fmla="*/ 6 w 62"/>
                  <a:gd name="T13" fmla="*/ 49 h 63"/>
                  <a:gd name="T14" fmla="*/ 14 w 62"/>
                  <a:gd name="T15" fmla="*/ 57 h 63"/>
                  <a:gd name="T16" fmla="*/ 25 w 62"/>
                  <a:gd name="T17" fmla="*/ 63 h 63"/>
                  <a:gd name="T18" fmla="*/ 31 w 62"/>
                  <a:gd name="T19" fmla="*/ 63 h 63"/>
                  <a:gd name="T20" fmla="*/ 44 w 62"/>
                  <a:gd name="T21" fmla="*/ 60 h 63"/>
                  <a:gd name="T22" fmla="*/ 53 w 62"/>
                  <a:gd name="T23" fmla="*/ 53 h 63"/>
                  <a:gd name="T24" fmla="*/ 60 w 62"/>
                  <a:gd name="T25" fmla="*/ 44 h 63"/>
                  <a:gd name="T26" fmla="*/ 62 w 62"/>
                  <a:gd name="T27" fmla="*/ 31 h 63"/>
                  <a:gd name="T28" fmla="*/ 61 w 62"/>
                  <a:gd name="T29" fmla="*/ 26 h 63"/>
                  <a:gd name="T30" fmla="*/ 57 w 62"/>
                  <a:gd name="T31" fmla="*/ 14 h 63"/>
                  <a:gd name="T32" fmla="*/ 49 w 62"/>
                  <a:gd name="T33" fmla="*/ 6 h 63"/>
                  <a:gd name="T34" fmla="*/ 37 w 62"/>
                  <a:gd name="T35" fmla="*/ 2 h 63"/>
                  <a:gd name="T36" fmla="*/ 31 w 62"/>
                  <a:gd name="T37" fmla="*/ 0 h 63"/>
                  <a:gd name="T38" fmla="*/ 31 w 62"/>
                  <a:gd name="T39" fmla="*/ 56 h 63"/>
                  <a:gd name="T40" fmla="*/ 22 w 62"/>
                  <a:gd name="T41" fmla="*/ 53 h 63"/>
                  <a:gd name="T42" fmla="*/ 14 w 62"/>
                  <a:gd name="T43" fmla="*/ 49 h 63"/>
                  <a:gd name="T44" fmla="*/ 10 w 62"/>
                  <a:gd name="T45" fmla="*/ 41 h 63"/>
                  <a:gd name="T46" fmla="*/ 7 w 62"/>
                  <a:gd name="T47" fmla="*/ 31 h 63"/>
                  <a:gd name="T48" fmla="*/ 7 w 62"/>
                  <a:gd name="T49" fmla="*/ 27 h 63"/>
                  <a:gd name="T50" fmla="*/ 11 w 62"/>
                  <a:gd name="T51" fmla="*/ 18 h 63"/>
                  <a:gd name="T52" fmla="*/ 18 w 62"/>
                  <a:gd name="T53" fmla="*/ 13 h 63"/>
                  <a:gd name="T54" fmla="*/ 26 w 62"/>
                  <a:gd name="T55" fmla="*/ 9 h 63"/>
                  <a:gd name="T56" fmla="*/ 31 w 62"/>
                  <a:gd name="T57" fmla="*/ 9 h 63"/>
                  <a:gd name="T58" fmla="*/ 41 w 62"/>
                  <a:gd name="T59" fmla="*/ 10 h 63"/>
                  <a:gd name="T60" fmla="*/ 48 w 62"/>
                  <a:gd name="T61" fmla="*/ 15 h 63"/>
                  <a:gd name="T62" fmla="*/ 53 w 62"/>
                  <a:gd name="T63" fmla="*/ 22 h 63"/>
                  <a:gd name="T64" fmla="*/ 54 w 62"/>
                  <a:gd name="T65" fmla="*/ 31 h 63"/>
                  <a:gd name="T66" fmla="*/ 54 w 62"/>
                  <a:gd name="T67" fmla="*/ 37 h 63"/>
                  <a:gd name="T68" fmla="*/ 50 w 62"/>
                  <a:gd name="T69" fmla="*/ 45 h 63"/>
                  <a:gd name="T70" fmla="*/ 45 w 62"/>
                  <a:gd name="T71" fmla="*/ 52 h 63"/>
                  <a:gd name="T72" fmla="*/ 35 w 62"/>
                  <a:gd name="T73" fmla="*/ 54 h 63"/>
                  <a:gd name="T74" fmla="*/ 31 w 62"/>
                  <a:gd name="T75" fmla="*/ 5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lnTo>
                      <a:pt x="31" y="0"/>
                    </a:lnTo>
                    <a:lnTo>
                      <a:pt x="25" y="2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3" y="19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3" y="44"/>
                    </a:lnTo>
                    <a:lnTo>
                      <a:pt x="6" y="49"/>
                    </a:lnTo>
                    <a:lnTo>
                      <a:pt x="10" y="53"/>
                    </a:lnTo>
                    <a:lnTo>
                      <a:pt x="14" y="57"/>
                    </a:lnTo>
                    <a:lnTo>
                      <a:pt x="19" y="60"/>
                    </a:lnTo>
                    <a:lnTo>
                      <a:pt x="25" y="63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7" y="63"/>
                    </a:lnTo>
                    <a:lnTo>
                      <a:pt x="44" y="60"/>
                    </a:lnTo>
                    <a:lnTo>
                      <a:pt x="49" y="57"/>
                    </a:lnTo>
                    <a:lnTo>
                      <a:pt x="53" y="53"/>
                    </a:lnTo>
                    <a:lnTo>
                      <a:pt x="57" y="49"/>
                    </a:lnTo>
                    <a:lnTo>
                      <a:pt x="60" y="44"/>
                    </a:lnTo>
                    <a:lnTo>
                      <a:pt x="61" y="38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1" y="26"/>
                    </a:lnTo>
                    <a:lnTo>
                      <a:pt x="60" y="19"/>
                    </a:lnTo>
                    <a:lnTo>
                      <a:pt x="57" y="14"/>
                    </a:lnTo>
                    <a:lnTo>
                      <a:pt x="53" y="10"/>
                    </a:lnTo>
                    <a:lnTo>
                      <a:pt x="49" y="6"/>
                    </a:lnTo>
                    <a:lnTo>
                      <a:pt x="44" y="3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  <a:moveTo>
                      <a:pt x="31" y="56"/>
                    </a:moveTo>
                    <a:lnTo>
                      <a:pt x="31" y="56"/>
                    </a:lnTo>
                    <a:lnTo>
                      <a:pt x="26" y="54"/>
                    </a:lnTo>
                    <a:lnTo>
                      <a:pt x="22" y="53"/>
                    </a:lnTo>
                    <a:lnTo>
                      <a:pt x="18" y="52"/>
                    </a:lnTo>
                    <a:lnTo>
                      <a:pt x="14" y="49"/>
                    </a:lnTo>
                    <a:lnTo>
                      <a:pt x="11" y="45"/>
                    </a:lnTo>
                    <a:lnTo>
                      <a:pt x="10" y="41"/>
                    </a:lnTo>
                    <a:lnTo>
                      <a:pt x="7" y="37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27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4" y="15"/>
                    </a:lnTo>
                    <a:lnTo>
                      <a:pt x="18" y="13"/>
                    </a:lnTo>
                    <a:lnTo>
                      <a:pt x="22" y="10"/>
                    </a:lnTo>
                    <a:lnTo>
                      <a:pt x="26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5" y="9"/>
                    </a:lnTo>
                    <a:lnTo>
                      <a:pt x="41" y="10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0" y="18"/>
                    </a:lnTo>
                    <a:lnTo>
                      <a:pt x="53" y="22"/>
                    </a:lnTo>
                    <a:lnTo>
                      <a:pt x="54" y="27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37"/>
                    </a:lnTo>
                    <a:lnTo>
                      <a:pt x="53" y="41"/>
                    </a:lnTo>
                    <a:lnTo>
                      <a:pt x="50" y="45"/>
                    </a:lnTo>
                    <a:lnTo>
                      <a:pt x="48" y="49"/>
                    </a:lnTo>
                    <a:lnTo>
                      <a:pt x="45" y="52"/>
                    </a:lnTo>
                    <a:lnTo>
                      <a:pt x="41" y="53"/>
                    </a:lnTo>
                    <a:lnTo>
                      <a:pt x="35" y="54"/>
                    </a:lnTo>
                    <a:lnTo>
                      <a:pt x="31" y="56"/>
                    </a:lnTo>
                    <a:lnTo>
                      <a:pt x="31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3" name="Freeform 143"/>
              <p:cNvSpPr>
                <a:spLocks noEditPoints="1"/>
              </p:cNvSpPr>
              <p:nvPr/>
            </p:nvSpPr>
            <p:spPr bwMode="auto">
              <a:xfrm>
                <a:off x="3508" y="2566"/>
                <a:ext cx="14" cy="18"/>
              </a:xfrm>
              <a:custGeom>
                <a:avLst/>
                <a:gdLst>
                  <a:gd name="T0" fmla="*/ 12 w 14"/>
                  <a:gd name="T1" fmla="*/ 0 h 18"/>
                  <a:gd name="T2" fmla="*/ 12 w 14"/>
                  <a:gd name="T3" fmla="*/ 0 h 18"/>
                  <a:gd name="T4" fmla="*/ 14 w 14"/>
                  <a:gd name="T5" fmla="*/ 2 h 18"/>
                  <a:gd name="T6" fmla="*/ 14 w 14"/>
                  <a:gd name="T7" fmla="*/ 4 h 18"/>
                  <a:gd name="T8" fmla="*/ 14 w 14"/>
                  <a:gd name="T9" fmla="*/ 10 h 18"/>
                  <a:gd name="T10" fmla="*/ 14 w 14"/>
                  <a:gd name="T11" fmla="*/ 10 h 18"/>
                  <a:gd name="T12" fmla="*/ 14 w 14"/>
                  <a:gd name="T13" fmla="*/ 13 h 18"/>
                  <a:gd name="T14" fmla="*/ 12 w 14"/>
                  <a:gd name="T15" fmla="*/ 13 h 18"/>
                  <a:gd name="T16" fmla="*/ 1 w 14"/>
                  <a:gd name="T17" fmla="*/ 13 h 18"/>
                  <a:gd name="T18" fmla="*/ 1 w 14"/>
                  <a:gd name="T19" fmla="*/ 17 h 18"/>
                  <a:gd name="T20" fmla="*/ 1 w 14"/>
                  <a:gd name="T21" fmla="*/ 17 h 18"/>
                  <a:gd name="T22" fmla="*/ 1 w 14"/>
                  <a:gd name="T23" fmla="*/ 18 h 18"/>
                  <a:gd name="T24" fmla="*/ 1 w 14"/>
                  <a:gd name="T25" fmla="*/ 18 h 18"/>
                  <a:gd name="T26" fmla="*/ 0 w 14"/>
                  <a:gd name="T27" fmla="*/ 17 h 18"/>
                  <a:gd name="T28" fmla="*/ 0 w 14"/>
                  <a:gd name="T29" fmla="*/ 4 h 18"/>
                  <a:gd name="T30" fmla="*/ 0 w 14"/>
                  <a:gd name="T31" fmla="*/ 4 h 18"/>
                  <a:gd name="T32" fmla="*/ 0 w 14"/>
                  <a:gd name="T33" fmla="*/ 2 h 18"/>
                  <a:gd name="T34" fmla="*/ 2 w 14"/>
                  <a:gd name="T35" fmla="*/ 0 h 18"/>
                  <a:gd name="T36" fmla="*/ 12 w 14"/>
                  <a:gd name="T37" fmla="*/ 0 h 18"/>
                  <a:gd name="T38" fmla="*/ 1 w 14"/>
                  <a:gd name="T39" fmla="*/ 11 h 18"/>
                  <a:gd name="T40" fmla="*/ 12 w 14"/>
                  <a:gd name="T41" fmla="*/ 11 h 18"/>
                  <a:gd name="T42" fmla="*/ 12 w 14"/>
                  <a:gd name="T43" fmla="*/ 11 h 18"/>
                  <a:gd name="T44" fmla="*/ 12 w 14"/>
                  <a:gd name="T45" fmla="*/ 10 h 18"/>
                  <a:gd name="T46" fmla="*/ 13 w 14"/>
                  <a:gd name="T47" fmla="*/ 10 h 18"/>
                  <a:gd name="T48" fmla="*/ 13 w 14"/>
                  <a:gd name="T49" fmla="*/ 4 h 18"/>
                  <a:gd name="T50" fmla="*/ 13 w 14"/>
                  <a:gd name="T51" fmla="*/ 4 h 18"/>
                  <a:gd name="T52" fmla="*/ 12 w 14"/>
                  <a:gd name="T53" fmla="*/ 3 h 18"/>
                  <a:gd name="T54" fmla="*/ 12 w 14"/>
                  <a:gd name="T55" fmla="*/ 2 h 18"/>
                  <a:gd name="T56" fmla="*/ 2 w 14"/>
                  <a:gd name="T57" fmla="*/ 2 h 18"/>
                  <a:gd name="T58" fmla="*/ 2 w 14"/>
                  <a:gd name="T59" fmla="*/ 2 h 18"/>
                  <a:gd name="T60" fmla="*/ 2 w 14"/>
                  <a:gd name="T61" fmla="*/ 3 h 18"/>
                  <a:gd name="T62" fmla="*/ 1 w 14"/>
                  <a:gd name="T63" fmla="*/ 4 h 18"/>
                  <a:gd name="T64" fmla="*/ 1 w 14"/>
                  <a:gd name="T65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8">
                    <a:moveTo>
                      <a:pt x="12" y="0"/>
                    </a:moveTo>
                    <a:lnTo>
                      <a:pt x="12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" y="0"/>
                    </a:lnTo>
                    <a:close/>
                    <a:moveTo>
                      <a:pt x="1" y="11"/>
                    </a:moveTo>
                    <a:lnTo>
                      <a:pt x="12" y="11"/>
                    </a:lnTo>
                    <a:lnTo>
                      <a:pt x="12" y="11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4" name="Freeform 144"/>
              <p:cNvSpPr>
                <a:spLocks/>
              </p:cNvSpPr>
              <p:nvPr/>
            </p:nvSpPr>
            <p:spPr bwMode="auto">
              <a:xfrm>
                <a:off x="3525" y="2566"/>
                <a:ext cx="15" cy="18"/>
              </a:xfrm>
              <a:custGeom>
                <a:avLst/>
                <a:gdLst>
                  <a:gd name="T0" fmla="*/ 14 w 15"/>
                  <a:gd name="T1" fmla="*/ 0 h 18"/>
                  <a:gd name="T2" fmla="*/ 14 w 15"/>
                  <a:gd name="T3" fmla="*/ 0 h 18"/>
                  <a:gd name="T4" fmla="*/ 15 w 15"/>
                  <a:gd name="T5" fmla="*/ 2 h 18"/>
                  <a:gd name="T6" fmla="*/ 15 w 15"/>
                  <a:gd name="T7" fmla="*/ 2 h 18"/>
                  <a:gd name="T8" fmla="*/ 14 w 15"/>
                  <a:gd name="T9" fmla="*/ 2 h 18"/>
                  <a:gd name="T10" fmla="*/ 4 w 15"/>
                  <a:gd name="T11" fmla="*/ 2 h 18"/>
                  <a:gd name="T12" fmla="*/ 4 w 15"/>
                  <a:gd name="T13" fmla="*/ 2 h 18"/>
                  <a:gd name="T14" fmla="*/ 3 w 15"/>
                  <a:gd name="T15" fmla="*/ 3 h 18"/>
                  <a:gd name="T16" fmla="*/ 3 w 15"/>
                  <a:gd name="T17" fmla="*/ 4 h 18"/>
                  <a:gd name="T18" fmla="*/ 3 w 15"/>
                  <a:gd name="T19" fmla="*/ 14 h 18"/>
                  <a:gd name="T20" fmla="*/ 3 w 15"/>
                  <a:gd name="T21" fmla="*/ 14 h 18"/>
                  <a:gd name="T22" fmla="*/ 3 w 15"/>
                  <a:gd name="T23" fmla="*/ 15 h 18"/>
                  <a:gd name="T24" fmla="*/ 4 w 15"/>
                  <a:gd name="T25" fmla="*/ 15 h 18"/>
                  <a:gd name="T26" fmla="*/ 14 w 15"/>
                  <a:gd name="T27" fmla="*/ 15 h 18"/>
                  <a:gd name="T28" fmla="*/ 14 w 15"/>
                  <a:gd name="T29" fmla="*/ 15 h 18"/>
                  <a:gd name="T30" fmla="*/ 15 w 15"/>
                  <a:gd name="T31" fmla="*/ 17 h 18"/>
                  <a:gd name="T32" fmla="*/ 15 w 15"/>
                  <a:gd name="T33" fmla="*/ 17 h 18"/>
                  <a:gd name="T34" fmla="*/ 14 w 15"/>
                  <a:gd name="T35" fmla="*/ 18 h 18"/>
                  <a:gd name="T36" fmla="*/ 4 w 15"/>
                  <a:gd name="T37" fmla="*/ 18 h 18"/>
                  <a:gd name="T38" fmla="*/ 4 w 15"/>
                  <a:gd name="T39" fmla="*/ 18 h 18"/>
                  <a:gd name="T40" fmla="*/ 1 w 15"/>
                  <a:gd name="T41" fmla="*/ 17 h 18"/>
                  <a:gd name="T42" fmla="*/ 0 w 15"/>
                  <a:gd name="T43" fmla="*/ 14 h 18"/>
                  <a:gd name="T44" fmla="*/ 0 w 15"/>
                  <a:gd name="T45" fmla="*/ 4 h 18"/>
                  <a:gd name="T46" fmla="*/ 0 w 15"/>
                  <a:gd name="T47" fmla="*/ 4 h 18"/>
                  <a:gd name="T48" fmla="*/ 1 w 15"/>
                  <a:gd name="T49" fmla="*/ 2 h 18"/>
                  <a:gd name="T50" fmla="*/ 4 w 15"/>
                  <a:gd name="T51" fmla="*/ 0 h 18"/>
                  <a:gd name="T52" fmla="*/ 14 w 15"/>
                  <a:gd name="T5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8">
                    <a:moveTo>
                      <a:pt x="14" y="0"/>
                    </a:moveTo>
                    <a:lnTo>
                      <a:pt x="14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4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5" name="Freeform 145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6" name="Freeform 146"/>
              <p:cNvSpPr>
                <a:spLocks/>
              </p:cNvSpPr>
              <p:nvPr/>
            </p:nvSpPr>
            <p:spPr bwMode="auto">
              <a:xfrm>
                <a:off x="1577" y="2597"/>
                <a:ext cx="162" cy="54"/>
              </a:xfrm>
              <a:custGeom>
                <a:avLst/>
                <a:gdLst>
                  <a:gd name="T0" fmla="*/ 162 w 162"/>
                  <a:gd name="T1" fmla="*/ 0 h 54"/>
                  <a:gd name="T2" fmla="*/ 24 w 162"/>
                  <a:gd name="T3" fmla="*/ 0 h 54"/>
                  <a:gd name="T4" fmla="*/ 24 w 162"/>
                  <a:gd name="T5" fmla="*/ 0 h 54"/>
                  <a:gd name="T6" fmla="*/ 19 w 162"/>
                  <a:gd name="T7" fmla="*/ 2 h 54"/>
                  <a:gd name="T8" fmla="*/ 15 w 162"/>
                  <a:gd name="T9" fmla="*/ 3 h 54"/>
                  <a:gd name="T10" fmla="*/ 11 w 162"/>
                  <a:gd name="T11" fmla="*/ 4 h 54"/>
                  <a:gd name="T12" fmla="*/ 7 w 162"/>
                  <a:gd name="T13" fmla="*/ 9 h 54"/>
                  <a:gd name="T14" fmla="*/ 4 w 162"/>
                  <a:gd name="T15" fmla="*/ 11 h 54"/>
                  <a:gd name="T16" fmla="*/ 3 w 162"/>
                  <a:gd name="T17" fmla="*/ 15 h 54"/>
                  <a:gd name="T18" fmla="*/ 1 w 162"/>
                  <a:gd name="T19" fmla="*/ 21 h 54"/>
                  <a:gd name="T20" fmla="*/ 0 w 162"/>
                  <a:gd name="T21" fmla="*/ 25 h 54"/>
                  <a:gd name="T22" fmla="*/ 0 w 162"/>
                  <a:gd name="T23" fmla="*/ 30 h 54"/>
                  <a:gd name="T24" fmla="*/ 0 w 162"/>
                  <a:gd name="T25" fmla="*/ 30 h 54"/>
                  <a:gd name="T26" fmla="*/ 1 w 162"/>
                  <a:gd name="T27" fmla="*/ 36 h 54"/>
                  <a:gd name="T28" fmla="*/ 3 w 162"/>
                  <a:gd name="T29" fmla="*/ 40 h 54"/>
                  <a:gd name="T30" fmla="*/ 4 w 162"/>
                  <a:gd name="T31" fmla="*/ 44 h 54"/>
                  <a:gd name="T32" fmla="*/ 7 w 162"/>
                  <a:gd name="T33" fmla="*/ 48 h 54"/>
                  <a:gd name="T34" fmla="*/ 11 w 162"/>
                  <a:gd name="T35" fmla="*/ 50 h 54"/>
                  <a:gd name="T36" fmla="*/ 15 w 162"/>
                  <a:gd name="T37" fmla="*/ 53 h 54"/>
                  <a:gd name="T38" fmla="*/ 19 w 162"/>
                  <a:gd name="T39" fmla="*/ 54 h 54"/>
                  <a:gd name="T40" fmla="*/ 24 w 162"/>
                  <a:gd name="T41" fmla="*/ 54 h 54"/>
                  <a:gd name="T42" fmla="*/ 162 w 162"/>
                  <a:gd name="T43" fmla="*/ 54 h 54"/>
                  <a:gd name="T44" fmla="*/ 162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162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5" y="3"/>
                    </a:lnTo>
                    <a:lnTo>
                      <a:pt x="11" y="4"/>
                    </a:lnTo>
                    <a:lnTo>
                      <a:pt x="7" y="9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4" y="44"/>
                    </a:lnTo>
                    <a:lnTo>
                      <a:pt x="7" y="48"/>
                    </a:lnTo>
                    <a:lnTo>
                      <a:pt x="11" y="50"/>
                    </a:lnTo>
                    <a:lnTo>
                      <a:pt x="15" y="53"/>
                    </a:lnTo>
                    <a:lnTo>
                      <a:pt x="19" y="54"/>
                    </a:lnTo>
                    <a:lnTo>
                      <a:pt x="24" y="54"/>
                    </a:lnTo>
                    <a:lnTo>
                      <a:pt x="162" y="54"/>
                    </a:lnTo>
                    <a:lnTo>
                      <a:pt x="1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7" name="Rectangle 147"/>
              <p:cNvSpPr>
                <a:spLocks noChangeArrowheads="1"/>
              </p:cNvSpPr>
              <p:nvPr/>
            </p:nvSpPr>
            <p:spPr bwMode="auto">
              <a:xfrm>
                <a:off x="1581" y="260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8" name="Rectangle 148"/>
              <p:cNvSpPr>
                <a:spLocks noChangeArrowheads="1"/>
              </p:cNvSpPr>
              <p:nvPr/>
            </p:nvSpPr>
            <p:spPr bwMode="auto">
              <a:xfrm>
                <a:off x="1581" y="260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9" name="Rectangle 149"/>
              <p:cNvSpPr>
                <a:spLocks noChangeArrowheads="1"/>
              </p:cNvSpPr>
              <p:nvPr/>
            </p:nvSpPr>
            <p:spPr bwMode="auto">
              <a:xfrm>
                <a:off x="1581" y="260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0" name="Rectangle 150"/>
              <p:cNvSpPr>
                <a:spLocks noChangeArrowheads="1"/>
              </p:cNvSpPr>
              <p:nvPr/>
            </p:nvSpPr>
            <p:spPr bwMode="auto">
              <a:xfrm>
                <a:off x="1581" y="260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1" name="Rectangle 151"/>
              <p:cNvSpPr>
                <a:spLocks noChangeArrowheads="1"/>
              </p:cNvSpPr>
              <p:nvPr/>
            </p:nvSpPr>
            <p:spPr bwMode="auto">
              <a:xfrm>
                <a:off x="1581" y="261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2" name="Rectangle 152"/>
              <p:cNvSpPr>
                <a:spLocks noChangeArrowheads="1"/>
              </p:cNvSpPr>
              <p:nvPr/>
            </p:nvSpPr>
            <p:spPr bwMode="auto">
              <a:xfrm>
                <a:off x="1581" y="261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3" name="Rectangle 153"/>
              <p:cNvSpPr>
                <a:spLocks noChangeArrowheads="1"/>
              </p:cNvSpPr>
              <p:nvPr/>
            </p:nvSpPr>
            <p:spPr bwMode="auto">
              <a:xfrm>
                <a:off x="1581" y="261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4" name="Rectangle 154"/>
              <p:cNvSpPr>
                <a:spLocks noChangeArrowheads="1"/>
              </p:cNvSpPr>
              <p:nvPr/>
            </p:nvSpPr>
            <p:spPr bwMode="auto">
              <a:xfrm>
                <a:off x="1581" y="261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5" name="Rectangle 155"/>
              <p:cNvSpPr>
                <a:spLocks noChangeArrowheads="1"/>
              </p:cNvSpPr>
              <p:nvPr/>
            </p:nvSpPr>
            <p:spPr bwMode="auto">
              <a:xfrm>
                <a:off x="1581" y="261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6" name="Rectangle 156"/>
              <p:cNvSpPr>
                <a:spLocks noChangeArrowheads="1"/>
              </p:cNvSpPr>
              <p:nvPr/>
            </p:nvSpPr>
            <p:spPr bwMode="auto">
              <a:xfrm>
                <a:off x="1581" y="262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7" name="Rectangle 157"/>
              <p:cNvSpPr>
                <a:spLocks noChangeArrowheads="1"/>
              </p:cNvSpPr>
              <p:nvPr/>
            </p:nvSpPr>
            <p:spPr bwMode="auto">
              <a:xfrm>
                <a:off x="1581" y="262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8" name="Rectangle 158"/>
              <p:cNvSpPr>
                <a:spLocks noChangeArrowheads="1"/>
              </p:cNvSpPr>
              <p:nvPr/>
            </p:nvSpPr>
            <p:spPr bwMode="auto">
              <a:xfrm>
                <a:off x="1581" y="262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9" name="Rectangle 159"/>
              <p:cNvSpPr>
                <a:spLocks noChangeArrowheads="1"/>
              </p:cNvSpPr>
              <p:nvPr/>
            </p:nvSpPr>
            <p:spPr bwMode="auto">
              <a:xfrm>
                <a:off x="1581" y="262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1" name="Rectangle 161"/>
              <p:cNvSpPr>
                <a:spLocks noChangeArrowheads="1"/>
              </p:cNvSpPr>
              <p:nvPr/>
            </p:nvSpPr>
            <p:spPr bwMode="auto">
              <a:xfrm>
                <a:off x="1581" y="2630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2" name="Rectangle 162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3" name="Rectangle 163"/>
              <p:cNvSpPr>
                <a:spLocks noChangeArrowheads="1"/>
              </p:cNvSpPr>
              <p:nvPr/>
            </p:nvSpPr>
            <p:spPr bwMode="auto">
              <a:xfrm>
                <a:off x="1581" y="2633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4" name="Rectangle 164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5" name="Rectangle 165"/>
              <p:cNvSpPr>
                <a:spLocks noChangeArrowheads="1"/>
              </p:cNvSpPr>
              <p:nvPr/>
            </p:nvSpPr>
            <p:spPr bwMode="auto">
              <a:xfrm>
                <a:off x="1581" y="2634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6" name="Rectangle 166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7" name="Rectangle 167"/>
              <p:cNvSpPr>
                <a:spLocks noChangeArrowheads="1"/>
              </p:cNvSpPr>
              <p:nvPr/>
            </p:nvSpPr>
            <p:spPr bwMode="auto">
              <a:xfrm>
                <a:off x="1581" y="2637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8" name="Rectangle 168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9" name="Rectangle 169"/>
              <p:cNvSpPr>
                <a:spLocks noChangeArrowheads="1"/>
              </p:cNvSpPr>
              <p:nvPr/>
            </p:nvSpPr>
            <p:spPr bwMode="auto">
              <a:xfrm>
                <a:off x="1581" y="2639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0" name="Rectangle 170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1" name="Rectangle 171"/>
              <p:cNvSpPr>
                <a:spLocks noChangeArrowheads="1"/>
              </p:cNvSpPr>
              <p:nvPr/>
            </p:nvSpPr>
            <p:spPr bwMode="auto">
              <a:xfrm>
                <a:off x="1581" y="2641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2" name="Rectangle 172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3" name="Rectangle 173"/>
              <p:cNvSpPr>
                <a:spLocks noChangeArrowheads="1"/>
              </p:cNvSpPr>
              <p:nvPr/>
            </p:nvSpPr>
            <p:spPr bwMode="auto">
              <a:xfrm>
                <a:off x="1581" y="2643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4" name="Rectangle 174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5" name="Rectangle 175"/>
              <p:cNvSpPr>
                <a:spLocks noChangeArrowheads="1"/>
              </p:cNvSpPr>
              <p:nvPr/>
            </p:nvSpPr>
            <p:spPr bwMode="auto">
              <a:xfrm>
                <a:off x="1581" y="2645"/>
                <a:ext cx="158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6" name="Rectangle 176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7" name="Rectangle 177"/>
              <p:cNvSpPr>
                <a:spLocks noChangeArrowheads="1"/>
              </p:cNvSpPr>
              <p:nvPr/>
            </p:nvSpPr>
            <p:spPr bwMode="auto">
              <a:xfrm>
                <a:off x="1581" y="2647"/>
                <a:ext cx="158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8" name="Freeform 178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  <a:close/>
                  </a:path>
                </a:pathLst>
              </a:custGeom>
              <a:solidFill>
                <a:srgbClr val="003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9" name="Freeform 179"/>
              <p:cNvSpPr>
                <a:spLocks/>
              </p:cNvSpPr>
              <p:nvPr/>
            </p:nvSpPr>
            <p:spPr bwMode="auto">
              <a:xfrm>
                <a:off x="1570" y="2593"/>
                <a:ext cx="173" cy="62"/>
              </a:xfrm>
              <a:custGeom>
                <a:avLst/>
                <a:gdLst>
                  <a:gd name="T0" fmla="*/ 173 w 173"/>
                  <a:gd name="T1" fmla="*/ 57 h 62"/>
                  <a:gd name="T2" fmla="*/ 31 w 173"/>
                  <a:gd name="T3" fmla="*/ 57 h 62"/>
                  <a:gd name="T4" fmla="*/ 31 w 173"/>
                  <a:gd name="T5" fmla="*/ 57 h 62"/>
                  <a:gd name="T6" fmla="*/ 23 w 173"/>
                  <a:gd name="T7" fmla="*/ 54 h 62"/>
                  <a:gd name="T8" fmla="*/ 16 w 173"/>
                  <a:gd name="T9" fmla="*/ 50 h 62"/>
                  <a:gd name="T10" fmla="*/ 12 w 173"/>
                  <a:gd name="T11" fmla="*/ 45 h 62"/>
                  <a:gd name="T12" fmla="*/ 11 w 173"/>
                  <a:gd name="T13" fmla="*/ 41 h 62"/>
                  <a:gd name="T14" fmla="*/ 11 w 173"/>
                  <a:gd name="T15" fmla="*/ 37 h 62"/>
                  <a:gd name="T16" fmla="*/ 11 w 173"/>
                  <a:gd name="T17" fmla="*/ 26 h 62"/>
                  <a:gd name="T18" fmla="*/ 11 w 173"/>
                  <a:gd name="T19" fmla="*/ 26 h 62"/>
                  <a:gd name="T20" fmla="*/ 11 w 173"/>
                  <a:gd name="T21" fmla="*/ 22 h 62"/>
                  <a:gd name="T22" fmla="*/ 12 w 173"/>
                  <a:gd name="T23" fmla="*/ 18 h 62"/>
                  <a:gd name="T24" fmla="*/ 16 w 173"/>
                  <a:gd name="T25" fmla="*/ 13 h 62"/>
                  <a:gd name="T26" fmla="*/ 23 w 173"/>
                  <a:gd name="T27" fmla="*/ 8 h 62"/>
                  <a:gd name="T28" fmla="*/ 31 w 173"/>
                  <a:gd name="T29" fmla="*/ 7 h 62"/>
                  <a:gd name="T30" fmla="*/ 173 w 173"/>
                  <a:gd name="T31" fmla="*/ 7 h 62"/>
                  <a:gd name="T32" fmla="*/ 173 w 173"/>
                  <a:gd name="T33" fmla="*/ 0 h 62"/>
                  <a:gd name="T34" fmla="*/ 23 w 173"/>
                  <a:gd name="T35" fmla="*/ 0 h 62"/>
                  <a:gd name="T36" fmla="*/ 23 w 173"/>
                  <a:gd name="T37" fmla="*/ 0 h 62"/>
                  <a:gd name="T38" fmla="*/ 19 w 173"/>
                  <a:gd name="T39" fmla="*/ 2 h 62"/>
                  <a:gd name="T40" fmla="*/ 14 w 173"/>
                  <a:gd name="T41" fmla="*/ 3 h 62"/>
                  <a:gd name="T42" fmla="*/ 10 w 173"/>
                  <a:gd name="T43" fmla="*/ 4 h 62"/>
                  <a:gd name="T44" fmla="*/ 7 w 173"/>
                  <a:gd name="T45" fmla="*/ 8 h 62"/>
                  <a:gd name="T46" fmla="*/ 4 w 173"/>
                  <a:gd name="T47" fmla="*/ 11 h 62"/>
                  <a:gd name="T48" fmla="*/ 2 w 173"/>
                  <a:gd name="T49" fmla="*/ 15 h 62"/>
                  <a:gd name="T50" fmla="*/ 0 w 173"/>
                  <a:gd name="T51" fmla="*/ 19 h 62"/>
                  <a:gd name="T52" fmla="*/ 0 w 173"/>
                  <a:gd name="T53" fmla="*/ 25 h 62"/>
                  <a:gd name="T54" fmla="*/ 0 w 173"/>
                  <a:gd name="T55" fmla="*/ 38 h 62"/>
                  <a:gd name="T56" fmla="*/ 0 w 173"/>
                  <a:gd name="T57" fmla="*/ 38 h 62"/>
                  <a:gd name="T58" fmla="*/ 0 w 173"/>
                  <a:gd name="T59" fmla="*/ 44 h 62"/>
                  <a:gd name="T60" fmla="*/ 2 w 173"/>
                  <a:gd name="T61" fmla="*/ 48 h 62"/>
                  <a:gd name="T62" fmla="*/ 4 w 173"/>
                  <a:gd name="T63" fmla="*/ 52 h 62"/>
                  <a:gd name="T64" fmla="*/ 7 w 173"/>
                  <a:gd name="T65" fmla="*/ 56 h 62"/>
                  <a:gd name="T66" fmla="*/ 10 w 173"/>
                  <a:gd name="T67" fmla="*/ 58 h 62"/>
                  <a:gd name="T68" fmla="*/ 14 w 173"/>
                  <a:gd name="T69" fmla="*/ 60 h 62"/>
                  <a:gd name="T70" fmla="*/ 19 w 173"/>
                  <a:gd name="T71" fmla="*/ 61 h 62"/>
                  <a:gd name="T72" fmla="*/ 23 w 173"/>
                  <a:gd name="T73" fmla="*/ 62 h 62"/>
                  <a:gd name="T74" fmla="*/ 173 w 173"/>
                  <a:gd name="T75" fmla="*/ 62 h 62"/>
                  <a:gd name="T76" fmla="*/ 173 w 173"/>
                  <a:gd name="T7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3" h="62">
                    <a:moveTo>
                      <a:pt x="173" y="57"/>
                    </a:moveTo>
                    <a:lnTo>
                      <a:pt x="31" y="57"/>
                    </a:lnTo>
                    <a:lnTo>
                      <a:pt x="31" y="57"/>
                    </a:lnTo>
                    <a:lnTo>
                      <a:pt x="23" y="54"/>
                    </a:lnTo>
                    <a:lnTo>
                      <a:pt x="16" y="50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11" y="3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2"/>
                    </a:lnTo>
                    <a:lnTo>
                      <a:pt x="12" y="18"/>
                    </a:lnTo>
                    <a:lnTo>
                      <a:pt x="16" y="13"/>
                    </a:lnTo>
                    <a:lnTo>
                      <a:pt x="23" y="8"/>
                    </a:lnTo>
                    <a:lnTo>
                      <a:pt x="31" y="7"/>
                    </a:lnTo>
                    <a:lnTo>
                      <a:pt x="173" y="7"/>
                    </a:lnTo>
                    <a:lnTo>
                      <a:pt x="17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4" y="52"/>
                    </a:lnTo>
                    <a:lnTo>
                      <a:pt x="7" y="56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9" y="61"/>
                    </a:lnTo>
                    <a:lnTo>
                      <a:pt x="23" y="62"/>
                    </a:lnTo>
                    <a:lnTo>
                      <a:pt x="173" y="62"/>
                    </a:lnTo>
                    <a:lnTo>
                      <a:pt x="173" y="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0" name="Freeform 180"/>
              <p:cNvSpPr>
                <a:spLocks/>
              </p:cNvSpPr>
              <p:nvPr/>
            </p:nvSpPr>
            <p:spPr bwMode="auto">
              <a:xfrm>
                <a:off x="1596" y="2537"/>
                <a:ext cx="162" cy="54"/>
              </a:xfrm>
              <a:custGeom>
                <a:avLst/>
                <a:gdLst>
                  <a:gd name="T0" fmla="*/ 0 w 162"/>
                  <a:gd name="T1" fmla="*/ 0 h 54"/>
                  <a:gd name="T2" fmla="*/ 138 w 162"/>
                  <a:gd name="T3" fmla="*/ 0 h 54"/>
                  <a:gd name="T4" fmla="*/ 138 w 162"/>
                  <a:gd name="T5" fmla="*/ 0 h 54"/>
                  <a:gd name="T6" fmla="*/ 143 w 162"/>
                  <a:gd name="T7" fmla="*/ 0 h 54"/>
                  <a:gd name="T8" fmla="*/ 147 w 162"/>
                  <a:gd name="T9" fmla="*/ 1 h 54"/>
                  <a:gd name="T10" fmla="*/ 151 w 162"/>
                  <a:gd name="T11" fmla="*/ 4 h 54"/>
                  <a:gd name="T12" fmla="*/ 155 w 162"/>
                  <a:gd name="T13" fmla="*/ 6 h 54"/>
                  <a:gd name="T14" fmla="*/ 158 w 162"/>
                  <a:gd name="T15" fmla="*/ 10 h 54"/>
                  <a:gd name="T16" fmla="*/ 159 w 162"/>
                  <a:gd name="T17" fmla="*/ 15 h 54"/>
                  <a:gd name="T18" fmla="*/ 161 w 162"/>
                  <a:gd name="T19" fmla="*/ 19 h 54"/>
                  <a:gd name="T20" fmla="*/ 162 w 162"/>
                  <a:gd name="T21" fmla="*/ 24 h 54"/>
                  <a:gd name="T22" fmla="*/ 162 w 162"/>
                  <a:gd name="T23" fmla="*/ 29 h 54"/>
                  <a:gd name="T24" fmla="*/ 162 w 162"/>
                  <a:gd name="T25" fmla="*/ 29 h 54"/>
                  <a:gd name="T26" fmla="*/ 161 w 162"/>
                  <a:gd name="T27" fmla="*/ 33 h 54"/>
                  <a:gd name="T28" fmla="*/ 159 w 162"/>
                  <a:gd name="T29" fmla="*/ 39 h 54"/>
                  <a:gd name="T30" fmla="*/ 158 w 162"/>
                  <a:gd name="T31" fmla="*/ 43 h 54"/>
                  <a:gd name="T32" fmla="*/ 155 w 162"/>
                  <a:gd name="T33" fmla="*/ 46 h 54"/>
                  <a:gd name="T34" fmla="*/ 151 w 162"/>
                  <a:gd name="T35" fmla="*/ 50 h 54"/>
                  <a:gd name="T36" fmla="*/ 147 w 162"/>
                  <a:gd name="T37" fmla="*/ 51 h 54"/>
                  <a:gd name="T38" fmla="*/ 143 w 162"/>
                  <a:gd name="T39" fmla="*/ 52 h 54"/>
                  <a:gd name="T40" fmla="*/ 138 w 162"/>
                  <a:gd name="T41" fmla="*/ 54 h 54"/>
                  <a:gd name="T42" fmla="*/ 0 w 162"/>
                  <a:gd name="T43" fmla="*/ 54 h 54"/>
                  <a:gd name="T44" fmla="*/ 0 w 162"/>
                  <a:gd name="T4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54">
                    <a:moveTo>
                      <a:pt x="0" y="0"/>
                    </a:moveTo>
                    <a:lnTo>
                      <a:pt x="138" y="0"/>
                    </a:lnTo>
                    <a:lnTo>
                      <a:pt x="138" y="0"/>
                    </a:lnTo>
                    <a:lnTo>
                      <a:pt x="143" y="0"/>
                    </a:lnTo>
                    <a:lnTo>
                      <a:pt x="147" y="1"/>
                    </a:lnTo>
                    <a:lnTo>
                      <a:pt x="151" y="4"/>
                    </a:lnTo>
                    <a:lnTo>
                      <a:pt x="155" y="6"/>
                    </a:lnTo>
                    <a:lnTo>
                      <a:pt x="158" y="10"/>
                    </a:lnTo>
                    <a:lnTo>
                      <a:pt x="159" y="15"/>
                    </a:lnTo>
                    <a:lnTo>
                      <a:pt x="161" y="19"/>
                    </a:lnTo>
                    <a:lnTo>
                      <a:pt x="162" y="24"/>
                    </a:lnTo>
                    <a:lnTo>
                      <a:pt x="162" y="29"/>
                    </a:lnTo>
                    <a:lnTo>
                      <a:pt x="162" y="29"/>
                    </a:lnTo>
                    <a:lnTo>
                      <a:pt x="161" y="33"/>
                    </a:lnTo>
                    <a:lnTo>
                      <a:pt x="159" y="39"/>
                    </a:lnTo>
                    <a:lnTo>
                      <a:pt x="158" y="43"/>
                    </a:lnTo>
                    <a:lnTo>
                      <a:pt x="155" y="46"/>
                    </a:lnTo>
                    <a:lnTo>
                      <a:pt x="151" y="50"/>
                    </a:lnTo>
                    <a:lnTo>
                      <a:pt x="147" y="51"/>
                    </a:lnTo>
                    <a:lnTo>
                      <a:pt x="143" y="52"/>
                    </a:lnTo>
                    <a:lnTo>
                      <a:pt x="138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1" name="Rectangle 181"/>
              <p:cNvSpPr>
                <a:spLocks noChangeArrowheads="1"/>
              </p:cNvSpPr>
              <p:nvPr/>
            </p:nvSpPr>
            <p:spPr bwMode="auto">
              <a:xfrm>
                <a:off x="1596" y="2539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2" name="Rectangle 182"/>
              <p:cNvSpPr>
                <a:spLocks noChangeArrowheads="1"/>
              </p:cNvSpPr>
              <p:nvPr/>
            </p:nvSpPr>
            <p:spPr bwMode="auto">
              <a:xfrm>
                <a:off x="1596" y="254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3" name="Rectangle 183"/>
              <p:cNvSpPr>
                <a:spLocks noChangeArrowheads="1"/>
              </p:cNvSpPr>
              <p:nvPr/>
            </p:nvSpPr>
            <p:spPr bwMode="auto">
              <a:xfrm>
                <a:off x="1596" y="2543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4" name="Rectangle 184"/>
              <p:cNvSpPr>
                <a:spLocks noChangeArrowheads="1"/>
              </p:cNvSpPr>
              <p:nvPr/>
            </p:nvSpPr>
            <p:spPr bwMode="auto">
              <a:xfrm>
                <a:off x="1596" y="254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5" name="Rectangle 185"/>
              <p:cNvSpPr>
                <a:spLocks noChangeArrowheads="1"/>
              </p:cNvSpPr>
              <p:nvPr/>
            </p:nvSpPr>
            <p:spPr bwMode="auto">
              <a:xfrm>
                <a:off x="1596" y="254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6" name="Rectangle 186"/>
              <p:cNvSpPr>
                <a:spLocks noChangeArrowheads="1"/>
              </p:cNvSpPr>
              <p:nvPr/>
            </p:nvSpPr>
            <p:spPr bwMode="auto">
              <a:xfrm>
                <a:off x="1596" y="255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7" name="Rectangle 187"/>
              <p:cNvSpPr>
                <a:spLocks noChangeArrowheads="1"/>
              </p:cNvSpPr>
              <p:nvPr/>
            </p:nvSpPr>
            <p:spPr bwMode="auto">
              <a:xfrm>
                <a:off x="1596" y="255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8" name="Rectangle 188"/>
              <p:cNvSpPr>
                <a:spLocks noChangeArrowheads="1"/>
              </p:cNvSpPr>
              <p:nvPr/>
            </p:nvSpPr>
            <p:spPr bwMode="auto">
              <a:xfrm>
                <a:off x="1596" y="255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9" name="Rectangle 189"/>
              <p:cNvSpPr>
                <a:spLocks noChangeArrowheads="1"/>
              </p:cNvSpPr>
              <p:nvPr/>
            </p:nvSpPr>
            <p:spPr bwMode="auto">
              <a:xfrm>
                <a:off x="1596" y="255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0" name="Rectangle 190"/>
              <p:cNvSpPr>
                <a:spLocks noChangeArrowheads="1"/>
              </p:cNvSpPr>
              <p:nvPr/>
            </p:nvSpPr>
            <p:spPr bwMode="auto">
              <a:xfrm>
                <a:off x="1596" y="256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1" name="Rectangle 191"/>
              <p:cNvSpPr>
                <a:spLocks noChangeArrowheads="1"/>
              </p:cNvSpPr>
              <p:nvPr/>
            </p:nvSpPr>
            <p:spPr bwMode="auto">
              <a:xfrm>
                <a:off x="1596" y="2562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2" name="Rectangle 192"/>
              <p:cNvSpPr>
                <a:spLocks noChangeArrowheads="1"/>
              </p:cNvSpPr>
              <p:nvPr/>
            </p:nvSpPr>
            <p:spPr bwMode="auto">
              <a:xfrm>
                <a:off x="1596" y="256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3" name="Rectangle 193"/>
              <p:cNvSpPr>
                <a:spLocks noChangeArrowheads="1"/>
              </p:cNvSpPr>
              <p:nvPr/>
            </p:nvSpPr>
            <p:spPr bwMode="auto">
              <a:xfrm>
                <a:off x="1596" y="2566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4" name="Rectangle 194"/>
              <p:cNvSpPr>
                <a:spLocks noChangeArrowheads="1"/>
              </p:cNvSpPr>
              <p:nvPr/>
            </p:nvSpPr>
            <p:spPr bwMode="auto">
              <a:xfrm>
                <a:off x="1596" y="2569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5" name="Rectangle 195"/>
              <p:cNvSpPr>
                <a:spLocks noChangeArrowheads="1"/>
              </p:cNvSpPr>
              <p:nvPr/>
            </p:nvSpPr>
            <p:spPr bwMode="auto">
              <a:xfrm>
                <a:off x="1596" y="2570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6" name="Rectangle 196"/>
              <p:cNvSpPr>
                <a:spLocks noChangeArrowheads="1"/>
              </p:cNvSpPr>
              <p:nvPr/>
            </p:nvSpPr>
            <p:spPr bwMode="auto">
              <a:xfrm>
                <a:off x="1596" y="257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7" name="Rectangle 197"/>
              <p:cNvSpPr>
                <a:spLocks noChangeArrowheads="1"/>
              </p:cNvSpPr>
              <p:nvPr/>
            </p:nvSpPr>
            <p:spPr bwMode="auto">
              <a:xfrm>
                <a:off x="1596" y="2576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8" name="Rectangle 198"/>
              <p:cNvSpPr>
                <a:spLocks noChangeArrowheads="1"/>
              </p:cNvSpPr>
              <p:nvPr/>
            </p:nvSpPr>
            <p:spPr bwMode="auto">
              <a:xfrm>
                <a:off x="1596" y="2577"/>
                <a:ext cx="158" cy="2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9" name="Rectangle 199"/>
              <p:cNvSpPr>
                <a:spLocks noChangeArrowheads="1"/>
              </p:cNvSpPr>
              <p:nvPr/>
            </p:nvSpPr>
            <p:spPr bwMode="auto">
              <a:xfrm>
                <a:off x="1596" y="2580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0" name="Rectangle 200"/>
              <p:cNvSpPr>
                <a:spLocks noChangeArrowheads="1"/>
              </p:cNvSpPr>
              <p:nvPr/>
            </p:nvSpPr>
            <p:spPr bwMode="auto">
              <a:xfrm>
                <a:off x="1596" y="2583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1" name="Rectangle 201"/>
              <p:cNvSpPr>
                <a:spLocks noChangeArrowheads="1"/>
              </p:cNvSpPr>
              <p:nvPr/>
            </p:nvSpPr>
            <p:spPr bwMode="auto">
              <a:xfrm>
                <a:off x="1596" y="2584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2" name="Rectangle 202"/>
              <p:cNvSpPr>
                <a:spLocks noChangeArrowheads="1"/>
              </p:cNvSpPr>
              <p:nvPr/>
            </p:nvSpPr>
            <p:spPr bwMode="auto">
              <a:xfrm>
                <a:off x="1596" y="2587"/>
                <a:ext cx="158" cy="1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3" name="Freeform 203"/>
              <p:cNvSpPr>
                <a:spLocks/>
              </p:cNvSpPr>
              <p:nvPr/>
            </p:nvSpPr>
            <p:spPr bwMode="auto">
              <a:xfrm>
                <a:off x="1592" y="2533"/>
                <a:ext cx="174" cy="60"/>
              </a:xfrm>
              <a:custGeom>
                <a:avLst/>
                <a:gdLst>
                  <a:gd name="T0" fmla="*/ 0 w 174"/>
                  <a:gd name="T1" fmla="*/ 55 h 60"/>
                  <a:gd name="T2" fmla="*/ 142 w 174"/>
                  <a:gd name="T3" fmla="*/ 55 h 60"/>
                  <a:gd name="T4" fmla="*/ 142 w 174"/>
                  <a:gd name="T5" fmla="*/ 55 h 60"/>
                  <a:gd name="T6" fmla="*/ 150 w 174"/>
                  <a:gd name="T7" fmla="*/ 54 h 60"/>
                  <a:gd name="T8" fmla="*/ 156 w 174"/>
                  <a:gd name="T9" fmla="*/ 50 h 60"/>
                  <a:gd name="T10" fmla="*/ 161 w 174"/>
                  <a:gd name="T11" fmla="*/ 44 h 60"/>
                  <a:gd name="T12" fmla="*/ 162 w 174"/>
                  <a:gd name="T13" fmla="*/ 40 h 60"/>
                  <a:gd name="T14" fmla="*/ 163 w 174"/>
                  <a:gd name="T15" fmla="*/ 36 h 60"/>
                  <a:gd name="T16" fmla="*/ 163 w 174"/>
                  <a:gd name="T17" fmla="*/ 24 h 60"/>
                  <a:gd name="T18" fmla="*/ 163 w 174"/>
                  <a:gd name="T19" fmla="*/ 24 h 60"/>
                  <a:gd name="T20" fmla="*/ 162 w 174"/>
                  <a:gd name="T21" fmla="*/ 21 h 60"/>
                  <a:gd name="T22" fmla="*/ 161 w 174"/>
                  <a:gd name="T23" fmla="*/ 17 h 60"/>
                  <a:gd name="T24" fmla="*/ 156 w 174"/>
                  <a:gd name="T25" fmla="*/ 10 h 60"/>
                  <a:gd name="T26" fmla="*/ 150 w 174"/>
                  <a:gd name="T27" fmla="*/ 6 h 60"/>
                  <a:gd name="T28" fmla="*/ 142 w 174"/>
                  <a:gd name="T29" fmla="*/ 5 h 60"/>
                  <a:gd name="T30" fmla="*/ 0 w 174"/>
                  <a:gd name="T31" fmla="*/ 5 h 60"/>
                  <a:gd name="T32" fmla="*/ 0 w 174"/>
                  <a:gd name="T33" fmla="*/ 0 h 60"/>
                  <a:gd name="T34" fmla="*/ 150 w 174"/>
                  <a:gd name="T35" fmla="*/ 0 h 60"/>
                  <a:gd name="T36" fmla="*/ 150 w 174"/>
                  <a:gd name="T37" fmla="*/ 0 h 60"/>
                  <a:gd name="T38" fmla="*/ 155 w 174"/>
                  <a:gd name="T39" fmla="*/ 0 h 60"/>
                  <a:gd name="T40" fmla="*/ 159 w 174"/>
                  <a:gd name="T41" fmla="*/ 1 h 60"/>
                  <a:gd name="T42" fmla="*/ 163 w 174"/>
                  <a:gd name="T43" fmla="*/ 4 h 60"/>
                  <a:gd name="T44" fmla="*/ 166 w 174"/>
                  <a:gd name="T45" fmla="*/ 6 h 60"/>
                  <a:gd name="T46" fmla="*/ 170 w 174"/>
                  <a:gd name="T47" fmla="*/ 10 h 60"/>
                  <a:gd name="T48" fmla="*/ 171 w 174"/>
                  <a:gd name="T49" fmla="*/ 14 h 60"/>
                  <a:gd name="T50" fmla="*/ 173 w 174"/>
                  <a:gd name="T51" fmla="*/ 19 h 60"/>
                  <a:gd name="T52" fmla="*/ 174 w 174"/>
                  <a:gd name="T53" fmla="*/ 23 h 60"/>
                  <a:gd name="T54" fmla="*/ 174 w 174"/>
                  <a:gd name="T55" fmla="*/ 37 h 60"/>
                  <a:gd name="T56" fmla="*/ 174 w 174"/>
                  <a:gd name="T57" fmla="*/ 37 h 60"/>
                  <a:gd name="T58" fmla="*/ 173 w 174"/>
                  <a:gd name="T59" fmla="*/ 43 h 60"/>
                  <a:gd name="T60" fmla="*/ 171 w 174"/>
                  <a:gd name="T61" fmla="*/ 47 h 60"/>
                  <a:gd name="T62" fmla="*/ 170 w 174"/>
                  <a:gd name="T63" fmla="*/ 51 h 60"/>
                  <a:gd name="T64" fmla="*/ 166 w 174"/>
                  <a:gd name="T65" fmla="*/ 54 h 60"/>
                  <a:gd name="T66" fmla="*/ 163 w 174"/>
                  <a:gd name="T67" fmla="*/ 56 h 60"/>
                  <a:gd name="T68" fmla="*/ 159 w 174"/>
                  <a:gd name="T69" fmla="*/ 59 h 60"/>
                  <a:gd name="T70" fmla="*/ 155 w 174"/>
                  <a:gd name="T71" fmla="*/ 60 h 60"/>
                  <a:gd name="T72" fmla="*/ 150 w 174"/>
                  <a:gd name="T73" fmla="*/ 60 h 60"/>
                  <a:gd name="T74" fmla="*/ 0 w 174"/>
                  <a:gd name="T75" fmla="*/ 60 h 60"/>
                  <a:gd name="T76" fmla="*/ 0 w 174"/>
                  <a:gd name="T77" fmla="*/ 5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4" h="60">
                    <a:moveTo>
                      <a:pt x="0" y="55"/>
                    </a:moveTo>
                    <a:lnTo>
                      <a:pt x="142" y="55"/>
                    </a:lnTo>
                    <a:lnTo>
                      <a:pt x="142" y="55"/>
                    </a:lnTo>
                    <a:lnTo>
                      <a:pt x="150" y="54"/>
                    </a:lnTo>
                    <a:lnTo>
                      <a:pt x="156" y="50"/>
                    </a:lnTo>
                    <a:lnTo>
                      <a:pt x="161" y="44"/>
                    </a:lnTo>
                    <a:lnTo>
                      <a:pt x="162" y="40"/>
                    </a:lnTo>
                    <a:lnTo>
                      <a:pt x="163" y="36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2" y="21"/>
                    </a:lnTo>
                    <a:lnTo>
                      <a:pt x="161" y="17"/>
                    </a:lnTo>
                    <a:lnTo>
                      <a:pt x="156" y="10"/>
                    </a:lnTo>
                    <a:lnTo>
                      <a:pt x="150" y="6"/>
                    </a:lnTo>
                    <a:lnTo>
                      <a:pt x="142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5" y="0"/>
                    </a:lnTo>
                    <a:lnTo>
                      <a:pt x="159" y="1"/>
                    </a:lnTo>
                    <a:lnTo>
                      <a:pt x="163" y="4"/>
                    </a:lnTo>
                    <a:lnTo>
                      <a:pt x="166" y="6"/>
                    </a:lnTo>
                    <a:lnTo>
                      <a:pt x="170" y="10"/>
                    </a:lnTo>
                    <a:lnTo>
                      <a:pt x="171" y="14"/>
                    </a:lnTo>
                    <a:lnTo>
                      <a:pt x="173" y="19"/>
                    </a:lnTo>
                    <a:lnTo>
                      <a:pt x="174" y="23"/>
                    </a:lnTo>
                    <a:lnTo>
                      <a:pt x="174" y="37"/>
                    </a:lnTo>
                    <a:lnTo>
                      <a:pt x="174" y="37"/>
                    </a:lnTo>
                    <a:lnTo>
                      <a:pt x="173" y="43"/>
                    </a:lnTo>
                    <a:lnTo>
                      <a:pt x="171" y="47"/>
                    </a:lnTo>
                    <a:lnTo>
                      <a:pt x="170" y="51"/>
                    </a:lnTo>
                    <a:lnTo>
                      <a:pt x="166" y="54"/>
                    </a:lnTo>
                    <a:lnTo>
                      <a:pt x="163" y="56"/>
                    </a:lnTo>
                    <a:lnTo>
                      <a:pt x="159" y="59"/>
                    </a:lnTo>
                    <a:lnTo>
                      <a:pt x="155" y="60"/>
                    </a:lnTo>
                    <a:lnTo>
                      <a:pt x="150" y="60"/>
                    </a:lnTo>
                    <a:lnTo>
                      <a:pt x="0" y="6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AA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4" name="Freeform 204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5" name="Freeform 205"/>
              <p:cNvSpPr>
                <a:spLocks/>
              </p:cNvSpPr>
              <p:nvPr/>
            </p:nvSpPr>
            <p:spPr bwMode="auto">
              <a:xfrm>
                <a:off x="1832" y="2570"/>
                <a:ext cx="83" cy="91"/>
              </a:xfrm>
              <a:custGeom>
                <a:avLst/>
                <a:gdLst>
                  <a:gd name="T0" fmla="*/ 0 w 83"/>
                  <a:gd name="T1" fmla="*/ 54 h 91"/>
                  <a:gd name="T2" fmla="*/ 0 w 83"/>
                  <a:gd name="T3" fmla="*/ 54 h 91"/>
                  <a:gd name="T4" fmla="*/ 3 w 83"/>
                  <a:gd name="T5" fmla="*/ 63 h 91"/>
                  <a:gd name="T6" fmla="*/ 7 w 83"/>
                  <a:gd name="T7" fmla="*/ 71 h 91"/>
                  <a:gd name="T8" fmla="*/ 12 w 83"/>
                  <a:gd name="T9" fmla="*/ 77 h 91"/>
                  <a:gd name="T10" fmla="*/ 19 w 83"/>
                  <a:gd name="T11" fmla="*/ 83 h 91"/>
                  <a:gd name="T12" fmla="*/ 26 w 83"/>
                  <a:gd name="T13" fmla="*/ 87 h 91"/>
                  <a:gd name="T14" fmla="*/ 34 w 83"/>
                  <a:gd name="T15" fmla="*/ 90 h 91"/>
                  <a:gd name="T16" fmla="*/ 42 w 83"/>
                  <a:gd name="T17" fmla="*/ 91 h 91"/>
                  <a:gd name="T18" fmla="*/ 50 w 83"/>
                  <a:gd name="T19" fmla="*/ 91 h 91"/>
                  <a:gd name="T20" fmla="*/ 50 w 83"/>
                  <a:gd name="T21" fmla="*/ 91 h 91"/>
                  <a:gd name="T22" fmla="*/ 58 w 83"/>
                  <a:gd name="T23" fmla="*/ 88 h 91"/>
                  <a:gd name="T24" fmla="*/ 65 w 83"/>
                  <a:gd name="T25" fmla="*/ 84 h 91"/>
                  <a:gd name="T26" fmla="*/ 70 w 83"/>
                  <a:gd name="T27" fmla="*/ 79 h 91"/>
                  <a:gd name="T28" fmla="*/ 76 w 83"/>
                  <a:gd name="T29" fmla="*/ 72 h 91"/>
                  <a:gd name="T30" fmla="*/ 80 w 83"/>
                  <a:gd name="T31" fmla="*/ 64 h 91"/>
                  <a:gd name="T32" fmla="*/ 81 w 83"/>
                  <a:gd name="T33" fmla="*/ 56 h 91"/>
                  <a:gd name="T34" fmla="*/ 83 w 83"/>
                  <a:gd name="T35" fmla="*/ 46 h 91"/>
                  <a:gd name="T36" fmla="*/ 81 w 83"/>
                  <a:gd name="T37" fmla="*/ 38 h 91"/>
                  <a:gd name="T38" fmla="*/ 81 w 83"/>
                  <a:gd name="T39" fmla="*/ 38 h 91"/>
                  <a:gd name="T40" fmla="*/ 78 w 83"/>
                  <a:gd name="T41" fmla="*/ 29 h 91"/>
                  <a:gd name="T42" fmla="*/ 74 w 83"/>
                  <a:gd name="T43" fmla="*/ 21 h 91"/>
                  <a:gd name="T44" fmla="*/ 69 w 83"/>
                  <a:gd name="T45" fmla="*/ 14 h 91"/>
                  <a:gd name="T46" fmla="*/ 64 w 83"/>
                  <a:gd name="T47" fmla="*/ 9 h 91"/>
                  <a:gd name="T48" fmla="*/ 56 w 83"/>
                  <a:gd name="T49" fmla="*/ 4 h 91"/>
                  <a:gd name="T50" fmla="*/ 49 w 83"/>
                  <a:gd name="T51" fmla="*/ 2 h 91"/>
                  <a:gd name="T52" fmla="*/ 41 w 83"/>
                  <a:gd name="T53" fmla="*/ 0 h 91"/>
                  <a:gd name="T54" fmla="*/ 33 w 83"/>
                  <a:gd name="T55" fmla="*/ 2 h 91"/>
                  <a:gd name="T56" fmla="*/ 33 w 83"/>
                  <a:gd name="T57" fmla="*/ 2 h 91"/>
                  <a:gd name="T58" fmla="*/ 24 w 83"/>
                  <a:gd name="T59" fmla="*/ 4 h 91"/>
                  <a:gd name="T60" fmla="*/ 18 w 83"/>
                  <a:gd name="T61" fmla="*/ 9 h 91"/>
                  <a:gd name="T62" fmla="*/ 11 w 83"/>
                  <a:gd name="T63" fmla="*/ 14 h 91"/>
                  <a:gd name="T64" fmla="*/ 6 w 83"/>
                  <a:gd name="T65" fmla="*/ 21 h 91"/>
                  <a:gd name="T66" fmla="*/ 3 w 83"/>
                  <a:gd name="T67" fmla="*/ 27 h 91"/>
                  <a:gd name="T68" fmla="*/ 0 w 83"/>
                  <a:gd name="T69" fmla="*/ 36 h 91"/>
                  <a:gd name="T70" fmla="*/ 0 w 83"/>
                  <a:gd name="T71" fmla="*/ 45 h 91"/>
                  <a:gd name="T72" fmla="*/ 0 w 83"/>
                  <a:gd name="T73" fmla="*/ 5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1">
                    <a:moveTo>
                      <a:pt x="0" y="54"/>
                    </a:moveTo>
                    <a:lnTo>
                      <a:pt x="0" y="54"/>
                    </a:lnTo>
                    <a:lnTo>
                      <a:pt x="3" y="63"/>
                    </a:lnTo>
                    <a:lnTo>
                      <a:pt x="7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6" y="87"/>
                    </a:lnTo>
                    <a:lnTo>
                      <a:pt x="34" y="90"/>
                    </a:lnTo>
                    <a:lnTo>
                      <a:pt x="42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8" y="88"/>
                    </a:lnTo>
                    <a:lnTo>
                      <a:pt x="65" y="84"/>
                    </a:lnTo>
                    <a:lnTo>
                      <a:pt x="70" y="79"/>
                    </a:lnTo>
                    <a:lnTo>
                      <a:pt x="76" y="72"/>
                    </a:lnTo>
                    <a:lnTo>
                      <a:pt x="80" y="64"/>
                    </a:lnTo>
                    <a:lnTo>
                      <a:pt x="81" y="56"/>
                    </a:lnTo>
                    <a:lnTo>
                      <a:pt x="83" y="46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4" y="9"/>
                    </a:lnTo>
                    <a:lnTo>
                      <a:pt x="56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8" y="9"/>
                    </a:lnTo>
                    <a:lnTo>
                      <a:pt x="11" y="14"/>
                    </a:lnTo>
                    <a:lnTo>
                      <a:pt x="6" y="2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6" name="Freeform 206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7" name="Freeform 207"/>
              <p:cNvSpPr>
                <a:spLocks/>
              </p:cNvSpPr>
              <p:nvPr/>
            </p:nvSpPr>
            <p:spPr bwMode="auto">
              <a:xfrm>
                <a:off x="1828" y="2572"/>
                <a:ext cx="82" cy="90"/>
              </a:xfrm>
              <a:custGeom>
                <a:avLst/>
                <a:gdLst>
                  <a:gd name="T0" fmla="*/ 1 w 82"/>
                  <a:gd name="T1" fmla="*/ 52 h 90"/>
                  <a:gd name="T2" fmla="*/ 1 w 82"/>
                  <a:gd name="T3" fmla="*/ 52 h 90"/>
                  <a:gd name="T4" fmla="*/ 4 w 82"/>
                  <a:gd name="T5" fmla="*/ 62 h 90"/>
                  <a:gd name="T6" fmla="*/ 8 w 82"/>
                  <a:gd name="T7" fmla="*/ 70 h 90"/>
                  <a:gd name="T8" fmla="*/ 14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89 h 90"/>
                  <a:gd name="T20" fmla="*/ 50 w 82"/>
                  <a:gd name="T21" fmla="*/ 89 h 90"/>
                  <a:gd name="T22" fmla="*/ 58 w 82"/>
                  <a:gd name="T23" fmla="*/ 86 h 90"/>
                  <a:gd name="T24" fmla="*/ 65 w 82"/>
                  <a:gd name="T25" fmla="*/ 82 h 90"/>
                  <a:gd name="T26" fmla="*/ 72 w 82"/>
                  <a:gd name="T27" fmla="*/ 77 h 90"/>
                  <a:gd name="T28" fmla="*/ 76 w 82"/>
                  <a:gd name="T29" fmla="*/ 70 h 90"/>
                  <a:gd name="T30" fmla="*/ 80 w 82"/>
                  <a:gd name="T31" fmla="*/ 63 h 90"/>
                  <a:gd name="T32" fmla="*/ 82 w 82"/>
                  <a:gd name="T33" fmla="*/ 54 h 90"/>
                  <a:gd name="T34" fmla="*/ 82 w 82"/>
                  <a:gd name="T35" fmla="*/ 46 h 90"/>
                  <a:gd name="T36" fmla="*/ 81 w 82"/>
                  <a:gd name="T37" fmla="*/ 36 h 90"/>
                  <a:gd name="T38" fmla="*/ 81 w 82"/>
                  <a:gd name="T39" fmla="*/ 36 h 90"/>
                  <a:gd name="T40" fmla="*/ 78 w 82"/>
                  <a:gd name="T41" fmla="*/ 28 h 90"/>
                  <a:gd name="T42" fmla="*/ 74 w 82"/>
                  <a:gd name="T43" fmla="*/ 20 h 90"/>
                  <a:gd name="T44" fmla="*/ 70 w 82"/>
                  <a:gd name="T45" fmla="*/ 13 h 90"/>
                  <a:gd name="T46" fmla="*/ 64 w 82"/>
                  <a:gd name="T47" fmla="*/ 8 h 90"/>
                  <a:gd name="T48" fmla="*/ 57 w 82"/>
                  <a:gd name="T49" fmla="*/ 2 h 90"/>
                  <a:gd name="T50" fmla="*/ 49 w 82"/>
                  <a:gd name="T51" fmla="*/ 0 h 90"/>
                  <a:gd name="T52" fmla="*/ 41 w 82"/>
                  <a:gd name="T53" fmla="*/ 0 h 90"/>
                  <a:gd name="T54" fmla="*/ 33 w 82"/>
                  <a:gd name="T55" fmla="*/ 0 h 90"/>
                  <a:gd name="T56" fmla="*/ 33 w 82"/>
                  <a:gd name="T57" fmla="*/ 0 h 90"/>
                  <a:gd name="T58" fmla="*/ 24 w 82"/>
                  <a:gd name="T59" fmla="*/ 2 h 90"/>
                  <a:gd name="T60" fmla="*/ 18 w 82"/>
                  <a:gd name="T61" fmla="*/ 7 h 90"/>
                  <a:gd name="T62" fmla="*/ 11 w 82"/>
                  <a:gd name="T63" fmla="*/ 12 h 90"/>
                  <a:gd name="T64" fmla="*/ 7 w 82"/>
                  <a:gd name="T65" fmla="*/ 19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3 h 90"/>
                  <a:gd name="T72" fmla="*/ 1 w 82"/>
                  <a:gd name="T73" fmla="*/ 5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2"/>
                    </a:moveTo>
                    <a:lnTo>
                      <a:pt x="1" y="52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58" y="86"/>
                    </a:lnTo>
                    <a:lnTo>
                      <a:pt x="65" y="82"/>
                    </a:lnTo>
                    <a:lnTo>
                      <a:pt x="72" y="77"/>
                    </a:lnTo>
                    <a:lnTo>
                      <a:pt x="76" y="70"/>
                    </a:lnTo>
                    <a:lnTo>
                      <a:pt x="80" y="63"/>
                    </a:lnTo>
                    <a:lnTo>
                      <a:pt x="82" y="54"/>
                    </a:lnTo>
                    <a:lnTo>
                      <a:pt x="82" y="4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70" y="13"/>
                    </a:lnTo>
                    <a:lnTo>
                      <a:pt x="64" y="8"/>
                    </a:lnTo>
                    <a:lnTo>
                      <a:pt x="57" y="2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4" y="2"/>
                    </a:lnTo>
                    <a:lnTo>
                      <a:pt x="18" y="7"/>
                    </a:lnTo>
                    <a:lnTo>
                      <a:pt x="11" y="12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8" name="Freeform 208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9" name="Freeform 209"/>
              <p:cNvSpPr>
                <a:spLocks/>
              </p:cNvSpPr>
              <p:nvPr/>
            </p:nvSpPr>
            <p:spPr bwMode="auto">
              <a:xfrm>
                <a:off x="1823" y="2576"/>
                <a:ext cx="77" cy="85"/>
              </a:xfrm>
              <a:custGeom>
                <a:avLst/>
                <a:gdLst>
                  <a:gd name="T0" fmla="*/ 1 w 77"/>
                  <a:gd name="T1" fmla="*/ 50 h 85"/>
                  <a:gd name="T2" fmla="*/ 1 w 77"/>
                  <a:gd name="T3" fmla="*/ 50 h 85"/>
                  <a:gd name="T4" fmla="*/ 2 w 77"/>
                  <a:gd name="T5" fmla="*/ 58 h 85"/>
                  <a:gd name="T6" fmla="*/ 6 w 77"/>
                  <a:gd name="T7" fmla="*/ 66 h 85"/>
                  <a:gd name="T8" fmla="*/ 12 w 77"/>
                  <a:gd name="T9" fmla="*/ 71 h 85"/>
                  <a:gd name="T10" fmla="*/ 17 w 77"/>
                  <a:gd name="T11" fmla="*/ 77 h 85"/>
                  <a:gd name="T12" fmla="*/ 24 w 77"/>
                  <a:gd name="T13" fmla="*/ 81 h 85"/>
                  <a:gd name="T14" fmla="*/ 31 w 77"/>
                  <a:gd name="T15" fmla="*/ 84 h 85"/>
                  <a:gd name="T16" fmla="*/ 39 w 77"/>
                  <a:gd name="T17" fmla="*/ 85 h 85"/>
                  <a:gd name="T18" fmla="*/ 47 w 77"/>
                  <a:gd name="T19" fmla="*/ 84 h 85"/>
                  <a:gd name="T20" fmla="*/ 47 w 77"/>
                  <a:gd name="T21" fmla="*/ 84 h 85"/>
                  <a:gd name="T22" fmla="*/ 54 w 77"/>
                  <a:gd name="T23" fmla="*/ 82 h 85"/>
                  <a:gd name="T24" fmla="*/ 60 w 77"/>
                  <a:gd name="T25" fmla="*/ 78 h 85"/>
                  <a:gd name="T26" fmla="*/ 66 w 77"/>
                  <a:gd name="T27" fmla="*/ 73 h 85"/>
                  <a:gd name="T28" fmla="*/ 71 w 77"/>
                  <a:gd name="T29" fmla="*/ 66 h 85"/>
                  <a:gd name="T30" fmla="*/ 74 w 77"/>
                  <a:gd name="T31" fmla="*/ 59 h 85"/>
                  <a:gd name="T32" fmla="*/ 77 w 77"/>
                  <a:gd name="T33" fmla="*/ 51 h 85"/>
                  <a:gd name="T34" fmla="*/ 77 w 77"/>
                  <a:gd name="T35" fmla="*/ 43 h 85"/>
                  <a:gd name="T36" fmla="*/ 77 w 77"/>
                  <a:gd name="T37" fmla="*/ 35 h 85"/>
                  <a:gd name="T38" fmla="*/ 77 w 77"/>
                  <a:gd name="T39" fmla="*/ 35 h 85"/>
                  <a:gd name="T40" fmla="*/ 74 w 77"/>
                  <a:gd name="T41" fmla="*/ 27 h 85"/>
                  <a:gd name="T42" fmla="*/ 70 w 77"/>
                  <a:gd name="T43" fmla="*/ 19 h 85"/>
                  <a:gd name="T44" fmla="*/ 65 w 77"/>
                  <a:gd name="T45" fmla="*/ 12 h 85"/>
                  <a:gd name="T46" fmla="*/ 59 w 77"/>
                  <a:gd name="T47" fmla="*/ 8 h 85"/>
                  <a:gd name="T48" fmla="*/ 52 w 77"/>
                  <a:gd name="T49" fmla="*/ 4 h 85"/>
                  <a:gd name="T50" fmla="*/ 46 w 77"/>
                  <a:gd name="T51" fmla="*/ 1 h 85"/>
                  <a:gd name="T52" fmla="*/ 38 w 77"/>
                  <a:gd name="T53" fmla="*/ 0 h 85"/>
                  <a:gd name="T54" fmla="*/ 29 w 77"/>
                  <a:gd name="T55" fmla="*/ 1 h 85"/>
                  <a:gd name="T56" fmla="*/ 29 w 77"/>
                  <a:gd name="T57" fmla="*/ 1 h 85"/>
                  <a:gd name="T58" fmla="*/ 23 w 77"/>
                  <a:gd name="T59" fmla="*/ 3 h 85"/>
                  <a:gd name="T60" fmla="*/ 16 w 77"/>
                  <a:gd name="T61" fmla="*/ 7 h 85"/>
                  <a:gd name="T62" fmla="*/ 11 w 77"/>
                  <a:gd name="T63" fmla="*/ 12 h 85"/>
                  <a:gd name="T64" fmla="*/ 5 w 77"/>
                  <a:gd name="T65" fmla="*/ 19 h 85"/>
                  <a:gd name="T66" fmla="*/ 2 w 77"/>
                  <a:gd name="T67" fmla="*/ 25 h 85"/>
                  <a:gd name="T68" fmla="*/ 0 w 77"/>
                  <a:gd name="T69" fmla="*/ 34 h 85"/>
                  <a:gd name="T70" fmla="*/ 0 w 77"/>
                  <a:gd name="T71" fmla="*/ 42 h 85"/>
                  <a:gd name="T72" fmla="*/ 1 w 77"/>
                  <a:gd name="T73" fmla="*/ 5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7" h="85">
                    <a:moveTo>
                      <a:pt x="1" y="50"/>
                    </a:moveTo>
                    <a:lnTo>
                      <a:pt x="1" y="50"/>
                    </a:lnTo>
                    <a:lnTo>
                      <a:pt x="2" y="58"/>
                    </a:lnTo>
                    <a:lnTo>
                      <a:pt x="6" y="66"/>
                    </a:lnTo>
                    <a:lnTo>
                      <a:pt x="12" y="71"/>
                    </a:lnTo>
                    <a:lnTo>
                      <a:pt x="17" y="77"/>
                    </a:lnTo>
                    <a:lnTo>
                      <a:pt x="24" y="81"/>
                    </a:lnTo>
                    <a:lnTo>
                      <a:pt x="31" y="84"/>
                    </a:lnTo>
                    <a:lnTo>
                      <a:pt x="39" y="85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54" y="82"/>
                    </a:lnTo>
                    <a:lnTo>
                      <a:pt x="60" y="78"/>
                    </a:lnTo>
                    <a:lnTo>
                      <a:pt x="66" y="73"/>
                    </a:lnTo>
                    <a:lnTo>
                      <a:pt x="71" y="66"/>
                    </a:lnTo>
                    <a:lnTo>
                      <a:pt x="74" y="59"/>
                    </a:lnTo>
                    <a:lnTo>
                      <a:pt x="77" y="51"/>
                    </a:lnTo>
                    <a:lnTo>
                      <a:pt x="77" y="43"/>
                    </a:lnTo>
                    <a:lnTo>
                      <a:pt x="77" y="35"/>
                    </a:lnTo>
                    <a:lnTo>
                      <a:pt x="77" y="35"/>
                    </a:lnTo>
                    <a:lnTo>
                      <a:pt x="74" y="27"/>
                    </a:lnTo>
                    <a:lnTo>
                      <a:pt x="70" y="19"/>
                    </a:lnTo>
                    <a:lnTo>
                      <a:pt x="65" y="12"/>
                    </a:lnTo>
                    <a:lnTo>
                      <a:pt x="59" y="8"/>
                    </a:lnTo>
                    <a:lnTo>
                      <a:pt x="52" y="4"/>
                    </a:lnTo>
                    <a:lnTo>
                      <a:pt x="46" y="1"/>
                    </a:lnTo>
                    <a:lnTo>
                      <a:pt x="38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0" name="Freeform 210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1" name="Freeform 211"/>
              <p:cNvSpPr>
                <a:spLocks/>
              </p:cNvSpPr>
              <p:nvPr/>
            </p:nvSpPr>
            <p:spPr bwMode="auto">
              <a:xfrm>
                <a:off x="1832" y="2581"/>
                <a:ext cx="62" cy="72"/>
              </a:xfrm>
              <a:custGeom>
                <a:avLst/>
                <a:gdLst>
                  <a:gd name="T0" fmla="*/ 27 w 62"/>
                  <a:gd name="T1" fmla="*/ 20 h 72"/>
                  <a:gd name="T2" fmla="*/ 23 w 62"/>
                  <a:gd name="T3" fmla="*/ 8 h 72"/>
                  <a:gd name="T4" fmla="*/ 24 w 62"/>
                  <a:gd name="T5" fmla="*/ 20 h 72"/>
                  <a:gd name="T6" fmla="*/ 22 w 62"/>
                  <a:gd name="T7" fmla="*/ 23 h 72"/>
                  <a:gd name="T8" fmla="*/ 15 w 62"/>
                  <a:gd name="T9" fmla="*/ 19 h 72"/>
                  <a:gd name="T10" fmla="*/ 18 w 62"/>
                  <a:gd name="T11" fmla="*/ 25 h 72"/>
                  <a:gd name="T12" fmla="*/ 15 w 62"/>
                  <a:gd name="T13" fmla="*/ 30 h 72"/>
                  <a:gd name="T14" fmla="*/ 0 w 62"/>
                  <a:gd name="T15" fmla="*/ 25 h 72"/>
                  <a:gd name="T16" fmla="*/ 14 w 62"/>
                  <a:gd name="T17" fmla="*/ 33 h 72"/>
                  <a:gd name="T18" fmla="*/ 14 w 62"/>
                  <a:gd name="T19" fmla="*/ 35 h 72"/>
                  <a:gd name="T20" fmla="*/ 4 w 62"/>
                  <a:gd name="T21" fmla="*/ 35 h 72"/>
                  <a:gd name="T22" fmla="*/ 14 w 62"/>
                  <a:gd name="T23" fmla="*/ 37 h 72"/>
                  <a:gd name="T24" fmla="*/ 15 w 62"/>
                  <a:gd name="T25" fmla="*/ 41 h 72"/>
                  <a:gd name="T26" fmla="*/ 7 w 62"/>
                  <a:gd name="T27" fmla="*/ 45 h 72"/>
                  <a:gd name="T28" fmla="*/ 15 w 62"/>
                  <a:gd name="T29" fmla="*/ 43 h 72"/>
                  <a:gd name="T30" fmla="*/ 16 w 62"/>
                  <a:gd name="T31" fmla="*/ 45 h 72"/>
                  <a:gd name="T32" fmla="*/ 8 w 62"/>
                  <a:gd name="T33" fmla="*/ 57 h 72"/>
                  <a:gd name="T34" fmla="*/ 16 w 62"/>
                  <a:gd name="T35" fmla="*/ 47 h 72"/>
                  <a:gd name="T36" fmla="*/ 19 w 62"/>
                  <a:gd name="T37" fmla="*/ 50 h 72"/>
                  <a:gd name="T38" fmla="*/ 15 w 62"/>
                  <a:gd name="T39" fmla="*/ 57 h 72"/>
                  <a:gd name="T40" fmla="*/ 20 w 62"/>
                  <a:gd name="T41" fmla="*/ 52 h 72"/>
                  <a:gd name="T42" fmla="*/ 22 w 62"/>
                  <a:gd name="T43" fmla="*/ 53 h 72"/>
                  <a:gd name="T44" fmla="*/ 22 w 62"/>
                  <a:gd name="T45" fmla="*/ 68 h 72"/>
                  <a:gd name="T46" fmla="*/ 24 w 62"/>
                  <a:gd name="T47" fmla="*/ 53 h 72"/>
                  <a:gd name="T48" fmla="*/ 27 w 62"/>
                  <a:gd name="T49" fmla="*/ 53 h 72"/>
                  <a:gd name="T50" fmla="*/ 27 w 62"/>
                  <a:gd name="T51" fmla="*/ 68 h 72"/>
                  <a:gd name="T52" fmla="*/ 29 w 62"/>
                  <a:gd name="T53" fmla="*/ 54 h 72"/>
                  <a:gd name="T54" fmla="*/ 31 w 62"/>
                  <a:gd name="T55" fmla="*/ 54 h 72"/>
                  <a:gd name="T56" fmla="*/ 35 w 62"/>
                  <a:gd name="T57" fmla="*/ 72 h 72"/>
                  <a:gd name="T58" fmla="*/ 33 w 62"/>
                  <a:gd name="T59" fmla="*/ 53 h 72"/>
                  <a:gd name="T60" fmla="*/ 34 w 62"/>
                  <a:gd name="T61" fmla="*/ 52 h 72"/>
                  <a:gd name="T62" fmla="*/ 42 w 62"/>
                  <a:gd name="T63" fmla="*/ 66 h 72"/>
                  <a:gd name="T64" fmla="*/ 37 w 62"/>
                  <a:gd name="T65" fmla="*/ 52 h 72"/>
                  <a:gd name="T66" fmla="*/ 38 w 62"/>
                  <a:gd name="T67" fmla="*/ 50 h 72"/>
                  <a:gd name="T68" fmla="*/ 45 w 62"/>
                  <a:gd name="T69" fmla="*/ 58 h 72"/>
                  <a:gd name="T70" fmla="*/ 39 w 62"/>
                  <a:gd name="T71" fmla="*/ 49 h 72"/>
                  <a:gd name="T72" fmla="*/ 41 w 62"/>
                  <a:gd name="T73" fmla="*/ 47 h 72"/>
                  <a:gd name="T74" fmla="*/ 53 w 62"/>
                  <a:gd name="T75" fmla="*/ 52 h 72"/>
                  <a:gd name="T76" fmla="*/ 42 w 62"/>
                  <a:gd name="T77" fmla="*/ 45 h 72"/>
                  <a:gd name="T78" fmla="*/ 43 w 62"/>
                  <a:gd name="T79" fmla="*/ 43 h 72"/>
                  <a:gd name="T80" fmla="*/ 62 w 62"/>
                  <a:gd name="T81" fmla="*/ 49 h 72"/>
                  <a:gd name="T82" fmla="*/ 45 w 62"/>
                  <a:gd name="T83" fmla="*/ 41 h 72"/>
                  <a:gd name="T84" fmla="*/ 45 w 62"/>
                  <a:gd name="T85" fmla="*/ 39 h 72"/>
                  <a:gd name="T86" fmla="*/ 62 w 62"/>
                  <a:gd name="T87" fmla="*/ 35 h 72"/>
                  <a:gd name="T88" fmla="*/ 45 w 62"/>
                  <a:gd name="T89" fmla="*/ 37 h 72"/>
                  <a:gd name="T90" fmla="*/ 43 w 62"/>
                  <a:gd name="T91" fmla="*/ 34 h 72"/>
                  <a:gd name="T92" fmla="*/ 54 w 62"/>
                  <a:gd name="T93" fmla="*/ 27 h 72"/>
                  <a:gd name="T94" fmla="*/ 43 w 62"/>
                  <a:gd name="T95" fmla="*/ 31 h 72"/>
                  <a:gd name="T96" fmla="*/ 41 w 62"/>
                  <a:gd name="T97" fmla="*/ 29 h 72"/>
                  <a:gd name="T98" fmla="*/ 50 w 62"/>
                  <a:gd name="T99" fmla="*/ 12 h 72"/>
                  <a:gd name="T100" fmla="*/ 39 w 62"/>
                  <a:gd name="T101" fmla="*/ 26 h 72"/>
                  <a:gd name="T102" fmla="*/ 38 w 62"/>
                  <a:gd name="T103" fmla="*/ 25 h 72"/>
                  <a:gd name="T104" fmla="*/ 41 w 62"/>
                  <a:gd name="T105" fmla="*/ 10 h 72"/>
                  <a:gd name="T106" fmla="*/ 35 w 62"/>
                  <a:gd name="T107" fmla="*/ 23 h 72"/>
                  <a:gd name="T108" fmla="*/ 33 w 62"/>
                  <a:gd name="T109" fmla="*/ 22 h 72"/>
                  <a:gd name="T110" fmla="*/ 35 w 62"/>
                  <a:gd name="T111" fmla="*/ 0 h 72"/>
                  <a:gd name="T112" fmla="*/ 30 w 62"/>
                  <a:gd name="T113" fmla="*/ 20 h 72"/>
                  <a:gd name="T114" fmla="*/ 27 w 62"/>
                  <a:gd name="T115" fmla="*/ 2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2" h="72">
                    <a:moveTo>
                      <a:pt x="27" y="20"/>
                    </a:moveTo>
                    <a:lnTo>
                      <a:pt x="23" y="8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5" y="19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0" y="25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4" y="35"/>
                    </a:lnTo>
                    <a:lnTo>
                      <a:pt x="14" y="37"/>
                    </a:lnTo>
                    <a:lnTo>
                      <a:pt x="15" y="41"/>
                    </a:lnTo>
                    <a:lnTo>
                      <a:pt x="7" y="45"/>
                    </a:lnTo>
                    <a:lnTo>
                      <a:pt x="15" y="43"/>
                    </a:lnTo>
                    <a:lnTo>
                      <a:pt x="16" y="45"/>
                    </a:lnTo>
                    <a:lnTo>
                      <a:pt x="8" y="57"/>
                    </a:lnTo>
                    <a:lnTo>
                      <a:pt x="16" y="47"/>
                    </a:lnTo>
                    <a:lnTo>
                      <a:pt x="19" y="50"/>
                    </a:lnTo>
                    <a:lnTo>
                      <a:pt x="15" y="57"/>
                    </a:lnTo>
                    <a:lnTo>
                      <a:pt x="20" y="52"/>
                    </a:lnTo>
                    <a:lnTo>
                      <a:pt x="22" y="53"/>
                    </a:lnTo>
                    <a:lnTo>
                      <a:pt x="22" y="68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27" y="68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5" y="72"/>
                    </a:lnTo>
                    <a:lnTo>
                      <a:pt x="33" y="53"/>
                    </a:lnTo>
                    <a:lnTo>
                      <a:pt x="34" y="52"/>
                    </a:lnTo>
                    <a:lnTo>
                      <a:pt x="42" y="66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5" y="58"/>
                    </a:lnTo>
                    <a:lnTo>
                      <a:pt x="39" y="49"/>
                    </a:lnTo>
                    <a:lnTo>
                      <a:pt x="41" y="47"/>
                    </a:lnTo>
                    <a:lnTo>
                      <a:pt x="53" y="52"/>
                    </a:lnTo>
                    <a:lnTo>
                      <a:pt x="42" y="45"/>
                    </a:lnTo>
                    <a:lnTo>
                      <a:pt x="43" y="43"/>
                    </a:lnTo>
                    <a:lnTo>
                      <a:pt x="62" y="49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62" y="35"/>
                    </a:lnTo>
                    <a:lnTo>
                      <a:pt x="45" y="37"/>
                    </a:lnTo>
                    <a:lnTo>
                      <a:pt x="43" y="34"/>
                    </a:lnTo>
                    <a:lnTo>
                      <a:pt x="54" y="27"/>
                    </a:lnTo>
                    <a:lnTo>
                      <a:pt x="43" y="31"/>
                    </a:lnTo>
                    <a:lnTo>
                      <a:pt x="41" y="29"/>
                    </a:lnTo>
                    <a:lnTo>
                      <a:pt x="50" y="12"/>
                    </a:lnTo>
                    <a:lnTo>
                      <a:pt x="39" y="26"/>
                    </a:lnTo>
                    <a:lnTo>
                      <a:pt x="38" y="25"/>
                    </a:lnTo>
                    <a:lnTo>
                      <a:pt x="41" y="10"/>
                    </a:lnTo>
                    <a:lnTo>
                      <a:pt x="35" y="23"/>
                    </a:lnTo>
                    <a:lnTo>
                      <a:pt x="33" y="22"/>
                    </a:lnTo>
                    <a:lnTo>
                      <a:pt x="35" y="0"/>
                    </a:lnTo>
                    <a:lnTo>
                      <a:pt x="30" y="20"/>
                    </a:lnTo>
                    <a:lnTo>
                      <a:pt x="27" y="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2" name="Freeform 212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3" name="Freeform 213"/>
              <p:cNvSpPr>
                <a:spLocks/>
              </p:cNvSpPr>
              <p:nvPr/>
            </p:nvSpPr>
            <p:spPr bwMode="auto">
              <a:xfrm>
                <a:off x="1846" y="2600"/>
                <a:ext cx="31" cy="35"/>
              </a:xfrm>
              <a:custGeom>
                <a:avLst/>
                <a:gdLst>
                  <a:gd name="T0" fmla="*/ 0 w 31"/>
                  <a:gd name="T1" fmla="*/ 22 h 35"/>
                  <a:gd name="T2" fmla="*/ 0 w 31"/>
                  <a:gd name="T3" fmla="*/ 22 h 35"/>
                  <a:gd name="T4" fmla="*/ 2 w 31"/>
                  <a:gd name="T5" fmla="*/ 28 h 35"/>
                  <a:gd name="T6" fmla="*/ 6 w 31"/>
                  <a:gd name="T7" fmla="*/ 33 h 35"/>
                  <a:gd name="T8" fmla="*/ 12 w 31"/>
                  <a:gd name="T9" fmla="*/ 35 h 35"/>
                  <a:gd name="T10" fmla="*/ 19 w 31"/>
                  <a:gd name="T11" fmla="*/ 35 h 35"/>
                  <a:gd name="T12" fmla="*/ 19 w 31"/>
                  <a:gd name="T13" fmla="*/ 35 h 35"/>
                  <a:gd name="T14" fmla="*/ 25 w 31"/>
                  <a:gd name="T15" fmla="*/ 33 h 35"/>
                  <a:gd name="T16" fmla="*/ 29 w 31"/>
                  <a:gd name="T17" fmla="*/ 28 h 35"/>
                  <a:gd name="T18" fmla="*/ 31 w 31"/>
                  <a:gd name="T19" fmla="*/ 22 h 35"/>
                  <a:gd name="T20" fmla="*/ 31 w 31"/>
                  <a:gd name="T21" fmla="*/ 15 h 35"/>
                  <a:gd name="T22" fmla="*/ 31 w 31"/>
                  <a:gd name="T23" fmla="*/ 15 h 35"/>
                  <a:gd name="T24" fmla="*/ 28 w 31"/>
                  <a:gd name="T25" fmla="*/ 8 h 35"/>
                  <a:gd name="T26" fmla="*/ 24 w 31"/>
                  <a:gd name="T27" fmla="*/ 4 h 35"/>
                  <a:gd name="T28" fmla="*/ 19 w 31"/>
                  <a:gd name="T29" fmla="*/ 1 h 35"/>
                  <a:gd name="T30" fmla="*/ 12 w 31"/>
                  <a:gd name="T31" fmla="*/ 0 h 35"/>
                  <a:gd name="T32" fmla="*/ 12 w 31"/>
                  <a:gd name="T33" fmla="*/ 0 h 35"/>
                  <a:gd name="T34" fmla="*/ 6 w 31"/>
                  <a:gd name="T35" fmla="*/ 3 h 35"/>
                  <a:gd name="T36" fmla="*/ 1 w 31"/>
                  <a:gd name="T37" fmla="*/ 8 h 35"/>
                  <a:gd name="T38" fmla="*/ 0 w 31"/>
                  <a:gd name="T39" fmla="*/ 15 h 35"/>
                  <a:gd name="T40" fmla="*/ 0 w 31"/>
                  <a:gd name="T41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0" y="22"/>
                    </a:lnTo>
                    <a:lnTo>
                      <a:pt x="2" y="28"/>
                    </a:lnTo>
                    <a:lnTo>
                      <a:pt x="6" y="33"/>
                    </a:lnTo>
                    <a:lnTo>
                      <a:pt x="12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5" y="33"/>
                    </a:lnTo>
                    <a:lnTo>
                      <a:pt x="29" y="28"/>
                    </a:lnTo>
                    <a:lnTo>
                      <a:pt x="31" y="22"/>
                    </a:lnTo>
                    <a:lnTo>
                      <a:pt x="31" y="15"/>
                    </a:lnTo>
                    <a:lnTo>
                      <a:pt x="31" y="15"/>
                    </a:lnTo>
                    <a:lnTo>
                      <a:pt x="28" y="8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4" name="Freeform 214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5" name="Freeform 215"/>
              <p:cNvSpPr>
                <a:spLocks/>
              </p:cNvSpPr>
              <p:nvPr/>
            </p:nvSpPr>
            <p:spPr bwMode="auto">
              <a:xfrm>
                <a:off x="1775" y="2614"/>
                <a:ext cx="17" cy="23"/>
              </a:xfrm>
              <a:custGeom>
                <a:avLst/>
                <a:gdLst>
                  <a:gd name="T0" fmla="*/ 5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2 h 23"/>
                  <a:gd name="T8" fmla="*/ 5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5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5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6" name="Freeform 216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7" name="Freeform 217"/>
              <p:cNvSpPr>
                <a:spLocks/>
              </p:cNvSpPr>
              <p:nvPr/>
            </p:nvSpPr>
            <p:spPr bwMode="auto">
              <a:xfrm>
                <a:off x="1792" y="2570"/>
                <a:ext cx="82" cy="91"/>
              </a:xfrm>
              <a:custGeom>
                <a:avLst/>
                <a:gdLst>
                  <a:gd name="T0" fmla="*/ 0 w 82"/>
                  <a:gd name="T1" fmla="*/ 53 h 91"/>
                  <a:gd name="T2" fmla="*/ 0 w 82"/>
                  <a:gd name="T3" fmla="*/ 53 h 91"/>
                  <a:gd name="T4" fmla="*/ 2 w 82"/>
                  <a:gd name="T5" fmla="*/ 63 h 91"/>
                  <a:gd name="T6" fmla="*/ 6 w 82"/>
                  <a:gd name="T7" fmla="*/ 71 h 91"/>
                  <a:gd name="T8" fmla="*/ 12 w 82"/>
                  <a:gd name="T9" fmla="*/ 77 h 91"/>
                  <a:gd name="T10" fmla="*/ 19 w 82"/>
                  <a:gd name="T11" fmla="*/ 83 h 91"/>
                  <a:gd name="T12" fmla="*/ 25 w 82"/>
                  <a:gd name="T13" fmla="*/ 87 h 91"/>
                  <a:gd name="T14" fmla="*/ 33 w 82"/>
                  <a:gd name="T15" fmla="*/ 90 h 91"/>
                  <a:gd name="T16" fmla="*/ 42 w 82"/>
                  <a:gd name="T17" fmla="*/ 91 h 91"/>
                  <a:gd name="T18" fmla="*/ 50 w 82"/>
                  <a:gd name="T19" fmla="*/ 90 h 91"/>
                  <a:gd name="T20" fmla="*/ 50 w 82"/>
                  <a:gd name="T21" fmla="*/ 90 h 91"/>
                  <a:gd name="T22" fmla="*/ 58 w 82"/>
                  <a:gd name="T23" fmla="*/ 87 h 91"/>
                  <a:gd name="T24" fmla="*/ 64 w 82"/>
                  <a:gd name="T25" fmla="*/ 83 h 91"/>
                  <a:gd name="T26" fmla="*/ 70 w 82"/>
                  <a:gd name="T27" fmla="*/ 77 h 91"/>
                  <a:gd name="T28" fmla="*/ 75 w 82"/>
                  <a:gd name="T29" fmla="*/ 71 h 91"/>
                  <a:gd name="T30" fmla="*/ 79 w 82"/>
                  <a:gd name="T31" fmla="*/ 64 h 91"/>
                  <a:gd name="T32" fmla="*/ 81 w 82"/>
                  <a:gd name="T33" fmla="*/ 56 h 91"/>
                  <a:gd name="T34" fmla="*/ 82 w 82"/>
                  <a:gd name="T35" fmla="*/ 46 h 91"/>
                  <a:gd name="T36" fmla="*/ 81 w 82"/>
                  <a:gd name="T37" fmla="*/ 37 h 91"/>
                  <a:gd name="T38" fmla="*/ 81 w 82"/>
                  <a:gd name="T39" fmla="*/ 37 h 91"/>
                  <a:gd name="T40" fmla="*/ 78 w 82"/>
                  <a:gd name="T41" fmla="*/ 29 h 91"/>
                  <a:gd name="T42" fmla="*/ 74 w 82"/>
                  <a:gd name="T43" fmla="*/ 21 h 91"/>
                  <a:gd name="T44" fmla="*/ 69 w 82"/>
                  <a:gd name="T45" fmla="*/ 14 h 91"/>
                  <a:gd name="T46" fmla="*/ 63 w 82"/>
                  <a:gd name="T47" fmla="*/ 9 h 91"/>
                  <a:gd name="T48" fmla="*/ 55 w 82"/>
                  <a:gd name="T49" fmla="*/ 4 h 91"/>
                  <a:gd name="T50" fmla="*/ 48 w 82"/>
                  <a:gd name="T51" fmla="*/ 0 h 91"/>
                  <a:gd name="T52" fmla="*/ 40 w 82"/>
                  <a:gd name="T53" fmla="*/ 0 h 91"/>
                  <a:gd name="T54" fmla="*/ 32 w 82"/>
                  <a:gd name="T55" fmla="*/ 0 h 91"/>
                  <a:gd name="T56" fmla="*/ 32 w 82"/>
                  <a:gd name="T57" fmla="*/ 0 h 91"/>
                  <a:gd name="T58" fmla="*/ 24 w 82"/>
                  <a:gd name="T59" fmla="*/ 3 h 91"/>
                  <a:gd name="T60" fmla="*/ 17 w 82"/>
                  <a:gd name="T61" fmla="*/ 7 h 91"/>
                  <a:gd name="T62" fmla="*/ 10 w 82"/>
                  <a:gd name="T63" fmla="*/ 13 h 91"/>
                  <a:gd name="T64" fmla="*/ 6 w 82"/>
                  <a:gd name="T65" fmla="*/ 19 h 91"/>
                  <a:gd name="T66" fmla="*/ 2 w 82"/>
                  <a:gd name="T67" fmla="*/ 27 h 91"/>
                  <a:gd name="T68" fmla="*/ 0 w 82"/>
                  <a:gd name="T69" fmla="*/ 36 h 91"/>
                  <a:gd name="T70" fmla="*/ 0 w 82"/>
                  <a:gd name="T71" fmla="*/ 44 h 91"/>
                  <a:gd name="T72" fmla="*/ 0 w 82"/>
                  <a:gd name="T73" fmla="*/ 5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1">
                    <a:moveTo>
                      <a:pt x="0" y="53"/>
                    </a:moveTo>
                    <a:lnTo>
                      <a:pt x="0" y="53"/>
                    </a:lnTo>
                    <a:lnTo>
                      <a:pt x="2" y="63"/>
                    </a:lnTo>
                    <a:lnTo>
                      <a:pt x="6" y="71"/>
                    </a:lnTo>
                    <a:lnTo>
                      <a:pt x="12" y="77"/>
                    </a:lnTo>
                    <a:lnTo>
                      <a:pt x="19" y="83"/>
                    </a:lnTo>
                    <a:lnTo>
                      <a:pt x="25" y="87"/>
                    </a:lnTo>
                    <a:lnTo>
                      <a:pt x="33" y="90"/>
                    </a:lnTo>
                    <a:lnTo>
                      <a:pt x="42" y="91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7"/>
                    </a:lnTo>
                    <a:lnTo>
                      <a:pt x="64" y="83"/>
                    </a:lnTo>
                    <a:lnTo>
                      <a:pt x="70" y="77"/>
                    </a:lnTo>
                    <a:lnTo>
                      <a:pt x="75" y="71"/>
                    </a:lnTo>
                    <a:lnTo>
                      <a:pt x="79" y="64"/>
                    </a:lnTo>
                    <a:lnTo>
                      <a:pt x="81" y="56"/>
                    </a:lnTo>
                    <a:lnTo>
                      <a:pt x="82" y="46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8" y="29"/>
                    </a:lnTo>
                    <a:lnTo>
                      <a:pt x="74" y="21"/>
                    </a:lnTo>
                    <a:lnTo>
                      <a:pt x="69" y="14"/>
                    </a:lnTo>
                    <a:lnTo>
                      <a:pt x="63" y="9"/>
                    </a:lnTo>
                    <a:lnTo>
                      <a:pt x="55" y="4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0" y="13"/>
                    </a:lnTo>
                    <a:lnTo>
                      <a:pt x="6" y="19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8" name="Freeform 218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9" name="Freeform 219"/>
              <p:cNvSpPr>
                <a:spLocks/>
              </p:cNvSpPr>
              <p:nvPr/>
            </p:nvSpPr>
            <p:spPr bwMode="auto">
              <a:xfrm>
                <a:off x="1750" y="2619"/>
                <a:ext cx="17" cy="23"/>
              </a:xfrm>
              <a:custGeom>
                <a:avLst/>
                <a:gdLst>
                  <a:gd name="T0" fmla="*/ 4 w 17"/>
                  <a:gd name="T1" fmla="*/ 23 h 23"/>
                  <a:gd name="T2" fmla="*/ 17 w 17"/>
                  <a:gd name="T3" fmla="*/ 20 h 23"/>
                  <a:gd name="T4" fmla="*/ 13 w 17"/>
                  <a:gd name="T5" fmla="*/ 0 h 23"/>
                  <a:gd name="T6" fmla="*/ 0 w 17"/>
                  <a:gd name="T7" fmla="*/ 3 h 23"/>
                  <a:gd name="T8" fmla="*/ 4 w 17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4" y="23"/>
                    </a:moveTo>
                    <a:lnTo>
                      <a:pt x="17" y="20"/>
                    </a:lnTo>
                    <a:lnTo>
                      <a:pt x="13" y="0"/>
                    </a:lnTo>
                    <a:lnTo>
                      <a:pt x="0" y="3"/>
                    </a:lnTo>
                    <a:lnTo>
                      <a:pt x="4" y="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0" name="Freeform 220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1" name="Freeform 221"/>
              <p:cNvSpPr>
                <a:spLocks/>
              </p:cNvSpPr>
              <p:nvPr/>
            </p:nvSpPr>
            <p:spPr bwMode="auto">
              <a:xfrm>
                <a:off x="1758" y="2611"/>
                <a:ext cx="22" cy="35"/>
              </a:xfrm>
              <a:custGeom>
                <a:avLst/>
                <a:gdLst>
                  <a:gd name="T0" fmla="*/ 7 w 22"/>
                  <a:gd name="T1" fmla="*/ 35 h 35"/>
                  <a:gd name="T2" fmla="*/ 22 w 22"/>
                  <a:gd name="T3" fmla="*/ 31 h 35"/>
                  <a:gd name="T4" fmla="*/ 16 w 22"/>
                  <a:gd name="T5" fmla="*/ 0 h 35"/>
                  <a:gd name="T6" fmla="*/ 0 w 22"/>
                  <a:gd name="T7" fmla="*/ 3 h 35"/>
                  <a:gd name="T8" fmla="*/ 7 w 22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5">
                    <a:moveTo>
                      <a:pt x="7" y="35"/>
                    </a:moveTo>
                    <a:lnTo>
                      <a:pt x="22" y="31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7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2" name="Freeform 222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3" name="Freeform 223"/>
              <p:cNvSpPr>
                <a:spLocks/>
              </p:cNvSpPr>
              <p:nvPr/>
            </p:nvSpPr>
            <p:spPr bwMode="auto">
              <a:xfrm>
                <a:off x="1662" y="2615"/>
                <a:ext cx="99" cy="50"/>
              </a:xfrm>
              <a:custGeom>
                <a:avLst/>
                <a:gdLst>
                  <a:gd name="T0" fmla="*/ 7 w 99"/>
                  <a:gd name="T1" fmla="*/ 50 h 50"/>
                  <a:gd name="T2" fmla="*/ 99 w 99"/>
                  <a:gd name="T3" fmla="*/ 31 h 50"/>
                  <a:gd name="T4" fmla="*/ 92 w 99"/>
                  <a:gd name="T5" fmla="*/ 0 h 50"/>
                  <a:gd name="T6" fmla="*/ 0 w 99"/>
                  <a:gd name="T7" fmla="*/ 18 h 50"/>
                  <a:gd name="T8" fmla="*/ 7 w 99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0">
                    <a:moveTo>
                      <a:pt x="7" y="50"/>
                    </a:moveTo>
                    <a:lnTo>
                      <a:pt x="99" y="31"/>
                    </a:lnTo>
                    <a:lnTo>
                      <a:pt x="92" y="0"/>
                    </a:lnTo>
                    <a:lnTo>
                      <a:pt x="0" y="18"/>
                    </a:lnTo>
                    <a:lnTo>
                      <a:pt x="7" y="5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4" name="Freeform 224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5" name="Freeform 225"/>
              <p:cNvSpPr>
                <a:spLocks/>
              </p:cNvSpPr>
              <p:nvPr/>
            </p:nvSpPr>
            <p:spPr bwMode="auto">
              <a:xfrm>
                <a:off x="1781" y="2572"/>
                <a:ext cx="82" cy="90"/>
              </a:xfrm>
              <a:custGeom>
                <a:avLst/>
                <a:gdLst>
                  <a:gd name="T0" fmla="*/ 1 w 82"/>
                  <a:gd name="T1" fmla="*/ 54 h 90"/>
                  <a:gd name="T2" fmla="*/ 1 w 82"/>
                  <a:gd name="T3" fmla="*/ 54 h 90"/>
                  <a:gd name="T4" fmla="*/ 3 w 82"/>
                  <a:gd name="T5" fmla="*/ 62 h 90"/>
                  <a:gd name="T6" fmla="*/ 7 w 82"/>
                  <a:gd name="T7" fmla="*/ 70 h 90"/>
                  <a:gd name="T8" fmla="*/ 12 w 82"/>
                  <a:gd name="T9" fmla="*/ 77 h 90"/>
                  <a:gd name="T10" fmla="*/ 19 w 82"/>
                  <a:gd name="T11" fmla="*/ 82 h 90"/>
                  <a:gd name="T12" fmla="*/ 26 w 82"/>
                  <a:gd name="T13" fmla="*/ 86 h 90"/>
                  <a:gd name="T14" fmla="*/ 34 w 82"/>
                  <a:gd name="T15" fmla="*/ 89 h 90"/>
                  <a:gd name="T16" fmla="*/ 42 w 82"/>
                  <a:gd name="T17" fmla="*/ 90 h 90"/>
                  <a:gd name="T18" fmla="*/ 50 w 82"/>
                  <a:gd name="T19" fmla="*/ 90 h 90"/>
                  <a:gd name="T20" fmla="*/ 50 w 82"/>
                  <a:gd name="T21" fmla="*/ 90 h 90"/>
                  <a:gd name="T22" fmla="*/ 58 w 82"/>
                  <a:gd name="T23" fmla="*/ 88 h 90"/>
                  <a:gd name="T24" fmla="*/ 65 w 82"/>
                  <a:gd name="T25" fmla="*/ 83 h 90"/>
                  <a:gd name="T26" fmla="*/ 71 w 82"/>
                  <a:gd name="T27" fmla="*/ 78 h 90"/>
                  <a:gd name="T28" fmla="*/ 75 w 82"/>
                  <a:gd name="T29" fmla="*/ 71 h 90"/>
                  <a:gd name="T30" fmla="*/ 80 w 82"/>
                  <a:gd name="T31" fmla="*/ 63 h 90"/>
                  <a:gd name="T32" fmla="*/ 81 w 82"/>
                  <a:gd name="T33" fmla="*/ 55 h 90"/>
                  <a:gd name="T34" fmla="*/ 82 w 82"/>
                  <a:gd name="T35" fmla="*/ 47 h 90"/>
                  <a:gd name="T36" fmla="*/ 81 w 82"/>
                  <a:gd name="T37" fmla="*/ 38 h 90"/>
                  <a:gd name="T38" fmla="*/ 81 w 82"/>
                  <a:gd name="T39" fmla="*/ 38 h 90"/>
                  <a:gd name="T40" fmla="*/ 78 w 82"/>
                  <a:gd name="T41" fmla="*/ 28 h 90"/>
                  <a:gd name="T42" fmla="*/ 74 w 82"/>
                  <a:gd name="T43" fmla="*/ 20 h 90"/>
                  <a:gd name="T44" fmla="*/ 69 w 82"/>
                  <a:gd name="T45" fmla="*/ 13 h 90"/>
                  <a:gd name="T46" fmla="*/ 63 w 82"/>
                  <a:gd name="T47" fmla="*/ 8 h 90"/>
                  <a:gd name="T48" fmla="*/ 57 w 82"/>
                  <a:gd name="T49" fmla="*/ 4 h 90"/>
                  <a:gd name="T50" fmla="*/ 48 w 82"/>
                  <a:gd name="T51" fmla="*/ 1 h 90"/>
                  <a:gd name="T52" fmla="*/ 40 w 82"/>
                  <a:gd name="T53" fmla="*/ 0 h 90"/>
                  <a:gd name="T54" fmla="*/ 32 w 82"/>
                  <a:gd name="T55" fmla="*/ 1 h 90"/>
                  <a:gd name="T56" fmla="*/ 32 w 82"/>
                  <a:gd name="T57" fmla="*/ 1 h 90"/>
                  <a:gd name="T58" fmla="*/ 24 w 82"/>
                  <a:gd name="T59" fmla="*/ 4 h 90"/>
                  <a:gd name="T60" fmla="*/ 17 w 82"/>
                  <a:gd name="T61" fmla="*/ 8 h 90"/>
                  <a:gd name="T62" fmla="*/ 11 w 82"/>
                  <a:gd name="T63" fmla="*/ 13 h 90"/>
                  <a:gd name="T64" fmla="*/ 7 w 82"/>
                  <a:gd name="T65" fmla="*/ 20 h 90"/>
                  <a:gd name="T66" fmla="*/ 3 w 82"/>
                  <a:gd name="T67" fmla="*/ 27 h 90"/>
                  <a:gd name="T68" fmla="*/ 0 w 82"/>
                  <a:gd name="T69" fmla="*/ 35 h 90"/>
                  <a:gd name="T70" fmla="*/ 0 w 82"/>
                  <a:gd name="T71" fmla="*/ 44 h 90"/>
                  <a:gd name="T72" fmla="*/ 1 w 82"/>
                  <a:gd name="T7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2" h="90">
                    <a:moveTo>
                      <a:pt x="1" y="54"/>
                    </a:moveTo>
                    <a:lnTo>
                      <a:pt x="1" y="54"/>
                    </a:lnTo>
                    <a:lnTo>
                      <a:pt x="3" y="62"/>
                    </a:lnTo>
                    <a:lnTo>
                      <a:pt x="7" y="70"/>
                    </a:lnTo>
                    <a:lnTo>
                      <a:pt x="12" y="77"/>
                    </a:lnTo>
                    <a:lnTo>
                      <a:pt x="19" y="82"/>
                    </a:lnTo>
                    <a:lnTo>
                      <a:pt x="26" y="86"/>
                    </a:lnTo>
                    <a:lnTo>
                      <a:pt x="34" y="89"/>
                    </a:lnTo>
                    <a:lnTo>
                      <a:pt x="42" y="90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58" y="88"/>
                    </a:lnTo>
                    <a:lnTo>
                      <a:pt x="65" y="83"/>
                    </a:lnTo>
                    <a:lnTo>
                      <a:pt x="71" y="78"/>
                    </a:lnTo>
                    <a:lnTo>
                      <a:pt x="75" y="71"/>
                    </a:lnTo>
                    <a:lnTo>
                      <a:pt x="80" y="63"/>
                    </a:lnTo>
                    <a:lnTo>
                      <a:pt x="81" y="55"/>
                    </a:lnTo>
                    <a:lnTo>
                      <a:pt x="82" y="47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78" y="28"/>
                    </a:lnTo>
                    <a:lnTo>
                      <a:pt x="74" y="20"/>
                    </a:lnTo>
                    <a:lnTo>
                      <a:pt x="69" y="13"/>
                    </a:lnTo>
                    <a:lnTo>
                      <a:pt x="63" y="8"/>
                    </a:lnTo>
                    <a:lnTo>
                      <a:pt x="57" y="4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4" y="4"/>
                    </a:lnTo>
                    <a:lnTo>
                      <a:pt x="17" y="8"/>
                    </a:lnTo>
                    <a:lnTo>
                      <a:pt x="11" y="13"/>
                    </a:lnTo>
                    <a:lnTo>
                      <a:pt x="7" y="20"/>
                    </a:lnTo>
                    <a:lnTo>
                      <a:pt x="3" y="2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1" y="5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6" name="Freeform 226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7" name="Freeform 227"/>
              <p:cNvSpPr>
                <a:spLocks/>
              </p:cNvSpPr>
              <p:nvPr/>
            </p:nvSpPr>
            <p:spPr bwMode="auto">
              <a:xfrm>
                <a:off x="1784" y="2576"/>
                <a:ext cx="75" cy="84"/>
              </a:xfrm>
              <a:custGeom>
                <a:avLst/>
                <a:gdLst>
                  <a:gd name="T0" fmla="*/ 1 w 75"/>
                  <a:gd name="T1" fmla="*/ 48 h 84"/>
                  <a:gd name="T2" fmla="*/ 1 w 75"/>
                  <a:gd name="T3" fmla="*/ 48 h 84"/>
                  <a:gd name="T4" fmla="*/ 4 w 75"/>
                  <a:gd name="T5" fmla="*/ 57 h 84"/>
                  <a:gd name="T6" fmla="*/ 8 w 75"/>
                  <a:gd name="T7" fmla="*/ 65 h 84"/>
                  <a:gd name="T8" fmla="*/ 12 w 75"/>
                  <a:gd name="T9" fmla="*/ 70 h 84"/>
                  <a:gd name="T10" fmla="*/ 17 w 75"/>
                  <a:gd name="T11" fmla="*/ 75 h 84"/>
                  <a:gd name="T12" fmla="*/ 24 w 75"/>
                  <a:gd name="T13" fmla="*/ 79 h 84"/>
                  <a:gd name="T14" fmla="*/ 31 w 75"/>
                  <a:gd name="T15" fmla="*/ 82 h 84"/>
                  <a:gd name="T16" fmla="*/ 39 w 75"/>
                  <a:gd name="T17" fmla="*/ 84 h 84"/>
                  <a:gd name="T18" fmla="*/ 45 w 75"/>
                  <a:gd name="T19" fmla="*/ 82 h 84"/>
                  <a:gd name="T20" fmla="*/ 45 w 75"/>
                  <a:gd name="T21" fmla="*/ 82 h 84"/>
                  <a:gd name="T22" fmla="*/ 54 w 75"/>
                  <a:gd name="T23" fmla="*/ 79 h 84"/>
                  <a:gd name="T24" fmla="*/ 60 w 75"/>
                  <a:gd name="T25" fmla="*/ 75 h 84"/>
                  <a:gd name="T26" fmla="*/ 66 w 75"/>
                  <a:gd name="T27" fmla="*/ 71 h 84"/>
                  <a:gd name="T28" fmla="*/ 70 w 75"/>
                  <a:gd name="T29" fmla="*/ 65 h 84"/>
                  <a:gd name="T30" fmla="*/ 72 w 75"/>
                  <a:gd name="T31" fmla="*/ 58 h 84"/>
                  <a:gd name="T32" fmla="*/ 75 w 75"/>
                  <a:gd name="T33" fmla="*/ 50 h 84"/>
                  <a:gd name="T34" fmla="*/ 75 w 75"/>
                  <a:gd name="T35" fmla="*/ 42 h 84"/>
                  <a:gd name="T36" fmla="*/ 75 w 75"/>
                  <a:gd name="T37" fmla="*/ 34 h 84"/>
                  <a:gd name="T38" fmla="*/ 75 w 75"/>
                  <a:gd name="T39" fmla="*/ 34 h 84"/>
                  <a:gd name="T40" fmla="*/ 72 w 75"/>
                  <a:gd name="T41" fmla="*/ 25 h 84"/>
                  <a:gd name="T42" fmla="*/ 68 w 75"/>
                  <a:gd name="T43" fmla="*/ 19 h 84"/>
                  <a:gd name="T44" fmla="*/ 64 w 75"/>
                  <a:gd name="T45" fmla="*/ 12 h 84"/>
                  <a:gd name="T46" fmla="*/ 58 w 75"/>
                  <a:gd name="T47" fmla="*/ 8 h 84"/>
                  <a:gd name="T48" fmla="*/ 52 w 75"/>
                  <a:gd name="T49" fmla="*/ 4 h 84"/>
                  <a:gd name="T50" fmla="*/ 44 w 75"/>
                  <a:gd name="T51" fmla="*/ 1 h 84"/>
                  <a:gd name="T52" fmla="*/ 37 w 75"/>
                  <a:gd name="T53" fmla="*/ 0 h 84"/>
                  <a:gd name="T54" fmla="*/ 29 w 75"/>
                  <a:gd name="T55" fmla="*/ 1 h 84"/>
                  <a:gd name="T56" fmla="*/ 29 w 75"/>
                  <a:gd name="T57" fmla="*/ 1 h 84"/>
                  <a:gd name="T58" fmla="*/ 23 w 75"/>
                  <a:gd name="T59" fmla="*/ 3 h 84"/>
                  <a:gd name="T60" fmla="*/ 16 w 75"/>
                  <a:gd name="T61" fmla="*/ 7 h 84"/>
                  <a:gd name="T62" fmla="*/ 10 w 75"/>
                  <a:gd name="T63" fmla="*/ 12 h 84"/>
                  <a:gd name="T64" fmla="*/ 6 w 75"/>
                  <a:gd name="T65" fmla="*/ 17 h 84"/>
                  <a:gd name="T66" fmla="*/ 2 w 75"/>
                  <a:gd name="T67" fmla="*/ 24 h 84"/>
                  <a:gd name="T68" fmla="*/ 1 w 75"/>
                  <a:gd name="T69" fmla="*/ 32 h 84"/>
                  <a:gd name="T70" fmla="*/ 0 w 75"/>
                  <a:gd name="T71" fmla="*/ 40 h 84"/>
                  <a:gd name="T72" fmla="*/ 1 w 75"/>
                  <a:gd name="T73" fmla="*/ 4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" h="84">
                    <a:moveTo>
                      <a:pt x="1" y="48"/>
                    </a:moveTo>
                    <a:lnTo>
                      <a:pt x="1" y="48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0"/>
                    </a:lnTo>
                    <a:lnTo>
                      <a:pt x="17" y="75"/>
                    </a:lnTo>
                    <a:lnTo>
                      <a:pt x="24" y="79"/>
                    </a:lnTo>
                    <a:lnTo>
                      <a:pt x="31" y="82"/>
                    </a:lnTo>
                    <a:lnTo>
                      <a:pt x="39" y="84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54" y="79"/>
                    </a:lnTo>
                    <a:lnTo>
                      <a:pt x="60" y="75"/>
                    </a:lnTo>
                    <a:lnTo>
                      <a:pt x="66" y="71"/>
                    </a:lnTo>
                    <a:lnTo>
                      <a:pt x="70" y="65"/>
                    </a:lnTo>
                    <a:lnTo>
                      <a:pt x="72" y="58"/>
                    </a:lnTo>
                    <a:lnTo>
                      <a:pt x="75" y="50"/>
                    </a:lnTo>
                    <a:lnTo>
                      <a:pt x="75" y="42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2" y="25"/>
                    </a:lnTo>
                    <a:lnTo>
                      <a:pt x="68" y="19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23" y="3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8" name="Freeform 228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9" name="Freeform 229"/>
              <p:cNvSpPr>
                <a:spLocks/>
              </p:cNvSpPr>
              <p:nvPr/>
            </p:nvSpPr>
            <p:spPr bwMode="auto">
              <a:xfrm>
                <a:off x="1786" y="2577"/>
                <a:ext cx="72" cy="80"/>
              </a:xfrm>
              <a:custGeom>
                <a:avLst/>
                <a:gdLst>
                  <a:gd name="T0" fmla="*/ 0 w 72"/>
                  <a:gd name="T1" fmla="*/ 47 h 80"/>
                  <a:gd name="T2" fmla="*/ 0 w 72"/>
                  <a:gd name="T3" fmla="*/ 47 h 80"/>
                  <a:gd name="T4" fmla="*/ 3 w 72"/>
                  <a:gd name="T5" fmla="*/ 56 h 80"/>
                  <a:gd name="T6" fmla="*/ 7 w 72"/>
                  <a:gd name="T7" fmla="*/ 62 h 80"/>
                  <a:gd name="T8" fmla="*/ 11 w 72"/>
                  <a:gd name="T9" fmla="*/ 68 h 80"/>
                  <a:gd name="T10" fmla="*/ 16 w 72"/>
                  <a:gd name="T11" fmla="*/ 73 h 80"/>
                  <a:gd name="T12" fmla="*/ 23 w 72"/>
                  <a:gd name="T13" fmla="*/ 77 h 80"/>
                  <a:gd name="T14" fmla="*/ 30 w 72"/>
                  <a:gd name="T15" fmla="*/ 78 h 80"/>
                  <a:gd name="T16" fmla="*/ 37 w 72"/>
                  <a:gd name="T17" fmla="*/ 80 h 80"/>
                  <a:gd name="T18" fmla="*/ 43 w 72"/>
                  <a:gd name="T19" fmla="*/ 80 h 80"/>
                  <a:gd name="T20" fmla="*/ 43 w 72"/>
                  <a:gd name="T21" fmla="*/ 80 h 80"/>
                  <a:gd name="T22" fmla="*/ 50 w 72"/>
                  <a:gd name="T23" fmla="*/ 77 h 80"/>
                  <a:gd name="T24" fmla="*/ 57 w 72"/>
                  <a:gd name="T25" fmla="*/ 73 h 80"/>
                  <a:gd name="T26" fmla="*/ 62 w 72"/>
                  <a:gd name="T27" fmla="*/ 69 h 80"/>
                  <a:gd name="T28" fmla="*/ 66 w 72"/>
                  <a:gd name="T29" fmla="*/ 62 h 80"/>
                  <a:gd name="T30" fmla="*/ 69 w 72"/>
                  <a:gd name="T31" fmla="*/ 57 h 80"/>
                  <a:gd name="T32" fmla="*/ 72 w 72"/>
                  <a:gd name="T33" fmla="*/ 49 h 80"/>
                  <a:gd name="T34" fmla="*/ 72 w 72"/>
                  <a:gd name="T35" fmla="*/ 41 h 80"/>
                  <a:gd name="T36" fmla="*/ 70 w 72"/>
                  <a:gd name="T37" fmla="*/ 34 h 80"/>
                  <a:gd name="T38" fmla="*/ 70 w 72"/>
                  <a:gd name="T39" fmla="*/ 34 h 80"/>
                  <a:gd name="T40" fmla="*/ 69 w 72"/>
                  <a:gd name="T41" fmla="*/ 26 h 80"/>
                  <a:gd name="T42" fmla="*/ 65 w 72"/>
                  <a:gd name="T43" fmla="*/ 19 h 80"/>
                  <a:gd name="T44" fmla="*/ 61 w 72"/>
                  <a:gd name="T45" fmla="*/ 12 h 80"/>
                  <a:gd name="T46" fmla="*/ 56 w 72"/>
                  <a:gd name="T47" fmla="*/ 8 h 80"/>
                  <a:gd name="T48" fmla="*/ 49 w 72"/>
                  <a:gd name="T49" fmla="*/ 4 h 80"/>
                  <a:gd name="T50" fmla="*/ 42 w 72"/>
                  <a:gd name="T51" fmla="*/ 2 h 80"/>
                  <a:gd name="T52" fmla="*/ 35 w 72"/>
                  <a:gd name="T53" fmla="*/ 0 h 80"/>
                  <a:gd name="T54" fmla="*/ 29 w 72"/>
                  <a:gd name="T55" fmla="*/ 2 h 80"/>
                  <a:gd name="T56" fmla="*/ 29 w 72"/>
                  <a:gd name="T57" fmla="*/ 2 h 80"/>
                  <a:gd name="T58" fmla="*/ 21 w 72"/>
                  <a:gd name="T59" fmla="*/ 4 h 80"/>
                  <a:gd name="T60" fmla="*/ 15 w 72"/>
                  <a:gd name="T61" fmla="*/ 7 h 80"/>
                  <a:gd name="T62" fmla="*/ 10 w 72"/>
                  <a:gd name="T63" fmla="*/ 12 h 80"/>
                  <a:gd name="T64" fmla="*/ 6 w 72"/>
                  <a:gd name="T65" fmla="*/ 18 h 80"/>
                  <a:gd name="T66" fmla="*/ 2 w 72"/>
                  <a:gd name="T67" fmla="*/ 24 h 80"/>
                  <a:gd name="T68" fmla="*/ 0 w 72"/>
                  <a:gd name="T69" fmla="*/ 31 h 80"/>
                  <a:gd name="T70" fmla="*/ 0 w 72"/>
                  <a:gd name="T71" fmla="*/ 39 h 80"/>
                  <a:gd name="T72" fmla="*/ 0 w 72"/>
                  <a:gd name="T73" fmla="*/ 4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2" h="80">
                    <a:moveTo>
                      <a:pt x="0" y="47"/>
                    </a:moveTo>
                    <a:lnTo>
                      <a:pt x="0" y="47"/>
                    </a:lnTo>
                    <a:lnTo>
                      <a:pt x="3" y="56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6" y="73"/>
                    </a:lnTo>
                    <a:lnTo>
                      <a:pt x="23" y="77"/>
                    </a:lnTo>
                    <a:lnTo>
                      <a:pt x="30" y="78"/>
                    </a:lnTo>
                    <a:lnTo>
                      <a:pt x="37" y="80"/>
                    </a:lnTo>
                    <a:lnTo>
                      <a:pt x="43" y="80"/>
                    </a:lnTo>
                    <a:lnTo>
                      <a:pt x="43" y="80"/>
                    </a:lnTo>
                    <a:lnTo>
                      <a:pt x="50" y="77"/>
                    </a:lnTo>
                    <a:lnTo>
                      <a:pt x="57" y="73"/>
                    </a:lnTo>
                    <a:lnTo>
                      <a:pt x="62" y="69"/>
                    </a:lnTo>
                    <a:lnTo>
                      <a:pt x="66" y="62"/>
                    </a:lnTo>
                    <a:lnTo>
                      <a:pt x="69" y="57"/>
                    </a:lnTo>
                    <a:lnTo>
                      <a:pt x="72" y="49"/>
                    </a:lnTo>
                    <a:lnTo>
                      <a:pt x="72" y="41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69" y="26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6" y="8"/>
                    </a:lnTo>
                    <a:lnTo>
                      <a:pt x="49" y="4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4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0" name="Freeform 230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1" name="Freeform 231"/>
              <p:cNvSpPr>
                <a:spLocks/>
              </p:cNvSpPr>
              <p:nvPr/>
            </p:nvSpPr>
            <p:spPr bwMode="auto">
              <a:xfrm>
                <a:off x="1790" y="2583"/>
                <a:ext cx="64" cy="70"/>
              </a:xfrm>
              <a:custGeom>
                <a:avLst/>
                <a:gdLst>
                  <a:gd name="T0" fmla="*/ 0 w 64"/>
                  <a:gd name="T1" fmla="*/ 40 h 70"/>
                  <a:gd name="T2" fmla="*/ 0 w 64"/>
                  <a:gd name="T3" fmla="*/ 40 h 70"/>
                  <a:gd name="T4" fmla="*/ 3 w 64"/>
                  <a:gd name="T5" fmla="*/ 48 h 70"/>
                  <a:gd name="T6" fmla="*/ 6 w 64"/>
                  <a:gd name="T7" fmla="*/ 54 h 70"/>
                  <a:gd name="T8" fmla="*/ 10 w 64"/>
                  <a:gd name="T9" fmla="*/ 59 h 70"/>
                  <a:gd name="T10" fmla="*/ 15 w 64"/>
                  <a:gd name="T11" fmla="*/ 63 h 70"/>
                  <a:gd name="T12" fmla="*/ 21 w 64"/>
                  <a:gd name="T13" fmla="*/ 67 h 70"/>
                  <a:gd name="T14" fmla="*/ 26 w 64"/>
                  <a:gd name="T15" fmla="*/ 68 h 70"/>
                  <a:gd name="T16" fmla="*/ 33 w 64"/>
                  <a:gd name="T17" fmla="*/ 70 h 70"/>
                  <a:gd name="T18" fmla="*/ 39 w 64"/>
                  <a:gd name="T19" fmla="*/ 68 h 70"/>
                  <a:gd name="T20" fmla="*/ 39 w 64"/>
                  <a:gd name="T21" fmla="*/ 68 h 70"/>
                  <a:gd name="T22" fmla="*/ 45 w 64"/>
                  <a:gd name="T23" fmla="*/ 67 h 70"/>
                  <a:gd name="T24" fmla="*/ 50 w 64"/>
                  <a:gd name="T25" fmla="*/ 64 h 70"/>
                  <a:gd name="T26" fmla="*/ 56 w 64"/>
                  <a:gd name="T27" fmla="*/ 59 h 70"/>
                  <a:gd name="T28" fmla="*/ 58 w 64"/>
                  <a:gd name="T29" fmla="*/ 55 h 70"/>
                  <a:gd name="T30" fmla="*/ 61 w 64"/>
                  <a:gd name="T31" fmla="*/ 48 h 70"/>
                  <a:gd name="T32" fmla="*/ 64 w 64"/>
                  <a:gd name="T33" fmla="*/ 41 h 70"/>
                  <a:gd name="T34" fmla="*/ 64 w 64"/>
                  <a:gd name="T35" fmla="*/ 35 h 70"/>
                  <a:gd name="T36" fmla="*/ 64 w 64"/>
                  <a:gd name="T37" fmla="*/ 28 h 70"/>
                  <a:gd name="T38" fmla="*/ 64 w 64"/>
                  <a:gd name="T39" fmla="*/ 28 h 70"/>
                  <a:gd name="T40" fmla="*/ 61 w 64"/>
                  <a:gd name="T41" fmla="*/ 21 h 70"/>
                  <a:gd name="T42" fmla="*/ 58 w 64"/>
                  <a:gd name="T43" fmla="*/ 16 h 70"/>
                  <a:gd name="T44" fmla="*/ 54 w 64"/>
                  <a:gd name="T45" fmla="*/ 10 h 70"/>
                  <a:gd name="T46" fmla="*/ 49 w 64"/>
                  <a:gd name="T47" fmla="*/ 5 h 70"/>
                  <a:gd name="T48" fmla="*/ 44 w 64"/>
                  <a:gd name="T49" fmla="*/ 2 h 70"/>
                  <a:gd name="T50" fmla="*/ 38 w 64"/>
                  <a:gd name="T51" fmla="*/ 0 h 70"/>
                  <a:gd name="T52" fmla="*/ 31 w 64"/>
                  <a:gd name="T53" fmla="*/ 0 h 70"/>
                  <a:gd name="T54" fmla="*/ 25 w 64"/>
                  <a:gd name="T55" fmla="*/ 0 h 70"/>
                  <a:gd name="T56" fmla="*/ 25 w 64"/>
                  <a:gd name="T57" fmla="*/ 0 h 70"/>
                  <a:gd name="T58" fmla="*/ 19 w 64"/>
                  <a:gd name="T59" fmla="*/ 2 h 70"/>
                  <a:gd name="T60" fmla="*/ 14 w 64"/>
                  <a:gd name="T61" fmla="*/ 5 h 70"/>
                  <a:gd name="T62" fmla="*/ 8 w 64"/>
                  <a:gd name="T63" fmla="*/ 9 h 70"/>
                  <a:gd name="T64" fmla="*/ 4 w 64"/>
                  <a:gd name="T65" fmla="*/ 14 h 70"/>
                  <a:gd name="T66" fmla="*/ 2 w 64"/>
                  <a:gd name="T67" fmla="*/ 20 h 70"/>
                  <a:gd name="T68" fmla="*/ 0 w 64"/>
                  <a:gd name="T69" fmla="*/ 27 h 70"/>
                  <a:gd name="T70" fmla="*/ 0 w 64"/>
                  <a:gd name="T71" fmla="*/ 33 h 70"/>
                  <a:gd name="T72" fmla="*/ 0 w 64"/>
                  <a:gd name="T73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70">
                    <a:moveTo>
                      <a:pt x="0" y="40"/>
                    </a:moveTo>
                    <a:lnTo>
                      <a:pt x="0" y="40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6" y="68"/>
                    </a:lnTo>
                    <a:lnTo>
                      <a:pt x="33" y="70"/>
                    </a:lnTo>
                    <a:lnTo>
                      <a:pt x="39" y="68"/>
                    </a:lnTo>
                    <a:lnTo>
                      <a:pt x="39" y="68"/>
                    </a:lnTo>
                    <a:lnTo>
                      <a:pt x="45" y="67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58" y="55"/>
                    </a:lnTo>
                    <a:lnTo>
                      <a:pt x="61" y="48"/>
                    </a:lnTo>
                    <a:lnTo>
                      <a:pt x="64" y="41"/>
                    </a:lnTo>
                    <a:lnTo>
                      <a:pt x="64" y="35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1" y="21"/>
                    </a:lnTo>
                    <a:lnTo>
                      <a:pt x="58" y="16"/>
                    </a:lnTo>
                    <a:lnTo>
                      <a:pt x="54" y="10"/>
                    </a:lnTo>
                    <a:lnTo>
                      <a:pt x="49" y="5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8" y="9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2" name="Freeform 232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3" name="Freeform 233"/>
              <p:cNvSpPr>
                <a:spLocks/>
              </p:cNvSpPr>
              <p:nvPr/>
            </p:nvSpPr>
            <p:spPr bwMode="auto">
              <a:xfrm>
                <a:off x="1809" y="2603"/>
                <a:ext cx="26" cy="28"/>
              </a:xfrm>
              <a:custGeom>
                <a:avLst/>
                <a:gdLst>
                  <a:gd name="T0" fmla="*/ 0 w 26"/>
                  <a:gd name="T1" fmla="*/ 17 h 28"/>
                  <a:gd name="T2" fmla="*/ 0 w 26"/>
                  <a:gd name="T3" fmla="*/ 17 h 28"/>
                  <a:gd name="T4" fmla="*/ 3 w 26"/>
                  <a:gd name="T5" fmla="*/ 23 h 28"/>
                  <a:gd name="T6" fmla="*/ 6 w 26"/>
                  <a:gd name="T7" fmla="*/ 25 h 28"/>
                  <a:gd name="T8" fmla="*/ 11 w 26"/>
                  <a:gd name="T9" fmla="*/ 28 h 28"/>
                  <a:gd name="T10" fmla="*/ 15 w 26"/>
                  <a:gd name="T11" fmla="*/ 28 h 28"/>
                  <a:gd name="T12" fmla="*/ 15 w 26"/>
                  <a:gd name="T13" fmla="*/ 28 h 28"/>
                  <a:gd name="T14" fmla="*/ 20 w 26"/>
                  <a:gd name="T15" fmla="*/ 27 h 28"/>
                  <a:gd name="T16" fmla="*/ 23 w 26"/>
                  <a:gd name="T17" fmla="*/ 23 h 28"/>
                  <a:gd name="T18" fmla="*/ 26 w 26"/>
                  <a:gd name="T19" fmla="*/ 17 h 28"/>
                  <a:gd name="T20" fmla="*/ 26 w 26"/>
                  <a:gd name="T21" fmla="*/ 12 h 28"/>
                  <a:gd name="T22" fmla="*/ 26 w 26"/>
                  <a:gd name="T23" fmla="*/ 12 h 28"/>
                  <a:gd name="T24" fmla="*/ 23 w 26"/>
                  <a:gd name="T25" fmla="*/ 7 h 28"/>
                  <a:gd name="T26" fmla="*/ 20 w 26"/>
                  <a:gd name="T27" fmla="*/ 3 h 28"/>
                  <a:gd name="T28" fmla="*/ 15 w 26"/>
                  <a:gd name="T29" fmla="*/ 1 h 28"/>
                  <a:gd name="T30" fmla="*/ 10 w 26"/>
                  <a:gd name="T31" fmla="*/ 0 h 28"/>
                  <a:gd name="T32" fmla="*/ 10 w 26"/>
                  <a:gd name="T33" fmla="*/ 0 h 28"/>
                  <a:gd name="T34" fmla="*/ 6 w 26"/>
                  <a:gd name="T35" fmla="*/ 3 h 28"/>
                  <a:gd name="T36" fmla="*/ 2 w 26"/>
                  <a:gd name="T37" fmla="*/ 7 h 28"/>
                  <a:gd name="T38" fmla="*/ 0 w 26"/>
                  <a:gd name="T39" fmla="*/ 11 h 28"/>
                  <a:gd name="T40" fmla="*/ 0 w 26"/>
                  <a:gd name="T41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8">
                    <a:moveTo>
                      <a:pt x="0" y="17"/>
                    </a:moveTo>
                    <a:lnTo>
                      <a:pt x="0" y="17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11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20" y="27"/>
                    </a:lnTo>
                    <a:lnTo>
                      <a:pt x="23" y="23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3" y="7"/>
                    </a:lnTo>
                    <a:lnTo>
                      <a:pt x="20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pic>
            <p:nvPicPr>
              <p:cNvPr id="364" name="Picture 23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" y="2628"/>
                <a:ext cx="29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5" name="Freeform 235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91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6" name="Freeform 236"/>
              <p:cNvSpPr>
                <a:spLocks/>
              </p:cNvSpPr>
              <p:nvPr/>
            </p:nvSpPr>
            <p:spPr bwMode="auto">
              <a:xfrm>
                <a:off x="1802" y="2657"/>
                <a:ext cx="37" cy="7"/>
              </a:xfrm>
              <a:custGeom>
                <a:avLst/>
                <a:gdLst>
                  <a:gd name="T0" fmla="*/ 0 w 37"/>
                  <a:gd name="T1" fmla="*/ 0 h 7"/>
                  <a:gd name="T2" fmla="*/ 0 w 37"/>
                  <a:gd name="T3" fmla="*/ 0 h 7"/>
                  <a:gd name="T4" fmla="*/ 0 w 37"/>
                  <a:gd name="T5" fmla="*/ 0 h 7"/>
                  <a:gd name="T6" fmla="*/ 10 w 37"/>
                  <a:gd name="T7" fmla="*/ 5 h 7"/>
                  <a:gd name="T8" fmla="*/ 15 w 37"/>
                  <a:gd name="T9" fmla="*/ 5 h 7"/>
                  <a:gd name="T10" fmla="*/ 22 w 37"/>
                  <a:gd name="T11" fmla="*/ 7 h 7"/>
                  <a:gd name="T12" fmla="*/ 22 w 37"/>
                  <a:gd name="T13" fmla="*/ 7 h 7"/>
                  <a:gd name="T14" fmla="*/ 29 w 37"/>
                  <a:gd name="T15" fmla="*/ 5 h 7"/>
                  <a:gd name="T16" fmla="*/ 29 w 37"/>
                  <a:gd name="T17" fmla="*/ 5 h 7"/>
                  <a:gd name="T18" fmla="*/ 37 w 37"/>
                  <a:gd name="T19" fmla="*/ 4 h 7"/>
                  <a:gd name="T20" fmla="*/ 37 w 37"/>
                  <a:gd name="T21" fmla="*/ 4 h 7"/>
                  <a:gd name="T22" fmla="*/ 34 w 37"/>
                  <a:gd name="T23" fmla="*/ 4 h 7"/>
                  <a:gd name="T24" fmla="*/ 34 w 37"/>
                  <a:gd name="T25" fmla="*/ 4 h 7"/>
                  <a:gd name="T26" fmla="*/ 29 w 37"/>
                  <a:gd name="T27" fmla="*/ 5 h 7"/>
                  <a:gd name="T28" fmla="*/ 29 w 37"/>
                  <a:gd name="T29" fmla="*/ 5 h 7"/>
                  <a:gd name="T30" fmla="*/ 22 w 37"/>
                  <a:gd name="T31" fmla="*/ 5 h 7"/>
                  <a:gd name="T32" fmla="*/ 22 w 37"/>
                  <a:gd name="T33" fmla="*/ 5 h 7"/>
                  <a:gd name="T34" fmla="*/ 11 w 37"/>
                  <a:gd name="T35" fmla="*/ 4 h 7"/>
                  <a:gd name="T36" fmla="*/ 0 w 37"/>
                  <a:gd name="T3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7" name="Freeform 237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8" name="Freeform 238"/>
              <p:cNvSpPr>
                <a:spLocks/>
              </p:cNvSpPr>
              <p:nvPr/>
            </p:nvSpPr>
            <p:spPr bwMode="auto">
              <a:xfrm>
                <a:off x="1781" y="2616"/>
                <a:ext cx="4" cy="19"/>
              </a:xfrm>
              <a:custGeom>
                <a:avLst/>
                <a:gdLst>
                  <a:gd name="T0" fmla="*/ 0 w 4"/>
                  <a:gd name="T1" fmla="*/ 0 h 19"/>
                  <a:gd name="T2" fmla="*/ 0 w 4"/>
                  <a:gd name="T3" fmla="*/ 0 h 19"/>
                  <a:gd name="T4" fmla="*/ 1 w 4"/>
                  <a:gd name="T5" fmla="*/ 10 h 19"/>
                  <a:gd name="T6" fmla="*/ 1 w 4"/>
                  <a:gd name="T7" fmla="*/ 10 h 19"/>
                  <a:gd name="T8" fmla="*/ 4 w 4"/>
                  <a:gd name="T9" fmla="*/ 19 h 19"/>
                  <a:gd name="T10" fmla="*/ 4 w 4"/>
                  <a:gd name="T11" fmla="*/ 19 h 19"/>
                  <a:gd name="T12" fmla="*/ 4 w 4"/>
                  <a:gd name="T13" fmla="*/ 19 h 19"/>
                  <a:gd name="T14" fmla="*/ 1 w 4"/>
                  <a:gd name="T15" fmla="*/ 10 h 19"/>
                  <a:gd name="T16" fmla="*/ 1 w 4"/>
                  <a:gd name="T17" fmla="*/ 10 h 19"/>
                  <a:gd name="T18" fmla="*/ 0 w 4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0" y="0"/>
                    </a:moveTo>
                    <a:lnTo>
                      <a:pt x="0" y="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9" name="Freeform 239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0" name="Freeform 240"/>
              <p:cNvSpPr>
                <a:spLocks/>
              </p:cNvSpPr>
              <p:nvPr/>
            </p:nvSpPr>
            <p:spPr bwMode="auto">
              <a:xfrm>
                <a:off x="1836" y="2639"/>
                <a:ext cx="23" cy="22"/>
              </a:xfrm>
              <a:custGeom>
                <a:avLst/>
                <a:gdLst>
                  <a:gd name="T0" fmla="*/ 23 w 23"/>
                  <a:gd name="T1" fmla="*/ 0 h 22"/>
                  <a:gd name="T2" fmla="*/ 23 w 23"/>
                  <a:gd name="T3" fmla="*/ 0 h 22"/>
                  <a:gd name="T4" fmla="*/ 22 w 23"/>
                  <a:gd name="T5" fmla="*/ 0 h 22"/>
                  <a:gd name="T6" fmla="*/ 22 w 23"/>
                  <a:gd name="T7" fmla="*/ 0 h 22"/>
                  <a:gd name="T8" fmla="*/ 18 w 23"/>
                  <a:gd name="T9" fmla="*/ 7 h 22"/>
                  <a:gd name="T10" fmla="*/ 14 w 23"/>
                  <a:gd name="T11" fmla="*/ 14 h 22"/>
                  <a:gd name="T12" fmla="*/ 7 w 23"/>
                  <a:gd name="T13" fmla="*/ 18 h 22"/>
                  <a:gd name="T14" fmla="*/ 0 w 23"/>
                  <a:gd name="T15" fmla="*/ 22 h 22"/>
                  <a:gd name="T16" fmla="*/ 0 w 23"/>
                  <a:gd name="T17" fmla="*/ 22 h 22"/>
                  <a:gd name="T18" fmla="*/ 3 w 23"/>
                  <a:gd name="T19" fmla="*/ 22 h 22"/>
                  <a:gd name="T20" fmla="*/ 3 w 23"/>
                  <a:gd name="T21" fmla="*/ 22 h 22"/>
                  <a:gd name="T22" fmla="*/ 8 w 23"/>
                  <a:gd name="T23" fmla="*/ 18 h 22"/>
                  <a:gd name="T24" fmla="*/ 15 w 23"/>
                  <a:gd name="T25" fmla="*/ 12 h 22"/>
                  <a:gd name="T26" fmla="*/ 19 w 23"/>
                  <a:gd name="T27" fmla="*/ 7 h 22"/>
                  <a:gd name="T28" fmla="*/ 23 w 23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2">
                    <a:moveTo>
                      <a:pt x="23" y="0"/>
                    </a:move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8" y="7"/>
                    </a:lnTo>
                    <a:lnTo>
                      <a:pt x="14" y="14"/>
                    </a:lnTo>
                    <a:lnTo>
                      <a:pt x="7" y="1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8" y="18"/>
                    </a:lnTo>
                    <a:lnTo>
                      <a:pt x="15" y="12"/>
                    </a:lnTo>
                    <a:lnTo>
                      <a:pt x="19" y="7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1" name="Freeform 241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969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2" name="Freeform 242"/>
              <p:cNvSpPr>
                <a:spLocks/>
              </p:cNvSpPr>
              <p:nvPr/>
            </p:nvSpPr>
            <p:spPr bwMode="auto">
              <a:xfrm>
                <a:off x="1781" y="2574"/>
                <a:ext cx="77" cy="88"/>
              </a:xfrm>
              <a:custGeom>
                <a:avLst/>
                <a:gdLst>
                  <a:gd name="T0" fmla="*/ 27 w 77"/>
                  <a:gd name="T1" fmla="*/ 0 h 88"/>
                  <a:gd name="T2" fmla="*/ 27 w 77"/>
                  <a:gd name="T3" fmla="*/ 0 h 88"/>
                  <a:gd name="T4" fmla="*/ 21 w 77"/>
                  <a:gd name="T5" fmla="*/ 3 h 88"/>
                  <a:gd name="T6" fmla="*/ 16 w 77"/>
                  <a:gd name="T7" fmla="*/ 7 h 88"/>
                  <a:gd name="T8" fmla="*/ 11 w 77"/>
                  <a:gd name="T9" fmla="*/ 11 h 88"/>
                  <a:gd name="T10" fmla="*/ 7 w 77"/>
                  <a:gd name="T11" fmla="*/ 17 h 88"/>
                  <a:gd name="T12" fmla="*/ 4 w 77"/>
                  <a:gd name="T13" fmla="*/ 23 h 88"/>
                  <a:gd name="T14" fmla="*/ 1 w 77"/>
                  <a:gd name="T15" fmla="*/ 29 h 88"/>
                  <a:gd name="T16" fmla="*/ 0 w 77"/>
                  <a:gd name="T17" fmla="*/ 36 h 88"/>
                  <a:gd name="T18" fmla="*/ 0 w 77"/>
                  <a:gd name="T19" fmla="*/ 42 h 88"/>
                  <a:gd name="T20" fmla="*/ 0 w 77"/>
                  <a:gd name="T21" fmla="*/ 42 h 88"/>
                  <a:gd name="T22" fmla="*/ 1 w 77"/>
                  <a:gd name="T23" fmla="*/ 52 h 88"/>
                  <a:gd name="T24" fmla="*/ 1 w 77"/>
                  <a:gd name="T25" fmla="*/ 52 h 88"/>
                  <a:gd name="T26" fmla="*/ 4 w 77"/>
                  <a:gd name="T27" fmla="*/ 61 h 88"/>
                  <a:gd name="T28" fmla="*/ 4 w 77"/>
                  <a:gd name="T29" fmla="*/ 61 h 88"/>
                  <a:gd name="T30" fmla="*/ 7 w 77"/>
                  <a:gd name="T31" fmla="*/ 68 h 88"/>
                  <a:gd name="T32" fmla="*/ 12 w 77"/>
                  <a:gd name="T33" fmla="*/ 73 h 88"/>
                  <a:gd name="T34" fmla="*/ 16 w 77"/>
                  <a:gd name="T35" fmla="*/ 79 h 88"/>
                  <a:gd name="T36" fmla="*/ 21 w 77"/>
                  <a:gd name="T37" fmla="*/ 83 h 88"/>
                  <a:gd name="T38" fmla="*/ 21 w 77"/>
                  <a:gd name="T39" fmla="*/ 83 h 88"/>
                  <a:gd name="T40" fmla="*/ 32 w 77"/>
                  <a:gd name="T41" fmla="*/ 87 h 88"/>
                  <a:gd name="T42" fmla="*/ 43 w 77"/>
                  <a:gd name="T43" fmla="*/ 88 h 88"/>
                  <a:gd name="T44" fmla="*/ 43 w 77"/>
                  <a:gd name="T45" fmla="*/ 88 h 88"/>
                  <a:gd name="T46" fmla="*/ 50 w 77"/>
                  <a:gd name="T47" fmla="*/ 88 h 88"/>
                  <a:gd name="T48" fmla="*/ 50 w 77"/>
                  <a:gd name="T49" fmla="*/ 88 h 88"/>
                  <a:gd name="T50" fmla="*/ 55 w 77"/>
                  <a:gd name="T51" fmla="*/ 87 h 88"/>
                  <a:gd name="T52" fmla="*/ 55 w 77"/>
                  <a:gd name="T53" fmla="*/ 87 h 88"/>
                  <a:gd name="T54" fmla="*/ 62 w 77"/>
                  <a:gd name="T55" fmla="*/ 83 h 88"/>
                  <a:gd name="T56" fmla="*/ 69 w 77"/>
                  <a:gd name="T57" fmla="*/ 79 h 88"/>
                  <a:gd name="T58" fmla="*/ 73 w 77"/>
                  <a:gd name="T59" fmla="*/ 72 h 88"/>
                  <a:gd name="T60" fmla="*/ 77 w 77"/>
                  <a:gd name="T61" fmla="*/ 65 h 88"/>
                  <a:gd name="T62" fmla="*/ 77 w 77"/>
                  <a:gd name="T63" fmla="*/ 65 h 88"/>
                  <a:gd name="T64" fmla="*/ 73 w 77"/>
                  <a:gd name="T65" fmla="*/ 67 h 88"/>
                  <a:gd name="T66" fmla="*/ 73 w 77"/>
                  <a:gd name="T67" fmla="*/ 67 h 88"/>
                  <a:gd name="T68" fmla="*/ 69 w 77"/>
                  <a:gd name="T69" fmla="*/ 73 h 88"/>
                  <a:gd name="T70" fmla="*/ 63 w 77"/>
                  <a:gd name="T71" fmla="*/ 79 h 88"/>
                  <a:gd name="T72" fmla="*/ 57 w 77"/>
                  <a:gd name="T73" fmla="*/ 81 h 88"/>
                  <a:gd name="T74" fmla="*/ 48 w 77"/>
                  <a:gd name="T75" fmla="*/ 84 h 88"/>
                  <a:gd name="T76" fmla="*/ 48 w 77"/>
                  <a:gd name="T77" fmla="*/ 84 h 88"/>
                  <a:gd name="T78" fmla="*/ 42 w 77"/>
                  <a:gd name="T79" fmla="*/ 86 h 88"/>
                  <a:gd name="T80" fmla="*/ 42 w 77"/>
                  <a:gd name="T81" fmla="*/ 86 h 88"/>
                  <a:gd name="T82" fmla="*/ 36 w 77"/>
                  <a:gd name="T83" fmla="*/ 84 h 88"/>
                  <a:gd name="T84" fmla="*/ 30 w 77"/>
                  <a:gd name="T85" fmla="*/ 83 h 88"/>
                  <a:gd name="T86" fmla="*/ 23 w 77"/>
                  <a:gd name="T87" fmla="*/ 79 h 88"/>
                  <a:gd name="T88" fmla="*/ 17 w 77"/>
                  <a:gd name="T89" fmla="*/ 75 h 88"/>
                  <a:gd name="T90" fmla="*/ 13 w 77"/>
                  <a:gd name="T91" fmla="*/ 71 h 88"/>
                  <a:gd name="T92" fmla="*/ 9 w 77"/>
                  <a:gd name="T93" fmla="*/ 64 h 88"/>
                  <a:gd name="T94" fmla="*/ 7 w 77"/>
                  <a:gd name="T95" fmla="*/ 59 h 88"/>
                  <a:gd name="T96" fmla="*/ 4 w 77"/>
                  <a:gd name="T97" fmla="*/ 50 h 88"/>
                  <a:gd name="T98" fmla="*/ 4 w 77"/>
                  <a:gd name="T99" fmla="*/ 50 h 88"/>
                  <a:gd name="T100" fmla="*/ 3 w 77"/>
                  <a:gd name="T101" fmla="*/ 44 h 88"/>
                  <a:gd name="T102" fmla="*/ 4 w 77"/>
                  <a:gd name="T103" fmla="*/ 37 h 88"/>
                  <a:gd name="T104" fmla="*/ 5 w 77"/>
                  <a:gd name="T105" fmla="*/ 30 h 88"/>
                  <a:gd name="T106" fmla="*/ 7 w 77"/>
                  <a:gd name="T107" fmla="*/ 23 h 88"/>
                  <a:gd name="T108" fmla="*/ 11 w 77"/>
                  <a:gd name="T109" fmla="*/ 18 h 88"/>
                  <a:gd name="T110" fmla="*/ 15 w 77"/>
                  <a:gd name="T111" fmla="*/ 13 h 88"/>
                  <a:gd name="T112" fmla="*/ 20 w 77"/>
                  <a:gd name="T113" fmla="*/ 9 h 88"/>
                  <a:gd name="T114" fmla="*/ 26 w 77"/>
                  <a:gd name="T115" fmla="*/ 5 h 88"/>
                  <a:gd name="T116" fmla="*/ 26 w 77"/>
                  <a:gd name="T117" fmla="*/ 5 h 88"/>
                  <a:gd name="T118" fmla="*/ 27 w 77"/>
                  <a:gd name="T11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" h="88">
                    <a:moveTo>
                      <a:pt x="27" y="0"/>
                    </a:moveTo>
                    <a:lnTo>
                      <a:pt x="27" y="0"/>
                    </a:lnTo>
                    <a:lnTo>
                      <a:pt x="21" y="3"/>
                    </a:lnTo>
                    <a:lnTo>
                      <a:pt x="16" y="7"/>
                    </a:lnTo>
                    <a:lnTo>
                      <a:pt x="11" y="11"/>
                    </a:lnTo>
                    <a:lnTo>
                      <a:pt x="7" y="17"/>
                    </a:lnTo>
                    <a:lnTo>
                      <a:pt x="4" y="23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7" y="68"/>
                    </a:lnTo>
                    <a:lnTo>
                      <a:pt x="12" y="73"/>
                    </a:lnTo>
                    <a:lnTo>
                      <a:pt x="16" y="79"/>
                    </a:lnTo>
                    <a:lnTo>
                      <a:pt x="21" y="83"/>
                    </a:lnTo>
                    <a:lnTo>
                      <a:pt x="21" y="83"/>
                    </a:lnTo>
                    <a:lnTo>
                      <a:pt x="32" y="87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62" y="83"/>
                    </a:lnTo>
                    <a:lnTo>
                      <a:pt x="69" y="79"/>
                    </a:lnTo>
                    <a:lnTo>
                      <a:pt x="73" y="72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69" y="73"/>
                    </a:lnTo>
                    <a:lnTo>
                      <a:pt x="63" y="79"/>
                    </a:lnTo>
                    <a:lnTo>
                      <a:pt x="57" y="81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6" y="84"/>
                    </a:lnTo>
                    <a:lnTo>
                      <a:pt x="30" y="83"/>
                    </a:lnTo>
                    <a:lnTo>
                      <a:pt x="23" y="79"/>
                    </a:lnTo>
                    <a:lnTo>
                      <a:pt x="17" y="75"/>
                    </a:lnTo>
                    <a:lnTo>
                      <a:pt x="13" y="71"/>
                    </a:lnTo>
                    <a:lnTo>
                      <a:pt x="9" y="64"/>
                    </a:lnTo>
                    <a:lnTo>
                      <a:pt x="7" y="59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3" y="44"/>
                    </a:lnTo>
                    <a:lnTo>
                      <a:pt x="4" y="37"/>
                    </a:lnTo>
                    <a:lnTo>
                      <a:pt x="5" y="30"/>
                    </a:lnTo>
                    <a:lnTo>
                      <a:pt x="7" y="23"/>
                    </a:lnTo>
                    <a:lnTo>
                      <a:pt x="11" y="18"/>
                    </a:lnTo>
                    <a:lnTo>
                      <a:pt x="15" y="13"/>
                    </a:lnTo>
                    <a:lnTo>
                      <a:pt x="20" y="9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3" name="Freeform 243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CBD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4" name="Freeform 244"/>
              <p:cNvSpPr>
                <a:spLocks/>
              </p:cNvSpPr>
              <p:nvPr/>
            </p:nvSpPr>
            <p:spPr bwMode="auto">
              <a:xfrm>
                <a:off x="1784" y="2579"/>
                <a:ext cx="70" cy="81"/>
              </a:xfrm>
              <a:custGeom>
                <a:avLst/>
                <a:gdLst>
                  <a:gd name="T0" fmla="*/ 23 w 70"/>
                  <a:gd name="T1" fmla="*/ 0 h 81"/>
                  <a:gd name="T2" fmla="*/ 23 w 70"/>
                  <a:gd name="T3" fmla="*/ 0 h 81"/>
                  <a:gd name="T4" fmla="*/ 17 w 70"/>
                  <a:gd name="T5" fmla="*/ 4 h 81"/>
                  <a:gd name="T6" fmla="*/ 12 w 70"/>
                  <a:gd name="T7" fmla="*/ 8 h 81"/>
                  <a:gd name="T8" fmla="*/ 8 w 70"/>
                  <a:gd name="T9" fmla="*/ 13 h 81"/>
                  <a:gd name="T10" fmla="*/ 4 w 70"/>
                  <a:gd name="T11" fmla="*/ 18 h 81"/>
                  <a:gd name="T12" fmla="*/ 2 w 70"/>
                  <a:gd name="T13" fmla="*/ 25 h 81"/>
                  <a:gd name="T14" fmla="*/ 1 w 70"/>
                  <a:gd name="T15" fmla="*/ 32 h 81"/>
                  <a:gd name="T16" fmla="*/ 0 w 70"/>
                  <a:gd name="T17" fmla="*/ 39 h 81"/>
                  <a:gd name="T18" fmla="*/ 1 w 70"/>
                  <a:gd name="T19" fmla="*/ 45 h 81"/>
                  <a:gd name="T20" fmla="*/ 1 w 70"/>
                  <a:gd name="T21" fmla="*/ 45 h 81"/>
                  <a:gd name="T22" fmla="*/ 4 w 70"/>
                  <a:gd name="T23" fmla="*/ 54 h 81"/>
                  <a:gd name="T24" fmla="*/ 6 w 70"/>
                  <a:gd name="T25" fmla="*/ 59 h 81"/>
                  <a:gd name="T26" fmla="*/ 10 w 70"/>
                  <a:gd name="T27" fmla="*/ 66 h 81"/>
                  <a:gd name="T28" fmla="*/ 14 w 70"/>
                  <a:gd name="T29" fmla="*/ 70 h 81"/>
                  <a:gd name="T30" fmla="*/ 20 w 70"/>
                  <a:gd name="T31" fmla="*/ 74 h 81"/>
                  <a:gd name="T32" fmla="*/ 27 w 70"/>
                  <a:gd name="T33" fmla="*/ 78 h 81"/>
                  <a:gd name="T34" fmla="*/ 33 w 70"/>
                  <a:gd name="T35" fmla="*/ 79 h 81"/>
                  <a:gd name="T36" fmla="*/ 39 w 70"/>
                  <a:gd name="T37" fmla="*/ 81 h 81"/>
                  <a:gd name="T38" fmla="*/ 39 w 70"/>
                  <a:gd name="T39" fmla="*/ 81 h 81"/>
                  <a:gd name="T40" fmla="*/ 45 w 70"/>
                  <a:gd name="T41" fmla="*/ 79 h 81"/>
                  <a:gd name="T42" fmla="*/ 45 w 70"/>
                  <a:gd name="T43" fmla="*/ 79 h 81"/>
                  <a:gd name="T44" fmla="*/ 54 w 70"/>
                  <a:gd name="T45" fmla="*/ 76 h 81"/>
                  <a:gd name="T46" fmla="*/ 60 w 70"/>
                  <a:gd name="T47" fmla="*/ 74 h 81"/>
                  <a:gd name="T48" fmla="*/ 66 w 70"/>
                  <a:gd name="T49" fmla="*/ 68 h 81"/>
                  <a:gd name="T50" fmla="*/ 70 w 70"/>
                  <a:gd name="T51" fmla="*/ 62 h 81"/>
                  <a:gd name="T52" fmla="*/ 70 w 70"/>
                  <a:gd name="T53" fmla="*/ 62 h 81"/>
                  <a:gd name="T54" fmla="*/ 70 w 70"/>
                  <a:gd name="T55" fmla="*/ 62 h 81"/>
                  <a:gd name="T56" fmla="*/ 70 w 70"/>
                  <a:gd name="T57" fmla="*/ 62 h 81"/>
                  <a:gd name="T58" fmla="*/ 67 w 70"/>
                  <a:gd name="T59" fmla="*/ 63 h 81"/>
                  <a:gd name="T60" fmla="*/ 67 w 70"/>
                  <a:gd name="T61" fmla="*/ 63 h 81"/>
                  <a:gd name="T62" fmla="*/ 63 w 70"/>
                  <a:gd name="T63" fmla="*/ 68 h 81"/>
                  <a:gd name="T64" fmla="*/ 58 w 70"/>
                  <a:gd name="T65" fmla="*/ 72 h 81"/>
                  <a:gd name="T66" fmla="*/ 52 w 70"/>
                  <a:gd name="T67" fmla="*/ 75 h 81"/>
                  <a:gd name="T68" fmla="*/ 45 w 70"/>
                  <a:gd name="T69" fmla="*/ 78 h 81"/>
                  <a:gd name="T70" fmla="*/ 45 w 70"/>
                  <a:gd name="T71" fmla="*/ 78 h 81"/>
                  <a:gd name="T72" fmla="*/ 39 w 70"/>
                  <a:gd name="T73" fmla="*/ 78 h 81"/>
                  <a:gd name="T74" fmla="*/ 39 w 70"/>
                  <a:gd name="T75" fmla="*/ 78 h 81"/>
                  <a:gd name="T76" fmla="*/ 33 w 70"/>
                  <a:gd name="T77" fmla="*/ 78 h 81"/>
                  <a:gd name="T78" fmla="*/ 27 w 70"/>
                  <a:gd name="T79" fmla="*/ 75 h 81"/>
                  <a:gd name="T80" fmla="*/ 21 w 70"/>
                  <a:gd name="T81" fmla="*/ 72 h 81"/>
                  <a:gd name="T82" fmla="*/ 16 w 70"/>
                  <a:gd name="T83" fmla="*/ 68 h 81"/>
                  <a:gd name="T84" fmla="*/ 12 w 70"/>
                  <a:gd name="T85" fmla="*/ 64 h 81"/>
                  <a:gd name="T86" fmla="*/ 8 w 70"/>
                  <a:gd name="T87" fmla="*/ 59 h 81"/>
                  <a:gd name="T88" fmla="*/ 5 w 70"/>
                  <a:gd name="T89" fmla="*/ 52 h 81"/>
                  <a:gd name="T90" fmla="*/ 2 w 70"/>
                  <a:gd name="T91" fmla="*/ 45 h 81"/>
                  <a:gd name="T92" fmla="*/ 2 w 70"/>
                  <a:gd name="T93" fmla="*/ 45 h 81"/>
                  <a:gd name="T94" fmla="*/ 2 w 70"/>
                  <a:gd name="T95" fmla="*/ 39 h 81"/>
                  <a:gd name="T96" fmla="*/ 2 w 70"/>
                  <a:gd name="T97" fmla="*/ 32 h 81"/>
                  <a:gd name="T98" fmla="*/ 4 w 70"/>
                  <a:gd name="T99" fmla="*/ 27 h 81"/>
                  <a:gd name="T100" fmla="*/ 5 w 70"/>
                  <a:gd name="T101" fmla="*/ 20 h 81"/>
                  <a:gd name="T102" fmla="*/ 8 w 70"/>
                  <a:gd name="T103" fmla="*/ 14 h 81"/>
                  <a:gd name="T104" fmla="*/ 12 w 70"/>
                  <a:gd name="T105" fmla="*/ 10 h 81"/>
                  <a:gd name="T106" fmla="*/ 16 w 70"/>
                  <a:gd name="T107" fmla="*/ 6 h 81"/>
                  <a:gd name="T108" fmla="*/ 21 w 70"/>
                  <a:gd name="T109" fmla="*/ 2 h 81"/>
                  <a:gd name="T110" fmla="*/ 21 w 70"/>
                  <a:gd name="T111" fmla="*/ 2 h 81"/>
                  <a:gd name="T112" fmla="*/ 23 w 70"/>
                  <a:gd name="T11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81">
                    <a:moveTo>
                      <a:pt x="23" y="0"/>
                    </a:moveTo>
                    <a:lnTo>
                      <a:pt x="23" y="0"/>
                    </a:lnTo>
                    <a:lnTo>
                      <a:pt x="17" y="4"/>
                    </a:lnTo>
                    <a:lnTo>
                      <a:pt x="12" y="8"/>
                    </a:lnTo>
                    <a:lnTo>
                      <a:pt x="8" y="13"/>
                    </a:lnTo>
                    <a:lnTo>
                      <a:pt x="4" y="18"/>
                    </a:lnTo>
                    <a:lnTo>
                      <a:pt x="2" y="25"/>
                    </a:lnTo>
                    <a:lnTo>
                      <a:pt x="1" y="32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4" y="54"/>
                    </a:lnTo>
                    <a:lnTo>
                      <a:pt x="6" y="59"/>
                    </a:lnTo>
                    <a:lnTo>
                      <a:pt x="10" y="66"/>
                    </a:lnTo>
                    <a:lnTo>
                      <a:pt x="14" y="70"/>
                    </a:lnTo>
                    <a:lnTo>
                      <a:pt x="20" y="74"/>
                    </a:lnTo>
                    <a:lnTo>
                      <a:pt x="27" y="78"/>
                    </a:lnTo>
                    <a:lnTo>
                      <a:pt x="33" y="79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5" y="79"/>
                    </a:lnTo>
                    <a:lnTo>
                      <a:pt x="45" y="79"/>
                    </a:lnTo>
                    <a:lnTo>
                      <a:pt x="54" y="76"/>
                    </a:lnTo>
                    <a:lnTo>
                      <a:pt x="60" y="74"/>
                    </a:lnTo>
                    <a:lnTo>
                      <a:pt x="66" y="6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3" y="68"/>
                    </a:lnTo>
                    <a:lnTo>
                      <a:pt x="58" y="72"/>
                    </a:lnTo>
                    <a:lnTo>
                      <a:pt x="52" y="75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3" y="78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6" y="68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5" y="52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2" y="32"/>
                    </a:lnTo>
                    <a:lnTo>
                      <a:pt x="4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5" name="Freeform 245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6" name="Freeform 246"/>
              <p:cNvSpPr>
                <a:spLocks/>
              </p:cNvSpPr>
              <p:nvPr/>
            </p:nvSpPr>
            <p:spPr bwMode="auto">
              <a:xfrm>
                <a:off x="1786" y="2581"/>
                <a:ext cx="65" cy="76"/>
              </a:xfrm>
              <a:custGeom>
                <a:avLst/>
                <a:gdLst>
                  <a:gd name="T0" fmla="*/ 19 w 65"/>
                  <a:gd name="T1" fmla="*/ 0 h 76"/>
                  <a:gd name="T2" fmla="*/ 19 w 65"/>
                  <a:gd name="T3" fmla="*/ 0 h 76"/>
                  <a:gd name="T4" fmla="*/ 14 w 65"/>
                  <a:gd name="T5" fmla="*/ 4 h 76"/>
                  <a:gd name="T6" fmla="*/ 10 w 65"/>
                  <a:gd name="T7" fmla="*/ 8 h 76"/>
                  <a:gd name="T8" fmla="*/ 6 w 65"/>
                  <a:gd name="T9" fmla="*/ 12 h 76"/>
                  <a:gd name="T10" fmla="*/ 3 w 65"/>
                  <a:gd name="T11" fmla="*/ 18 h 76"/>
                  <a:gd name="T12" fmla="*/ 2 w 65"/>
                  <a:gd name="T13" fmla="*/ 25 h 76"/>
                  <a:gd name="T14" fmla="*/ 0 w 65"/>
                  <a:gd name="T15" fmla="*/ 30 h 76"/>
                  <a:gd name="T16" fmla="*/ 0 w 65"/>
                  <a:gd name="T17" fmla="*/ 37 h 76"/>
                  <a:gd name="T18" fmla="*/ 0 w 65"/>
                  <a:gd name="T19" fmla="*/ 43 h 76"/>
                  <a:gd name="T20" fmla="*/ 0 w 65"/>
                  <a:gd name="T21" fmla="*/ 43 h 76"/>
                  <a:gd name="T22" fmla="*/ 3 w 65"/>
                  <a:gd name="T23" fmla="*/ 50 h 76"/>
                  <a:gd name="T24" fmla="*/ 6 w 65"/>
                  <a:gd name="T25" fmla="*/ 57 h 76"/>
                  <a:gd name="T26" fmla="*/ 10 w 65"/>
                  <a:gd name="T27" fmla="*/ 62 h 76"/>
                  <a:gd name="T28" fmla="*/ 14 w 65"/>
                  <a:gd name="T29" fmla="*/ 66 h 76"/>
                  <a:gd name="T30" fmla="*/ 19 w 65"/>
                  <a:gd name="T31" fmla="*/ 70 h 76"/>
                  <a:gd name="T32" fmla="*/ 25 w 65"/>
                  <a:gd name="T33" fmla="*/ 73 h 76"/>
                  <a:gd name="T34" fmla="*/ 31 w 65"/>
                  <a:gd name="T35" fmla="*/ 76 h 76"/>
                  <a:gd name="T36" fmla="*/ 37 w 65"/>
                  <a:gd name="T37" fmla="*/ 76 h 76"/>
                  <a:gd name="T38" fmla="*/ 37 w 65"/>
                  <a:gd name="T39" fmla="*/ 76 h 76"/>
                  <a:gd name="T40" fmla="*/ 43 w 65"/>
                  <a:gd name="T41" fmla="*/ 76 h 76"/>
                  <a:gd name="T42" fmla="*/ 43 w 65"/>
                  <a:gd name="T43" fmla="*/ 76 h 76"/>
                  <a:gd name="T44" fmla="*/ 50 w 65"/>
                  <a:gd name="T45" fmla="*/ 73 h 76"/>
                  <a:gd name="T46" fmla="*/ 56 w 65"/>
                  <a:gd name="T47" fmla="*/ 70 h 76"/>
                  <a:gd name="T48" fmla="*/ 61 w 65"/>
                  <a:gd name="T49" fmla="*/ 66 h 76"/>
                  <a:gd name="T50" fmla="*/ 65 w 65"/>
                  <a:gd name="T51" fmla="*/ 61 h 76"/>
                  <a:gd name="T52" fmla="*/ 65 w 65"/>
                  <a:gd name="T53" fmla="*/ 61 h 76"/>
                  <a:gd name="T54" fmla="*/ 60 w 65"/>
                  <a:gd name="T55" fmla="*/ 61 h 76"/>
                  <a:gd name="T56" fmla="*/ 60 w 65"/>
                  <a:gd name="T57" fmla="*/ 61 h 76"/>
                  <a:gd name="T58" fmla="*/ 60 w 65"/>
                  <a:gd name="T59" fmla="*/ 61 h 76"/>
                  <a:gd name="T60" fmla="*/ 60 w 65"/>
                  <a:gd name="T61" fmla="*/ 61 h 76"/>
                  <a:gd name="T62" fmla="*/ 52 w 65"/>
                  <a:gd name="T63" fmla="*/ 68 h 76"/>
                  <a:gd name="T64" fmla="*/ 48 w 65"/>
                  <a:gd name="T65" fmla="*/ 69 h 76"/>
                  <a:gd name="T66" fmla="*/ 43 w 65"/>
                  <a:gd name="T67" fmla="*/ 70 h 76"/>
                  <a:gd name="T68" fmla="*/ 43 w 65"/>
                  <a:gd name="T69" fmla="*/ 70 h 76"/>
                  <a:gd name="T70" fmla="*/ 37 w 65"/>
                  <a:gd name="T71" fmla="*/ 72 h 76"/>
                  <a:gd name="T72" fmla="*/ 37 w 65"/>
                  <a:gd name="T73" fmla="*/ 72 h 76"/>
                  <a:gd name="T74" fmla="*/ 31 w 65"/>
                  <a:gd name="T75" fmla="*/ 70 h 76"/>
                  <a:gd name="T76" fmla="*/ 26 w 65"/>
                  <a:gd name="T77" fmla="*/ 69 h 76"/>
                  <a:gd name="T78" fmla="*/ 21 w 65"/>
                  <a:gd name="T79" fmla="*/ 66 h 76"/>
                  <a:gd name="T80" fmla="*/ 16 w 65"/>
                  <a:gd name="T81" fmla="*/ 64 h 76"/>
                  <a:gd name="T82" fmla="*/ 12 w 65"/>
                  <a:gd name="T83" fmla="*/ 60 h 76"/>
                  <a:gd name="T84" fmla="*/ 8 w 65"/>
                  <a:gd name="T85" fmla="*/ 54 h 76"/>
                  <a:gd name="T86" fmla="*/ 7 w 65"/>
                  <a:gd name="T87" fmla="*/ 49 h 76"/>
                  <a:gd name="T88" fmla="*/ 4 w 65"/>
                  <a:gd name="T89" fmla="*/ 42 h 76"/>
                  <a:gd name="T90" fmla="*/ 4 w 65"/>
                  <a:gd name="T91" fmla="*/ 42 h 76"/>
                  <a:gd name="T92" fmla="*/ 4 w 65"/>
                  <a:gd name="T93" fmla="*/ 31 h 76"/>
                  <a:gd name="T94" fmla="*/ 6 w 65"/>
                  <a:gd name="T95" fmla="*/ 22 h 76"/>
                  <a:gd name="T96" fmla="*/ 11 w 65"/>
                  <a:gd name="T97" fmla="*/ 14 h 76"/>
                  <a:gd name="T98" fmla="*/ 18 w 65"/>
                  <a:gd name="T99" fmla="*/ 7 h 76"/>
                  <a:gd name="T100" fmla="*/ 18 w 65"/>
                  <a:gd name="T101" fmla="*/ 7 h 76"/>
                  <a:gd name="T102" fmla="*/ 19 w 65"/>
                  <a:gd name="T10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76">
                    <a:moveTo>
                      <a:pt x="19" y="0"/>
                    </a:moveTo>
                    <a:lnTo>
                      <a:pt x="19" y="0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3" y="50"/>
                    </a:lnTo>
                    <a:lnTo>
                      <a:pt x="6" y="57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31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50" y="73"/>
                    </a:lnTo>
                    <a:lnTo>
                      <a:pt x="56" y="70"/>
                    </a:lnTo>
                    <a:lnTo>
                      <a:pt x="61" y="66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52" y="68"/>
                    </a:lnTo>
                    <a:lnTo>
                      <a:pt x="48" y="69"/>
                    </a:lnTo>
                    <a:lnTo>
                      <a:pt x="43" y="70"/>
                    </a:lnTo>
                    <a:lnTo>
                      <a:pt x="43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31" y="70"/>
                    </a:lnTo>
                    <a:lnTo>
                      <a:pt x="26" y="69"/>
                    </a:lnTo>
                    <a:lnTo>
                      <a:pt x="21" y="66"/>
                    </a:lnTo>
                    <a:lnTo>
                      <a:pt x="16" y="64"/>
                    </a:lnTo>
                    <a:lnTo>
                      <a:pt x="12" y="60"/>
                    </a:lnTo>
                    <a:lnTo>
                      <a:pt x="8" y="54"/>
                    </a:lnTo>
                    <a:lnTo>
                      <a:pt x="7" y="4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31"/>
                    </a:lnTo>
                    <a:lnTo>
                      <a:pt x="6" y="22"/>
                    </a:lnTo>
                    <a:lnTo>
                      <a:pt x="11" y="14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7" name="Freeform 247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8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8" name="Freeform 248"/>
              <p:cNvSpPr>
                <a:spLocks/>
              </p:cNvSpPr>
              <p:nvPr/>
            </p:nvSpPr>
            <p:spPr bwMode="auto">
              <a:xfrm>
                <a:off x="1790" y="2588"/>
                <a:ext cx="56" cy="65"/>
              </a:xfrm>
              <a:custGeom>
                <a:avLst/>
                <a:gdLst>
                  <a:gd name="T0" fmla="*/ 14 w 56"/>
                  <a:gd name="T1" fmla="*/ 0 h 65"/>
                  <a:gd name="T2" fmla="*/ 14 w 56"/>
                  <a:gd name="T3" fmla="*/ 0 h 65"/>
                  <a:gd name="T4" fmla="*/ 7 w 56"/>
                  <a:gd name="T5" fmla="*/ 7 h 65"/>
                  <a:gd name="T6" fmla="*/ 2 w 56"/>
                  <a:gd name="T7" fmla="*/ 15 h 65"/>
                  <a:gd name="T8" fmla="*/ 0 w 56"/>
                  <a:gd name="T9" fmla="*/ 24 h 65"/>
                  <a:gd name="T10" fmla="*/ 0 w 56"/>
                  <a:gd name="T11" fmla="*/ 35 h 65"/>
                  <a:gd name="T12" fmla="*/ 0 w 56"/>
                  <a:gd name="T13" fmla="*/ 35 h 65"/>
                  <a:gd name="T14" fmla="*/ 3 w 56"/>
                  <a:gd name="T15" fmla="*/ 42 h 65"/>
                  <a:gd name="T16" fmla="*/ 4 w 56"/>
                  <a:gd name="T17" fmla="*/ 47 h 65"/>
                  <a:gd name="T18" fmla="*/ 8 w 56"/>
                  <a:gd name="T19" fmla="*/ 53 h 65"/>
                  <a:gd name="T20" fmla="*/ 12 w 56"/>
                  <a:gd name="T21" fmla="*/ 57 h 65"/>
                  <a:gd name="T22" fmla="*/ 17 w 56"/>
                  <a:gd name="T23" fmla="*/ 59 h 65"/>
                  <a:gd name="T24" fmla="*/ 22 w 56"/>
                  <a:gd name="T25" fmla="*/ 62 h 65"/>
                  <a:gd name="T26" fmla="*/ 27 w 56"/>
                  <a:gd name="T27" fmla="*/ 63 h 65"/>
                  <a:gd name="T28" fmla="*/ 33 w 56"/>
                  <a:gd name="T29" fmla="*/ 65 h 65"/>
                  <a:gd name="T30" fmla="*/ 33 w 56"/>
                  <a:gd name="T31" fmla="*/ 65 h 65"/>
                  <a:gd name="T32" fmla="*/ 39 w 56"/>
                  <a:gd name="T33" fmla="*/ 63 h 65"/>
                  <a:gd name="T34" fmla="*/ 39 w 56"/>
                  <a:gd name="T35" fmla="*/ 63 h 65"/>
                  <a:gd name="T36" fmla="*/ 44 w 56"/>
                  <a:gd name="T37" fmla="*/ 62 h 65"/>
                  <a:gd name="T38" fmla="*/ 48 w 56"/>
                  <a:gd name="T39" fmla="*/ 61 h 65"/>
                  <a:gd name="T40" fmla="*/ 56 w 56"/>
                  <a:gd name="T41" fmla="*/ 54 h 65"/>
                  <a:gd name="T42" fmla="*/ 56 w 56"/>
                  <a:gd name="T43" fmla="*/ 54 h 65"/>
                  <a:gd name="T44" fmla="*/ 49 w 56"/>
                  <a:gd name="T45" fmla="*/ 53 h 65"/>
                  <a:gd name="T46" fmla="*/ 42 w 56"/>
                  <a:gd name="T47" fmla="*/ 51 h 65"/>
                  <a:gd name="T48" fmla="*/ 35 w 56"/>
                  <a:gd name="T49" fmla="*/ 47 h 65"/>
                  <a:gd name="T50" fmla="*/ 29 w 56"/>
                  <a:gd name="T51" fmla="*/ 43 h 65"/>
                  <a:gd name="T52" fmla="*/ 29 w 56"/>
                  <a:gd name="T53" fmla="*/ 43 h 65"/>
                  <a:gd name="T54" fmla="*/ 26 w 56"/>
                  <a:gd name="T55" fmla="*/ 42 h 65"/>
                  <a:gd name="T56" fmla="*/ 23 w 56"/>
                  <a:gd name="T57" fmla="*/ 39 h 65"/>
                  <a:gd name="T58" fmla="*/ 21 w 56"/>
                  <a:gd name="T59" fmla="*/ 36 h 65"/>
                  <a:gd name="T60" fmla="*/ 19 w 56"/>
                  <a:gd name="T61" fmla="*/ 32 h 65"/>
                  <a:gd name="T62" fmla="*/ 19 w 56"/>
                  <a:gd name="T63" fmla="*/ 32 h 65"/>
                  <a:gd name="T64" fmla="*/ 19 w 56"/>
                  <a:gd name="T65" fmla="*/ 30 h 65"/>
                  <a:gd name="T66" fmla="*/ 19 w 56"/>
                  <a:gd name="T67" fmla="*/ 30 h 65"/>
                  <a:gd name="T68" fmla="*/ 17 w 56"/>
                  <a:gd name="T69" fmla="*/ 23 h 65"/>
                  <a:gd name="T70" fmla="*/ 14 w 56"/>
                  <a:gd name="T71" fmla="*/ 16 h 65"/>
                  <a:gd name="T72" fmla="*/ 14 w 56"/>
                  <a:gd name="T73" fmla="*/ 16 h 65"/>
                  <a:gd name="T74" fmla="*/ 14 w 56"/>
                  <a:gd name="T75" fmla="*/ 8 h 65"/>
                  <a:gd name="T76" fmla="*/ 14 w 56"/>
                  <a:gd name="T7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" h="65">
                    <a:moveTo>
                      <a:pt x="14" y="0"/>
                    </a:moveTo>
                    <a:lnTo>
                      <a:pt x="14" y="0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3"/>
                    </a:lnTo>
                    <a:lnTo>
                      <a:pt x="12" y="57"/>
                    </a:lnTo>
                    <a:lnTo>
                      <a:pt x="17" y="59"/>
                    </a:lnTo>
                    <a:lnTo>
                      <a:pt x="22" y="62"/>
                    </a:lnTo>
                    <a:lnTo>
                      <a:pt x="27" y="63"/>
                    </a:lnTo>
                    <a:lnTo>
                      <a:pt x="33" y="65"/>
                    </a:lnTo>
                    <a:lnTo>
                      <a:pt x="33" y="65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4" y="62"/>
                    </a:lnTo>
                    <a:lnTo>
                      <a:pt x="48" y="61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49" y="53"/>
                    </a:lnTo>
                    <a:lnTo>
                      <a:pt x="42" y="51"/>
                    </a:lnTo>
                    <a:lnTo>
                      <a:pt x="35" y="47"/>
                    </a:lnTo>
                    <a:lnTo>
                      <a:pt x="29" y="43"/>
                    </a:lnTo>
                    <a:lnTo>
                      <a:pt x="29" y="43"/>
                    </a:lnTo>
                    <a:lnTo>
                      <a:pt x="26" y="42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9" name="Freeform 249"/>
              <p:cNvSpPr>
                <a:spLocks/>
              </p:cNvSpPr>
              <p:nvPr/>
            </p:nvSpPr>
            <p:spPr bwMode="auto">
              <a:xfrm>
                <a:off x="1809" y="2618"/>
                <a:ext cx="10" cy="13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2 h 13"/>
                  <a:gd name="T6" fmla="*/ 0 w 10"/>
                  <a:gd name="T7" fmla="*/ 2 h 13"/>
                  <a:gd name="T8" fmla="*/ 2 w 10"/>
                  <a:gd name="T9" fmla="*/ 6 h 13"/>
                  <a:gd name="T10" fmla="*/ 4 w 10"/>
                  <a:gd name="T11" fmla="*/ 9 h 13"/>
                  <a:gd name="T12" fmla="*/ 7 w 10"/>
                  <a:gd name="T13" fmla="*/ 12 h 13"/>
                  <a:gd name="T14" fmla="*/ 10 w 10"/>
                  <a:gd name="T15" fmla="*/ 13 h 13"/>
                  <a:gd name="T16" fmla="*/ 10 w 10"/>
                  <a:gd name="T17" fmla="*/ 13 h 13"/>
                  <a:gd name="T18" fmla="*/ 4 w 10"/>
                  <a:gd name="T19" fmla="*/ 6 h 13"/>
                  <a:gd name="T20" fmla="*/ 0 w 10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8" name="Freeform 251"/>
            <p:cNvSpPr>
              <a:spLocks/>
            </p:cNvSpPr>
            <p:nvPr/>
          </p:nvSpPr>
          <p:spPr bwMode="auto">
            <a:xfrm>
              <a:off x="1809" y="2618"/>
              <a:ext cx="10" cy="13"/>
            </a:xfrm>
            <a:custGeom>
              <a:avLst/>
              <a:gdLst>
                <a:gd name="T0" fmla="*/ 0 w 10"/>
                <a:gd name="T1" fmla="*/ 0 h 13"/>
                <a:gd name="T2" fmla="*/ 0 w 10"/>
                <a:gd name="T3" fmla="*/ 0 h 13"/>
                <a:gd name="T4" fmla="*/ 0 w 10"/>
                <a:gd name="T5" fmla="*/ 2 h 13"/>
                <a:gd name="T6" fmla="*/ 0 w 10"/>
                <a:gd name="T7" fmla="*/ 2 h 13"/>
                <a:gd name="T8" fmla="*/ 2 w 10"/>
                <a:gd name="T9" fmla="*/ 6 h 13"/>
                <a:gd name="T10" fmla="*/ 4 w 10"/>
                <a:gd name="T11" fmla="*/ 9 h 13"/>
                <a:gd name="T12" fmla="*/ 7 w 10"/>
                <a:gd name="T13" fmla="*/ 12 h 13"/>
                <a:gd name="T14" fmla="*/ 10 w 10"/>
                <a:gd name="T15" fmla="*/ 13 h 13"/>
                <a:gd name="T16" fmla="*/ 10 w 10"/>
                <a:gd name="T17" fmla="*/ 13 h 13"/>
                <a:gd name="T18" fmla="*/ 4 w 10"/>
                <a:gd name="T19" fmla="*/ 6 h 13"/>
                <a:gd name="T20" fmla="*/ 0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9"/>
                  </a:lnTo>
                  <a:lnTo>
                    <a:pt x="7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252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253"/>
            <p:cNvSpPr>
              <a:spLocks/>
            </p:cNvSpPr>
            <p:nvPr/>
          </p:nvSpPr>
          <p:spPr bwMode="auto">
            <a:xfrm>
              <a:off x="1662" y="2633"/>
              <a:ext cx="99" cy="32"/>
            </a:xfrm>
            <a:custGeom>
              <a:avLst/>
              <a:gdLst>
                <a:gd name="T0" fmla="*/ 0 w 99"/>
                <a:gd name="T1" fmla="*/ 0 h 32"/>
                <a:gd name="T2" fmla="*/ 0 w 99"/>
                <a:gd name="T3" fmla="*/ 0 h 32"/>
                <a:gd name="T4" fmla="*/ 7 w 99"/>
                <a:gd name="T5" fmla="*/ 32 h 32"/>
                <a:gd name="T6" fmla="*/ 99 w 99"/>
                <a:gd name="T7" fmla="*/ 13 h 32"/>
                <a:gd name="T8" fmla="*/ 0 w 9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2">
                  <a:moveTo>
                    <a:pt x="0" y="0"/>
                  </a:moveTo>
                  <a:lnTo>
                    <a:pt x="0" y="0"/>
                  </a:lnTo>
                  <a:lnTo>
                    <a:pt x="7" y="32"/>
                  </a:lnTo>
                  <a:lnTo>
                    <a:pt x="99" y="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254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255"/>
            <p:cNvSpPr>
              <a:spLocks/>
            </p:cNvSpPr>
            <p:nvPr/>
          </p:nvSpPr>
          <p:spPr bwMode="auto">
            <a:xfrm>
              <a:off x="3124" y="2531"/>
              <a:ext cx="82" cy="123"/>
            </a:xfrm>
            <a:custGeom>
              <a:avLst/>
              <a:gdLst>
                <a:gd name="T0" fmla="*/ 76 w 82"/>
                <a:gd name="T1" fmla="*/ 123 h 123"/>
                <a:gd name="T2" fmla="*/ 6 w 82"/>
                <a:gd name="T3" fmla="*/ 123 h 123"/>
                <a:gd name="T4" fmla="*/ 0 w 82"/>
                <a:gd name="T5" fmla="*/ 0 h 123"/>
                <a:gd name="T6" fmla="*/ 82 w 82"/>
                <a:gd name="T7" fmla="*/ 0 h 123"/>
                <a:gd name="T8" fmla="*/ 76 w 82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3">
                  <a:moveTo>
                    <a:pt x="76" y="123"/>
                  </a:moveTo>
                  <a:lnTo>
                    <a:pt x="6" y="1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76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256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257"/>
            <p:cNvSpPr>
              <a:spLocks/>
            </p:cNvSpPr>
            <p:nvPr/>
          </p:nvSpPr>
          <p:spPr bwMode="auto">
            <a:xfrm>
              <a:off x="3117" y="2511"/>
              <a:ext cx="96" cy="20"/>
            </a:xfrm>
            <a:custGeom>
              <a:avLst/>
              <a:gdLst>
                <a:gd name="T0" fmla="*/ 94 w 96"/>
                <a:gd name="T1" fmla="*/ 0 h 20"/>
                <a:gd name="T2" fmla="*/ 2 w 96"/>
                <a:gd name="T3" fmla="*/ 0 h 20"/>
                <a:gd name="T4" fmla="*/ 0 w 96"/>
                <a:gd name="T5" fmla="*/ 20 h 20"/>
                <a:gd name="T6" fmla="*/ 96 w 96"/>
                <a:gd name="T7" fmla="*/ 20 h 20"/>
                <a:gd name="T8" fmla="*/ 94 w 9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20">
                  <a:moveTo>
                    <a:pt x="94" y="0"/>
                  </a:moveTo>
                  <a:lnTo>
                    <a:pt x="2" y="0"/>
                  </a:lnTo>
                  <a:lnTo>
                    <a:pt x="0" y="20"/>
                  </a:lnTo>
                  <a:lnTo>
                    <a:pt x="96" y="20"/>
                  </a:lnTo>
                  <a:lnTo>
                    <a:pt x="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258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259"/>
            <p:cNvSpPr>
              <a:spLocks noChangeArrowheads="1"/>
            </p:cNvSpPr>
            <p:nvPr/>
          </p:nvSpPr>
          <p:spPr bwMode="auto">
            <a:xfrm>
              <a:off x="3124" y="2499"/>
              <a:ext cx="82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260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62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261"/>
            <p:cNvSpPr>
              <a:spLocks/>
            </p:cNvSpPr>
            <p:nvPr/>
          </p:nvSpPr>
          <p:spPr bwMode="auto">
            <a:xfrm>
              <a:off x="3124" y="2568"/>
              <a:ext cx="82" cy="47"/>
            </a:xfrm>
            <a:custGeom>
              <a:avLst/>
              <a:gdLst>
                <a:gd name="T0" fmla="*/ 0 w 82"/>
                <a:gd name="T1" fmla="*/ 0 h 47"/>
                <a:gd name="T2" fmla="*/ 1 w 82"/>
                <a:gd name="T3" fmla="*/ 47 h 47"/>
                <a:gd name="T4" fmla="*/ 80 w 82"/>
                <a:gd name="T5" fmla="*/ 47 h 47"/>
                <a:gd name="T6" fmla="*/ 82 w 82"/>
                <a:gd name="T7" fmla="*/ 0 h 47"/>
                <a:gd name="T8" fmla="*/ 0 w 82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7">
                  <a:moveTo>
                    <a:pt x="0" y="0"/>
                  </a:moveTo>
                  <a:lnTo>
                    <a:pt x="1" y="47"/>
                  </a:lnTo>
                  <a:lnTo>
                    <a:pt x="80" y="47"/>
                  </a:lnTo>
                  <a:lnTo>
                    <a:pt x="8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262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263"/>
            <p:cNvSpPr>
              <a:spLocks/>
            </p:cNvSpPr>
            <p:nvPr/>
          </p:nvSpPr>
          <p:spPr bwMode="auto">
            <a:xfrm>
              <a:off x="3154" y="2583"/>
              <a:ext cx="23" cy="23"/>
            </a:xfrm>
            <a:custGeom>
              <a:avLst/>
              <a:gdLst>
                <a:gd name="T0" fmla="*/ 15 w 23"/>
                <a:gd name="T1" fmla="*/ 10 h 23"/>
                <a:gd name="T2" fmla="*/ 15 w 23"/>
                <a:gd name="T3" fmla="*/ 10 h 23"/>
                <a:gd name="T4" fmla="*/ 12 w 23"/>
                <a:gd name="T5" fmla="*/ 6 h 23"/>
                <a:gd name="T6" fmla="*/ 9 w 23"/>
                <a:gd name="T7" fmla="*/ 4 h 23"/>
                <a:gd name="T8" fmla="*/ 3 w 23"/>
                <a:gd name="T9" fmla="*/ 0 h 23"/>
                <a:gd name="T10" fmla="*/ 3 w 23"/>
                <a:gd name="T11" fmla="*/ 0 h 23"/>
                <a:gd name="T12" fmla="*/ 1 w 23"/>
                <a:gd name="T13" fmla="*/ 0 h 23"/>
                <a:gd name="T14" fmla="*/ 0 w 23"/>
                <a:gd name="T15" fmla="*/ 1 h 23"/>
                <a:gd name="T16" fmla="*/ 0 w 23"/>
                <a:gd name="T17" fmla="*/ 1 h 23"/>
                <a:gd name="T18" fmla="*/ 0 w 23"/>
                <a:gd name="T19" fmla="*/ 5 h 23"/>
                <a:gd name="T20" fmla="*/ 0 w 23"/>
                <a:gd name="T21" fmla="*/ 9 h 23"/>
                <a:gd name="T22" fmla="*/ 1 w 23"/>
                <a:gd name="T23" fmla="*/ 13 h 23"/>
                <a:gd name="T24" fmla="*/ 5 w 23"/>
                <a:gd name="T25" fmla="*/ 17 h 23"/>
                <a:gd name="T26" fmla="*/ 5 w 23"/>
                <a:gd name="T27" fmla="*/ 17 h 23"/>
                <a:gd name="T28" fmla="*/ 9 w 23"/>
                <a:gd name="T29" fmla="*/ 21 h 23"/>
                <a:gd name="T30" fmla="*/ 13 w 23"/>
                <a:gd name="T31" fmla="*/ 23 h 23"/>
                <a:gd name="T32" fmla="*/ 19 w 23"/>
                <a:gd name="T33" fmla="*/ 23 h 23"/>
                <a:gd name="T34" fmla="*/ 23 w 23"/>
                <a:gd name="T35" fmla="*/ 23 h 23"/>
                <a:gd name="T36" fmla="*/ 23 w 23"/>
                <a:gd name="T37" fmla="*/ 21 h 23"/>
                <a:gd name="T38" fmla="*/ 23 w 23"/>
                <a:gd name="T39" fmla="*/ 21 h 23"/>
                <a:gd name="T40" fmla="*/ 17 w 23"/>
                <a:gd name="T41" fmla="*/ 16 h 23"/>
                <a:gd name="T42" fmla="*/ 15 w 23"/>
                <a:gd name="T4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15" y="10"/>
                  </a:moveTo>
                  <a:lnTo>
                    <a:pt x="15" y="1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17" y="16"/>
                  </a:lnTo>
                  <a:lnTo>
                    <a:pt x="1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264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5D4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265"/>
            <p:cNvSpPr>
              <a:spLocks/>
            </p:cNvSpPr>
            <p:nvPr/>
          </p:nvSpPr>
          <p:spPr bwMode="auto">
            <a:xfrm>
              <a:off x="3158" y="2579"/>
              <a:ext cx="23" cy="24"/>
            </a:xfrm>
            <a:custGeom>
              <a:avLst/>
              <a:gdLst>
                <a:gd name="T0" fmla="*/ 17 w 23"/>
                <a:gd name="T1" fmla="*/ 5 h 24"/>
                <a:gd name="T2" fmla="*/ 17 w 23"/>
                <a:gd name="T3" fmla="*/ 5 h 24"/>
                <a:gd name="T4" fmla="*/ 13 w 23"/>
                <a:gd name="T5" fmla="*/ 2 h 24"/>
                <a:gd name="T6" fmla="*/ 8 w 23"/>
                <a:gd name="T7" fmla="*/ 0 h 24"/>
                <a:gd name="T8" fmla="*/ 4 w 23"/>
                <a:gd name="T9" fmla="*/ 0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2 h 24"/>
                <a:gd name="T18" fmla="*/ 0 w 23"/>
                <a:gd name="T19" fmla="*/ 2 h 24"/>
                <a:gd name="T20" fmla="*/ 7 w 23"/>
                <a:gd name="T21" fmla="*/ 6 h 24"/>
                <a:gd name="T22" fmla="*/ 9 w 23"/>
                <a:gd name="T23" fmla="*/ 9 h 24"/>
                <a:gd name="T24" fmla="*/ 12 w 23"/>
                <a:gd name="T25" fmla="*/ 13 h 24"/>
                <a:gd name="T26" fmla="*/ 12 w 23"/>
                <a:gd name="T27" fmla="*/ 13 h 24"/>
                <a:gd name="T28" fmla="*/ 15 w 23"/>
                <a:gd name="T29" fmla="*/ 18 h 24"/>
                <a:gd name="T30" fmla="*/ 20 w 23"/>
                <a:gd name="T31" fmla="*/ 24 h 24"/>
                <a:gd name="T32" fmla="*/ 20 w 23"/>
                <a:gd name="T33" fmla="*/ 24 h 24"/>
                <a:gd name="T34" fmla="*/ 21 w 23"/>
                <a:gd name="T35" fmla="*/ 24 h 24"/>
                <a:gd name="T36" fmla="*/ 21 w 23"/>
                <a:gd name="T37" fmla="*/ 24 h 24"/>
                <a:gd name="T38" fmla="*/ 23 w 23"/>
                <a:gd name="T39" fmla="*/ 20 h 24"/>
                <a:gd name="T40" fmla="*/ 23 w 23"/>
                <a:gd name="T41" fmla="*/ 14 h 24"/>
                <a:gd name="T42" fmla="*/ 21 w 23"/>
                <a:gd name="T43" fmla="*/ 10 h 24"/>
                <a:gd name="T44" fmla="*/ 17 w 23"/>
                <a:gd name="T45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7" y="5"/>
                  </a:move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7" y="6"/>
                  </a:lnTo>
                  <a:lnTo>
                    <a:pt x="9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5" y="1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1" y="10"/>
                  </a:lnTo>
                  <a:lnTo>
                    <a:pt x="1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pic>
          <p:nvPicPr>
            <p:cNvPr id="83" name="Picture 2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" y="2491"/>
              <a:ext cx="4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Freeform 267"/>
            <p:cNvSpPr>
              <a:spLocks noEditPoints="1"/>
            </p:cNvSpPr>
            <p:nvPr/>
          </p:nvSpPr>
          <p:spPr bwMode="auto">
            <a:xfrm>
              <a:off x="3128" y="2531"/>
              <a:ext cx="78" cy="123"/>
            </a:xfrm>
            <a:custGeom>
              <a:avLst/>
              <a:gdLst>
                <a:gd name="T0" fmla="*/ 73 w 78"/>
                <a:gd name="T1" fmla="*/ 84 h 123"/>
                <a:gd name="T2" fmla="*/ 24 w 78"/>
                <a:gd name="T3" fmla="*/ 84 h 123"/>
                <a:gd name="T4" fmla="*/ 24 w 78"/>
                <a:gd name="T5" fmla="*/ 84 h 123"/>
                <a:gd name="T6" fmla="*/ 14 w 78"/>
                <a:gd name="T7" fmla="*/ 93 h 123"/>
                <a:gd name="T8" fmla="*/ 0 w 78"/>
                <a:gd name="T9" fmla="*/ 104 h 123"/>
                <a:gd name="T10" fmla="*/ 2 w 78"/>
                <a:gd name="T11" fmla="*/ 123 h 123"/>
                <a:gd name="T12" fmla="*/ 72 w 78"/>
                <a:gd name="T13" fmla="*/ 123 h 123"/>
                <a:gd name="T14" fmla="*/ 73 w 78"/>
                <a:gd name="T15" fmla="*/ 84 h 123"/>
                <a:gd name="T16" fmla="*/ 78 w 78"/>
                <a:gd name="T17" fmla="*/ 0 h 123"/>
                <a:gd name="T18" fmla="*/ 62 w 78"/>
                <a:gd name="T19" fmla="*/ 0 h 123"/>
                <a:gd name="T20" fmla="*/ 62 w 78"/>
                <a:gd name="T21" fmla="*/ 0 h 123"/>
                <a:gd name="T22" fmla="*/ 60 w 78"/>
                <a:gd name="T23" fmla="*/ 18 h 123"/>
                <a:gd name="T24" fmla="*/ 53 w 78"/>
                <a:gd name="T25" fmla="*/ 37 h 123"/>
                <a:gd name="T26" fmla="*/ 42 w 78"/>
                <a:gd name="T27" fmla="*/ 37 h 123"/>
                <a:gd name="T28" fmla="*/ 42 w 78"/>
                <a:gd name="T29" fmla="*/ 37 h 123"/>
                <a:gd name="T30" fmla="*/ 42 w 78"/>
                <a:gd name="T31" fmla="*/ 37 h 123"/>
                <a:gd name="T32" fmla="*/ 76 w 78"/>
                <a:gd name="T33" fmla="*/ 37 h 123"/>
                <a:gd name="T34" fmla="*/ 76 w 78"/>
                <a:gd name="T35" fmla="*/ 37 h 123"/>
                <a:gd name="T36" fmla="*/ 76 w 78"/>
                <a:gd name="T37" fmla="*/ 37 h 123"/>
                <a:gd name="T38" fmla="*/ 78 w 78"/>
                <a:gd name="T3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23">
                  <a:moveTo>
                    <a:pt x="73" y="84"/>
                  </a:moveTo>
                  <a:lnTo>
                    <a:pt x="24" y="84"/>
                  </a:lnTo>
                  <a:lnTo>
                    <a:pt x="24" y="84"/>
                  </a:lnTo>
                  <a:lnTo>
                    <a:pt x="14" y="93"/>
                  </a:lnTo>
                  <a:lnTo>
                    <a:pt x="0" y="104"/>
                  </a:lnTo>
                  <a:lnTo>
                    <a:pt x="2" y="123"/>
                  </a:lnTo>
                  <a:lnTo>
                    <a:pt x="72" y="123"/>
                  </a:lnTo>
                  <a:lnTo>
                    <a:pt x="73" y="84"/>
                  </a:lnTo>
                  <a:close/>
                  <a:moveTo>
                    <a:pt x="78" y="0"/>
                  </a:moveTo>
                  <a:lnTo>
                    <a:pt x="62" y="0"/>
                  </a:lnTo>
                  <a:lnTo>
                    <a:pt x="62" y="0"/>
                  </a:lnTo>
                  <a:lnTo>
                    <a:pt x="60" y="18"/>
                  </a:lnTo>
                  <a:lnTo>
                    <a:pt x="53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268"/>
            <p:cNvSpPr>
              <a:spLocks/>
            </p:cNvSpPr>
            <p:nvPr/>
          </p:nvSpPr>
          <p:spPr bwMode="auto">
            <a:xfrm>
              <a:off x="3128" y="2615"/>
              <a:ext cx="73" cy="39"/>
            </a:xfrm>
            <a:custGeom>
              <a:avLst/>
              <a:gdLst>
                <a:gd name="T0" fmla="*/ 73 w 73"/>
                <a:gd name="T1" fmla="*/ 0 h 39"/>
                <a:gd name="T2" fmla="*/ 24 w 73"/>
                <a:gd name="T3" fmla="*/ 0 h 39"/>
                <a:gd name="T4" fmla="*/ 24 w 73"/>
                <a:gd name="T5" fmla="*/ 0 h 39"/>
                <a:gd name="T6" fmla="*/ 14 w 73"/>
                <a:gd name="T7" fmla="*/ 9 h 39"/>
                <a:gd name="T8" fmla="*/ 0 w 73"/>
                <a:gd name="T9" fmla="*/ 20 h 39"/>
                <a:gd name="T10" fmla="*/ 2 w 73"/>
                <a:gd name="T11" fmla="*/ 39 h 39"/>
                <a:gd name="T12" fmla="*/ 72 w 73"/>
                <a:gd name="T13" fmla="*/ 39 h 39"/>
                <a:gd name="T14" fmla="*/ 73 w 73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39">
                  <a:moveTo>
                    <a:pt x="73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9"/>
                  </a:lnTo>
                  <a:lnTo>
                    <a:pt x="0" y="20"/>
                  </a:lnTo>
                  <a:lnTo>
                    <a:pt x="2" y="39"/>
                  </a:lnTo>
                  <a:lnTo>
                    <a:pt x="72" y="39"/>
                  </a:lnTo>
                  <a:lnTo>
                    <a:pt x="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269"/>
            <p:cNvSpPr>
              <a:spLocks/>
            </p:cNvSpPr>
            <p:nvPr/>
          </p:nvSpPr>
          <p:spPr bwMode="auto">
            <a:xfrm>
              <a:off x="3170" y="2531"/>
              <a:ext cx="36" cy="37"/>
            </a:xfrm>
            <a:custGeom>
              <a:avLst/>
              <a:gdLst>
                <a:gd name="T0" fmla="*/ 36 w 36"/>
                <a:gd name="T1" fmla="*/ 0 h 37"/>
                <a:gd name="T2" fmla="*/ 20 w 36"/>
                <a:gd name="T3" fmla="*/ 0 h 37"/>
                <a:gd name="T4" fmla="*/ 20 w 36"/>
                <a:gd name="T5" fmla="*/ 0 h 37"/>
                <a:gd name="T6" fmla="*/ 18 w 36"/>
                <a:gd name="T7" fmla="*/ 18 h 37"/>
                <a:gd name="T8" fmla="*/ 11 w 36"/>
                <a:gd name="T9" fmla="*/ 37 h 37"/>
                <a:gd name="T10" fmla="*/ 0 w 36"/>
                <a:gd name="T11" fmla="*/ 37 h 37"/>
                <a:gd name="T12" fmla="*/ 0 w 36"/>
                <a:gd name="T13" fmla="*/ 37 h 37"/>
                <a:gd name="T14" fmla="*/ 0 w 36"/>
                <a:gd name="T15" fmla="*/ 37 h 37"/>
                <a:gd name="T16" fmla="*/ 34 w 36"/>
                <a:gd name="T17" fmla="*/ 37 h 37"/>
                <a:gd name="T18" fmla="*/ 34 w 36"/>
                <a:gd name="T19" fmla="*/ 37 h 37"/>
                <a:gd name="T20" fmla="*/ 34 w 36"/>
                <a:gd name="T21" fmla="*/ 37 h 37"/>
                <a:gd name="T22" fmla="*/ 36 w 36"/>
                <a:gd name="T2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37">
                  <a:moveTo>
                    <a:pt x="36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8" y="18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270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271"/>
            <p:cNvSpPr>
              <a:spLocks/>
            </p:cNvSpPr>
            <p:nvPr/>
          </p:nvSpPr>
          <p:spPr bwMode="auto">
            <a:xfrm>
              <a:off x="3179" y="2511"/>
              <a:ext cx="34" cy="20"/>
            </a:xfrm>
            <a:custGeom>
              <a:avLst/>
              <a:gdLst>
                <a:gd name="T0" fmla="*/ 32 w 34"/>
                <a:gd name="T1" fmla="*/ 0 h 20"/>
                <a:gd name="T2" fmla="*/ 3 w 34"/>
                <a:gd name="T3" fmla="*/ 0 h 20"/>
                <a:gd name="T4" fmla="*/ 3 w 34"/>
                <a:gd name="T5" fmla="*/ 0 h 20"/>
                <a:gd name="T6" fmla="*/ 0 w 34"/>
                <a:gd name="T7" fmla="*/ 19 h 20"/>
                <a:gd name="T8" fmla="*/ 11 w 34"/>
                <a:gd name="T9" fmla="*/ 19 h 20"/>
                <a:gd name="T10" fmla="*/ 11 w 34"/>
                <a:gd name="T11" fmla="*/ 19 h 20"/>
                <a:gd name="T12" fmla="*/ 11 w 34"/>
                <a:gd name="T13" fmla="*/ 20 h 20"/>
                <a:gd name="T14" fmla="*/ 27 w 34"/>
                <a:gd name="T15" fmla="*/ 20 h 20"/>
                <a:gd name="T16" fmla="*/ 27 w 34"/>
                <a:gd name="T17" fmla="*/ 19 h 20"/>
                <a:gd name="T18" fmla="*/ 34 w 34"/>
                <a:gd name="T19" fmla="*/ 19 h 20"/>
                <a:gd name="T20" fmla="*/ 32 w 34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20">
                  <a:moveTo>
                    <a:pt x="32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34" y="19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272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273"/>
            <p:cNvSpPr>
              <a:spLocks/>
            </p:cNvSpPr>
            <p:nvPr/>
          </p:nvSpPr>
          <p:spPr bwMode="auto">
            <a:xfrm>
              <a:off x="3182" y="2499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11 w 24"/>
                <a:gd name="T3" fmla="*/ 0 h 12"/>
                <a:gd name="T4" fmla="*/ 11 w 24"/>
                <a:gd name="T5" fmla="*/ 0 h 12"/>
                <a:gd name="T6" fmla="*/ 11 w 24"/>
                <a:gd name="T7" fmla="*/ 12 h 12"/>
                <a:gd name="T8" fmla="*/ 0 w 24"/>
                <a:gd name="T9" fmla="*/ 12 h 12"/>
                <a:gd name="T10" fmla="*/ 0 w 24"/>
                <a:gd name="T11" fmla="*/ 12 h 12"/>
                <a:gd name="T12" fmla="*/ 0 w 24"/>
                <a:gd name="T13" fmla="*/ 12 h 12"/>
                <a:gd name="T14" fmla="*/ 24 w 24"/>
                <a:gd name="T15" fmla="*/ 12 h 12"/>
                <a:gd name="T16" fmla="*/ 24 w 2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4" y="12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274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E5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275"/>
            <p:cNvSpPr>
              <a:spLocks/>
            </p:cNvSpPr>
            <p:nvPr/>
          </p:nvSpPr>
          <p:spPr bwMode="auto">
            <a:xfrm>
              <a:off x="3142" y="2568"/>
              <a:ext cx="64" cy="47"/>
            </a:xfrm>
            <a:custGeom>
              <a:avLst/>
              <a:gdLst>
                <a:gd name="T0" fmla="*/ 64 w 64"/>
                <a:gd name="T1" fmla="*/ 0 h 47"/>
                <a:gd name="T2" fmla="*/ 62 w 64"/>
                <a:gd name="T3" fmla="*/ 0 h 47"/>
                <a:gd name="T4" fmla="*/ 28 w 64"/>
                <a:gd name="T5" fmla="*/ 0 h 47"/>
                <a:gd name="T6" fmla="*/ 28 w 64"/>
                <a:gd name="T7" fmla="*/ 0 h 47"/>
                <a:gd name="T8" fmla="*/ 24 w 64"/>
                <a:gd name="T9" fmla="*/ 11 h 47"/>
                <a:gd name="T10" fmla="*/ 24 w 64"/>
                <a:gd name="T11" fmla="*/ 11 h 47"/>
                <a:gd name="T12" fmla="*/ 28 w 64"/>
                <a:gd name="T13" fmla="*/ 12 h 47"/>
                <a:gd name="T14" fmla="*/ 33 w 64"/>
                <a:gd name="T15" fmla="*/ 16 h 47"/>
                <a:gd name="T16" fmla="*/ 33 w 64"/>
                <a:gd name="T17" fmla="*/ 16 h 47"/>
                <a:gd name="T18" fmla="*/ 37 w 64"/>
                <a:gd name="T19" fmla="*/ 21 h 47"/>
                <a:gd name="T20" fmla="*/ 39 w 64"/>
                <a:gd name="T21" fmla="*/ 25 h 47"/>
                <a:gd name="T22" fmla="*/ 39 w 64"/>
                <a:gd name="T23" fmla="*/ 31 h 47"/>
                <a:gd name="T24" fmla="*/ 37 w 64"/>
                <a:gd name="T25" fmla="*/ 35 h 47"/>
                <a:gd name="T26" fmla="*/ 36 w 64"/>
                <a:gd name="T27" fmla="*/ 35 h 47"/>
                <a:gd name="T28" fmla="*/ 36 w 64"/>
                <a:gd name="T29" fmla="*/ 35 h 47"/>
                <a:gd name="T30" fmla="*/ 36 w 64"/>
                <a:gd name="T31" fmla="*/ 35 h 47"/>
                <a:gd name="T32" fmla="*/ 31 w 64"/>
                <a:gd name="T33" fmla="*/ 29 h 47"/>
                <a:gd name="T34" fmla="*/ 28 w 64"/>
                <a:gd name="T35" fmla="*/ 24 h 47"/>
                <a:gd name="T36" fmla="*/ 28 w 64"/>
                <a:gd name="T37" fmla="*/ 24 h 47"/>
                <a:gd name="T38" fmla="*/ 25 w 64"/>
                <a:gd name="T39" fmla="*/ 19 h 47"/>
                <a:gd name="T40" fmla="*/ 21 w 64"/>
                <a:gd name="T41" fmla="*/ 16 h 47"/>
                <a:gd name="T42" fmla="*/ 21 w 64"/>
                <a:gd name="T43" fmla="*/ 16 h 47"/>
                <a:gd name="T44" fmla="*/ 20 w 64"/>
                <a:gd name="T45" fmla="*/ 17 h 47"/>
                <a:gd name="T46" fmla="*/ 20 w 64"/>
                <a:gd name="T47" fmla="*/ 17 h 47"/>
                <a:gd name="T48" fmla="*/ 24 w 64"/>
                <a:gd name="T49" fmla="*/ 21 h 47"/>
                <a:gd name="T50" fmla="*/ 27 w 64"/>
                <a:gd name="T51" fmla="*/ 25 h 47"/>
                <a:gd name="T52" fmla="*/ 27 w 64"/>
                <a:gd name="T53" fmla="*/ 25 h 47"/>
                <a:gd name="T54" fmla="*/ 29 w 64"/>
                <a:gd name="T55" fmla="*/ 31 h 47"/>
                <a:gd name="T56" fmla="*/ 35 w 64"/>
                <a:gd name="T57" fmla="*/ 36 h 47"/>
                <a:gd name="T58" fmla="*/ 35 w 64"/>
                <a:gd name="T59" fmla="*/ 38 h 47"/>
                <a:gd name="T60" fmla="*/ 35 w 64"/>
                <a:gd name="T61" fmla="*/ 38 h 47"/>
                <a:gd name="T62" fmla="*/ 31 w 64"/>
                <a:gd name="T63" fmla="*/ 38 h 47"/>
                <a:gd name="T64" fmla="*/ 31 w 64"/>
                <a:gd name="T65" fmla="*/ 38 h 47"/>
                <a:gd name="T66" fmla="*/ 24 w 64"/>
                <a:gd name="T67" fmla="*/ 36 h 47"/>
                <a:gd name="T68" fmla="*/ 17 w 64"/>
                <a:gd name="T69" fmla="*/ 32 h 47"/>
                <a:gd name="T70" fmla="*/ 17 w 64"/>
                <a:gd name="T71" fmla="*/ 32 h 47"/>
                <a:gd name="T72" fmla="*/ 13 w 64"/>
                <a:gd name="T73" fmla="*/ 28 h 47"/>
                <a:gd name="T74" fmla="*/ 13 w 64"/>
                <a:gd name="T75" fmla="*/ 28 h 47"/>
                <a:gd name="T76" fmla="*/ 6 w 64"/>
                <a:gd name="T77" fmla="*/ 38 h 47"/>
                <a:gd name="T78" fmla="*/ 0 w 64"/>
                <a:gd name="T79" fmla="*/ 47 h 47"/>
                <a:gd name="T80" fmla="*/ 10 w 64"/>
                <a:gd name="T81" fmla="*/ 47 h 47"/>
                <a:gd name="T82" fmla="*/ 10 w 64"/>
                <a:gd name="T83" fmla="*/ 47 h 47"/>
                <a:gd name="T84" fmla="*/ 10 w 64"/>
                <a:gd name="T85" fmla="*/ 47 h 47"/>
                <a:gd name="T86" fmla="*/ 59 w 64"/>
                <a:gd name="T87" fmla="*/ 47 h 47"/>
                <a:gd name="T88" fmla="*/ 59 w 64"/>
                <a:gd name="T89" fmla="*/ 47 h 47"/>
                <a:gd name="T90" fmla="*/ 62 w 64"/>
                <a:gd name="T91" fmla="*/ 47 h 47"/>
                <a:gd name="T92" fmla="*/ 64 w 64"/>
                <a:gd name="T9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47">
                  <a:moveTo>
                    <a:pt x="64" y="0"/>
                  </a:moveTo>
                  <a:lnTo>
                    <a:pt x="6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7" y="21"/>
                  </a:lnTo>
                  <a:lnTo>
                    <a:pt x="39" y="25"/>
                  </a:lnTo>
                  <a:lnTo>
                    <a:pt x="39" y="31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1" y="29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5" y="19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4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31"/>
                  </a:lnTo>
                  <a:lnTo>
                    <a:pt x="35" y="36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24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2" y="47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276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277"/>
            <p:cNvSpPr>
              <a:spLocks/>
            </p:cNvSpPr>
            <p:nvPr/>
          </p:nvSpPr>
          <p:spPr bwMode="auto">
            <a:xfrm>
              <a:off x="3155" y="2585"/>
              <a:ext cx="22" cy="21"/>
            </a:xfrm>
            <a:custGeom>
              <a:avLst/>
              <a:gdLst>
                <a:gd name="T0" fmla="*/ 7 w 22"/>
                <a:gd name="T1" fmla="*/ 0 h 21"/>
                <a:gd name="T2" fmla="*/ 7 w 22"/>
                <a:gd name="T3" fmla="*/ 0 h 21"/>
                <a:gd name="T4" fmla="*/ 0 w 22"/>
                <a:gd name="T5" fmla="*/ 11 h 21"/>
                <a:gd name="T6" fmla="*/ 0 w 22"/>
                <a:gd name="T7" fmla="*/ 11 h 21"/>
                <a:gd name="T8" fmla="*/ 4 w 22"/>
                <a:gd name="T9" fmla="*/ 15 h 21"/>
                <a:gd name="T10" fmla="*/ 4 w 22"/>
                <a:gd name="T11" fmla="*/ 15 h 21"/>
                <a:gd name="T12" fmla="*/ 11 w 22"/>
                <a:gd name="T13" fmla="*/ 19 h 21"/>
                <a:gd name="T14" fmla="*/ 18 w 22"/>
                <a:gd name="T15" fmla="*/ 21 h 21"/>
                <a:gd name="T16" fmla="*/ 18 w 22"/>
                <a:gd name="T17" fmla="*/ 21 h 21"/>
                <a:gd name="T18" fmla="*/ 22 w 22"/>
                <a:gd name="T19" fmla="*/ 21 h 21"/>
                <a:gd name="T20" fmla="*/ 22 w 22"/>
                <a:gd name="T21" fmla="*/ 19 h 21"/>
                <a:gd name="T22" fmla="*/ 22 w 22"/>
                <a:gd name="T23" fmla="*/ 19 h 21"/>
                <a:gd name="T24" fmla="*/ 16 w 22"/>
                <a:gd name="T25" fmla="*/ 14 h 21"/>
                <a:gd name="T26" fmla="*/ 14 w 22"/>
                <a:gd name="T27" fmla="*/ 8 h 21"/>
                <a:gd name="T28" fmla="*/ 14 w 22"/>
                <a:gd name="T29" fmla="*/ 8 h 21"/>
                <a:gd name="T30" fmla="*/ 11 w 22"/>
                <a:gd name="T31" fmla="*/ 4 h 21"/>
                <a:gd name="T32" fmla="*/ 7 w 22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1">
                  <a:moveTo>
                    <a:pt x="7" y="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9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6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278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CB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279"/>
            <p:cNvSpPr>
              <a:spLocks/>
            </p:cNvSpPr>
            <p:nvPr/>
          </p:nvSpPr>
          <p:spPr bwMode="auto">
            <a:xfrm>
              <a:off x="3163" y="2579"/>
              <a:ext cx="18" cy="24"/>
            </a:xfrm>
            <a:custGeom>
              <a:avLst/>
              <a:gdLst>
                <a:gd name="T0" fmla="*/ 3 w 18"/>
                <a:gd name="T1" fmla="*/ 0 h 24"/>
                <a:gd name="T2" fmla="*/ 3 w 18"/>
                <a:gd name="T3" fmla="*/ 0 h 24"/>
                <a:gd name="T4" fmla="*/ 0 w 18"/>
                <a:gd name="T5" fmla="*/ 5 h 24"/>
                <a:gd name="T6" fmla="*/ 0 w 18"/>
                <a:gd name="T7" fmla="*/ 5 h 24"/>
                <a:gd name="T8" fmla="*/ 4 w 18"/>
                <a:gd name="T9" fmla="*/ 8 h 24"/>
                <a:gd name="T10" fmla="*/ 7 w 18"/>
                <a:gd name="T11" fmla="*/ 13 h 24"/>
                <a:gd name="T12" fmla="*/ 7 w 18"/>
                <a:gd name="T13" fmla="*/ 13 h 24"/>
                <a:gd name="T14" fmla="*/ 10 w 18"/>
                <a:gd name="T15" fmla="*/ 18 h 24"/>
                <a:gd name="T16" fmla="*/ 15 w 18"/>
                <a:gd name="T17" fmla="*/ 24 h 24"/>
                <a:gd name="T18" fmla="*/ 15 w 18"/>
                <a:gd name="T19" fmla="*/ 24 h 24"/>
                <a:gd name="T20" fmla="*/ 16 w 18"/>
                <a:gd name="T21" fmla="*/ 24 h 24"/>
                <a:gd name="T22" fmla="*/ 16 w 18"/>
                <a:gd name="T23" fmla="*/ 24 h 24"/>
                <a:gd name="T24" fmla="*/ 18 w 18"/>
                <a:gd name="T25" fmla="*/ 20 h 24"/>
                <a:gd name="T26" fmla="*/ 18 w 18"/>
                <a:gd name="T27" fmla="*/ 14 h 24"/>
                <a:gd name="T28" fmla="*/ 16 w 18"/>
                <a:gd name="T29" fmla="*/ 10 h 24"/>
                <a:gd name="T30" fmla="*/ 12 w 18"/>
                <a:gd name="T31" fmla="*/ 5 h 24"/>
                <a:gd name="T32" fmla="*/ 12 w 18"/>
                <a:gd name="T33" fmla="*/ 5 h 24"/>
                <a:gd name="T34" fmla="*/ 7 w 18"/>
                <a:gd name="T35" fmla="*/ 1 h 24"/>
                <a:gd name="T36" fmla="*/ 3 w 1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7" y="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280"/>
            <p:cNvSpPr>
              <a:spLocks/>
            </p:cNvSpPr>
            <p:nvPr/>
          </p:nvSpPr>
          <p:spPr bwMode="auto">
            <a:xfrm>
              <a:off x="3881" y="2407"/>
              <a:ext cx="22" cy="19"/>
            </a:xfrm>
            <a:custGeom>
              <a:avLst/>
              <a:gdLst>
                <a:gd name="T0" fmla="*/ 0 w 22"/>
                <a:gd name="T1" fmla="*/ 11 h 19"/>
                <a:gd name="T2" fmla="*/ 0 w 22"/>
                <a:gd name="T3" fmla="*/ 19 h 19"/>
                <a:gd name="T4" fmla="*/ 22 w 22"/>
                <a:gd name="T5" fmla="*/ 16 h 19"/>
                <a:gd name="T6" fmla="*/ 21 w 22"/>
                <a:gd name="T7" fmla="*/ 10 h 19"/>
                <a:gd name="T8" fmla="*/ 21 w 22"/>
                <a:gd name="T9" fmla="*/ 10 h 19"/>
                <a:gd name="T10" fmla="*/ 19 w 22"/>
                <a:gd name="T11" fmla="*/ 4 h 19"/>
                <a:gd name="T12" fmla="*/ 15 w 22"/>
                <a:gd name="T13" fmla="*/ 1 h 19"/>
                <a:gd name="T14" fmla="*/ 13 w 22"/>
                <a:gd name="T15" fmla="*/ 1 h 19"/>
                <a:gd name="T16" fmla="*/ 10 w 22"/>
                <a:gd name="T17" fmla="*/ 0 h 19"/>
                <a:gd name="T18" fmla="*/ 10 w 22"/>
                <a:gd name="T19" fmla="*/ 0 h 19"/>
                <a:gd name="T20" fmla="*/ 10 w 22"/>
                <a:gd name="T21" fmla="*/ 0 h 19"/>
                <a:gd name="T22" fmla="*/ 10 w 22"/>
                <a:gd name="T23" fmla="*/ 1 h 19"/>
                <a:gd name="T24" fmla="*/ 10 w 22"/>
                <a:gd name="T25" fmla="*/ 1 h 19"/>
                <a:gd name="T26" fmla="*/ 6 w 22"/>
                <a:gd name="T27" fmla="*/ 1 h 19"/>
                <a:gd name="T28" fmla="*/ 5 w 22"/>
                <a:gd name="T29" fmla="*/ 3 h 19"/>
                <a:gd name="T30" fmla="*/ 2 w 22"/>
                <a:gd name="T31" fmla="*/ 7 h 19"/>
                <a:gd name="T32" fmla="*/ 0 w 22"/>
                <a:gd name="T33" fmla="*/ 10 h 19"/>
                <a:gd name="T34" fmla="*/ 0 w 22"/>
                <a:gd name="T35" fmla="*/ 11 h 19"/>
                <a:gd name="T36" fmla="*/ 0 w 22"/>
                <a:gd name="T3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9">
                  <a:moveTo>
                    <a:pt x="0" y="11"/>
                  </a:moveTo>
                  <a:lnTo>
                    <a:pt x="0" y="19"/>
                  </a:lnTo>
                  <a:lnTo>
                    <a:pt x="22" y="16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6" y="1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09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281"/>
            <p:cNvSpPr>
              <a:spLocks/>
            </p:cNvSpPr>
            <p:nvPr/>
          </p:nvSpPr>
          <p:spPr bwMode="auto">
            <a:xfrm>
              <a:off x="3881" y="2423"/>
              <a:ext cx="23" cy="14"/>
            </a:xfrm>
            <a:custGeom>
              <a:avLst/>
              <a:gdLst>
                <a:gd name="T0" fmla="*/ 2 w 23"/>
                <a:gd name="T1" fmla="*/ 14 h 14"/>
                <a:gd name="T2" fmla="*/ 23 w 23"/>
                <a:gd name="T3" fmla="*/ 11 h 14"/>
                <a:gd name="T4" fmla="*/ 22 w 23"/>
                <a:gd name="T5" fmla="*/ 0 h 14"/>
                <a:gd name="T6" fmla="*/ 11 w 23"/>
                <a:gd name="T7" fmla="*/ 2 h 14"/>
                <a:gd name="T8" fmla="*/ 11 w 23"/>
                <a:gd name="T9" fmla="*/ 2 h 14"/>
                <a:gd name="T10" fmla="*/ 0 w 23"/>
                <a:gd name="T11" fmla="*/ 3 h 14"/>
                <a:gd name="T12" fmla="*/ 2 w 2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" y="14"/>
                  </a:moveTo>
                  <a:lnTo>
                    <a:pt x="23" y="11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0" y="3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282"/>
            <p:cNvSpPr>
              <a:spLocks/>
            </p:cNvSpPr>
            <p:nvPr/>
          </p:nvSpPr>
          <p:spPr bwMode="auto">
            <a:xfrm>
              <a:off x="3899" y="2581"/>
              <a:ext cx="20" cy="19"/>
            </a:xfrm>
            <a:custGeom>
              <a:avLst/>
              <a:gdLst>
                <a:gd name="T0" fmla="*/ 8 w 20"/>
                <a:gd name="T1" fmla="*/ 19 h 19"/>
                <a:gd name="T2" fmla="*/ 0 w 20"/>
                <a:gd name="T3" fmla="*/ 4 h 19"/>
                <a:gd name="T4" fmla="*/ 0 w 20"/>
                <a:gd name="T5" fmla="*/ 4 h 19"/>
                <a:gd name="T6" fmla="*/ 7 w 20"/>
                <a:gd name="T7" fmla="*/ 2 h 19"/>
                <a:gd name="T8" fmla="*/ 14 w 20"/>
                <a:gd name="T9" fmla="*/ 0 h 19"/>
                <a:gd name="T10" fmla="*/ 19 w 20"/>
                <a:gd name="T11" fmla="*/ 2 h 19"/>
                <a:gd name="T12" fmla="*/ 20 w 20"/>
                <a:gd name="T13" fmla="*/ 2 h 19"/>
                <a:gd name="T14" fmla="*/ 16 w 20"/>
                <a:gd name="T15" fmla="*/ 18 h 19"/>
                <a:gd name="T16" fmla="*/ 16 w 20"/>
                <a:gd name="T17" fmla="*/ 18 h 19"/>
                <a:gd name="T18" fmla="*/ 16 w 20"/>
                <a:gd name="T19" fmla="*/ 18 h 19"/>
                <a:gd name="T20" fmla="*/ 12 w 20"/>
                <a:gd name="T21" fmla="*/ 18 h 19"/>
                <a:gd name="T22" fmla="*/ 12 w 20"/>
                <a:gd name="T23" fmla="*/ 18 h 19"/>
                <a:gd name="T24" fmla="*/ 8 w 20"/>
                <a:gd name="T25" fmla="*/ 19 h 19"/>
                <a:gd name="T26" fmla="*/ 8 w 20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9">
                  <a:moveTo>
                    <a:pt x="8" y="19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19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FCDB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283"/>
            <p:cNvSpPr>
              <a:spLocks/>
            </p:cNvSpPr>
            <p:nvPr/>
          </p:nvSpPr>
          <p:spPr bwMode="auto">
            <a:xfrm>
              <a:off x="3907" y="2599"/>
              <a:ext cx="8" cy="8"/>
            </a:xfrm>
            <a:custGeom>
              <a:avLst/>
              <a:gdLst>
                <a:gd name="T0" fmla="*/ 0 w 8"/>
                <a:gd name="T1" fmla="*/ 1 h 8"/>
                <a:gd name="T2" fmla="*/ 0 w 8"/>
                <a:gd name="T3" fmla="*/ 1 h 8"/>
                <a:gd name="T4" fmla="*/ 3 w 8"/>
                <a:gd name="T5" fmla="*/ 0 h 8"/>
                <a:gd name="T6" fmla="*/ 6 w 8"/>
                <a:gd name="T7" fmla="*/ 0 h 8"/>
                <a:gd name="T8" fmla="*/ 8 w 8"/>
                <a:gd name="T9" fmla="*/ 0 h 8"/>
                <a:gd name="T10" fmla="*/ 6 w 8"/>
                <a:gd name="T11" fmla="*/ 8 h 8"/>
                <a:gd name="T12" fmla="*/ 0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284"/>
            <p:cNvSpPr>
              <a:spLocks/>
            </p:cNvSpPr>
            <p:nvPr/>
          </p:nvSpPr>
          <p:spPr bwMode="auto">
            <a:xfrm>
              <a:off x="3883" y="2434"/>
              <a:ext cx="36" cy="151"/>
            </a:xfrm>
            <a:custGeom>
              <a:avLst/>
              <a:gdLst>
                <a:gd name="T0" fmla="*/ 16 w 36"/>
                <a:gd name="T1" fmla="*/ 151 h 151"/>
                <a:gd name="T2" fmla="*/ 16 w 36"/>
                <a:gd name="T3" fmla="*/ 151 h 151"/>
                <a:gd name="T4" fmla="*/ 21 w 36"/>
                <a:gd name="T5" fmla="*/ 149 h 151"/>
                <a:gd name="T6" fmla="*/ 21 w 36"/>
                <a:gd name="T7" fmla="*/ 149 h 151"/>
                <a:gd name="T8" fmla="*/ 25 w 36"/>
                <a:gd name="T9" fmla="*/ 147 h 151"/>
                <a:gd name="T10" fmla="*/ 25 w 36"/>
                <a:gd name="T11" fmla="*/ 147 h 151"/>
                <a:gd name="T12" fmla="*/ 31 w 36"/>
                <a:gd name="T13" fmla="*/ 147 h 151"/>
                <a:gd name="T14" fmla="*/ 31 w 36"/>
                <a:gd name="T15" fmla="*/ 147 h 151"/>
                <a:gd name="T16" fmla="*/ 36 w 36"/>
                <a:gd name="T17" fmla="*/ 149 h 151"/>
                <a:gd name="T18" fmla="*/ 21 w 36"/>
                <a:gd name="T19" fmla="*/ 0 h 151"/>
                <a:gd name="T20" fmla="*/ 15 w 36"/>
                <a:gd name="T21" fmla="*/ 1 h 151"/>
                <a:gd name="T22" fmla="*/ 11 w 36"/>
                <a:gd name="T23" fmla="*/ 1 h 151"/>
                <a:gd name="T24" fmla="*/ 11 w 36"/>
                <a:gd name="T25" fmla="*/ 1 h 151"/>
                <a:gd name="T26" fmla="*/ 5 w 36"/>
                <a:gd name="T27" fmla="*/ 3 h 151"/>
                <a:gd name="T28" fmla="*/ 0 w 36"/>
                <a:gd name="T29" fmla="*/ 3 h 151"/>
                <a:gd name="T30" fmla="*/ 16 w 36"/>
                <a:gd name="T3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51">
                  <a:moveTo>
                    <a:pt x="16" y="151"/>
                  </a:moveTo>
                  <a:lnTo>
                    <a:pt x="16" y="151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6" y="149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5" y="3"/>
                  </a:lnTo>
                  <a:lnTo>
                    <a:pt x="0" y="3"/>
                  </a:lnTo>
                  <a:lnTo>
                    <a:pt x="16" y="151"/>
                  </a:lnTo>
                  <a:close/>
                </a:path>
              </a:pathLst>
            </a:custGeom>
            <a:solidFill>
              <a:srgbClr val="149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285"/>
            <p:cNvSpPr>
              <a:spLocks/>
            </p:cNvSpPr>
            <p:nvPr/>
          </p:nvSpPr>
          <p:spPr bwMode="auto">
            <a:xfrm>
              <a:off x="3972" y="2400"/>
              <a:ext cx="13" cy="41"/>
            </a:xfrm>
            <a:custGeom>
              <a:avLst/>
              <a:gdLst>
                <a:gd name="T0" fmla="*/ 13 w 13"/>
                <a:gd name="T1" fmla="*/ 34 h 41"/>
                <a:gd name="T2" fmla="*/ 13 w 13"/>
                <a:gd name="T3" fmla="*/ 34 h 41"/>
                <a:gd name="T4" fmla="*/ 13 w 13"/>
                <a:gd name="T5" fmla="*/ 37 h 41"/>
                <a:gd name="T6" fmla="*/ 12 w 13"/>
                <a:gd name="T7" fmla="*/ 39 h 41"/>
                <a:gd name="T8" fmla="*/ 9 w 13"/>
                <a:gd name="T9" fmla="*/ 41 h 41"/>
                <a:gd name="T10" fmla="*/ 7 w 13"/>
                <a:gd name="T11" fmla="*/ 41 h 41"/>
                <a:gd name="T12" fmla="*/ 7 w 13"/>
                <a:gd name="T13" fmla="*/ 41 h 41"/>
                <a:gd name="T14" fmla="*/ 4 w 13"/>
                <a:gd name="T15" fmla="*/ 41 h 41"/>
                <a:gd name="T16" fmla="*/ 1 w 13"/>
                <a:gd name="T17" fmla="*/ 39 h 41"/>
                <a:gd name="T18" fmla="*/ 0 w 13"/>
                <a:gd name="T19" fmla="*/ 37 h 41"/>
                <a:gd name="T20" fmla="*/ 0 w 13"/>
                <a:gd name="T21" fmla="*/ 34 h 41"/>
                <a:gd name="T22" fmla="*/ 0 w 13"/>
                <a:gd name="T23" fmla="*/ 8 h 41"/>
                <a:gd name="T24" fmla="*/ 0 w 13"/>
                <a:gd name="T25" fmla="*/ 8 h 41"/>
                <a:gd name="T26" fmla="*/ 0 w 13"/>
                <a:gd name="T27" fmla="*/ 6 h 41"/>
                <a:gd name="T28" fmla="*/ 1 w 13"/>
                <a:gd name="T29" fmla="*/ 3 h 41"/>
                <a:gd name="T30" fmla="*/ 4 w 13"/>
                <a:gd name="T31" fmla="*/ 2 h 41"/>
                <a:gd name="T32" fmla="*/ 7 w 13"/>
                <a:gd name="T33" fmla="*/ 0 h 41"/>
                <a:gd name="T34" fmla="*/ 7 w 13"/>
                <a:gd name="T35" fmla="*/ 0 h 41"/>
                <a:gd name="T36" fmla="*/ 9 w 13"/>
                <a:gd name="T37" fmla="*/ 2 h 41"/>
                <a:gd name="T38" fmla="*/ 11 w 13"/>
                <a:gd name="T39" fmla="*/ 3 h 41"/>
                <a:gd name="T40" fmla="*/ 13 w 13"/>
                <a:gd name="T41" fmla="*/ 6 h 41"/>
                <a:gd name="T42" fmla="*/ 13 w 13"/>
                <a:gd name="T43" fmla="*/ 8 h 41"/>
                <a:gd name="T44" fmla="*/ 13 w 13"/>
                <a:gd name="T4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41">
                  <a:moveTo>
                    <a:pt x="13" y="34"/>
                  </a:moveTo>
                  <a:lnTo>
                    <a:pt x="13" y="34"/>
                  </a:lnTo>
                  <a:lnTo>
                    <a:pt x="13" y="37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4" y="41"/>
                  </a:lnTo>
                  <a:lnTo>
                    <a:pt x="1" y="39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8E8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286"/>
            <p:cNvSpPr>
              <a:spLocks noEditPoints="1"/>
            </p:cNvSpPr>
            <p:nvPr/>
          </p:nvSpPr>
          <p:spPr bwMode="auto">
            <a:xfrm>
              <a:off x="3949" y="2434"/>
              <a:ext cx="59" cy="58"/>
            </a:xfrm>
            <a:custGeom>
              <a:avLst/>
              <a:gdLst>
                <a:gd name="T0" fmla="*/ 30 w 59"/>
                <a:gd name="T1" fmla="*/ 0 h 58"/>
                <a:gd name="T2" fmla="*/ 18 w 59"/>
                <a:gd name="T3" fmla="*/ 1 h 58"/>
                <a:gd name="T4" fmla="*/ 9 w 59"/>
                <a:gd name="T5" fmla="*/ 8 h 58"/>
                <a:gd name="T6" fmla="*/ 3 w 59"/>
                <a:gd name="T7" fmla="*/ 18 h 58"/>
                <a:gd name="T8" fmla="*/ 0 w 59"/>
                <a:gd name="T9" fmla="*/ 30 h 58"/>
                <a:gd name="T10" fmla="*/ 1 w 59"/>
                <a:gd name="T11" fmla="*/ 35 h 58"/>
                <a:gd name="T12" fmla="*/ 5 w 59"/>
                <a:gd name="T13" fmla="*/ 46 h 58"/>
                <a:gd name="T14" fmla="*/ 13 w 59"/>
                <a:gd name="T15" fmla="*/ 54 h 58"/>
                <a:gd name="T16" fmla="*/ 24 w 59"/>
                <a:gd name="T17" fmla="*/ 58 h 58"/>
                <a:gd name="T18" fmla="*/ 30 w 59"/>
                <a:gd name="T19" fmla="*/ 58 h 58"/>
                <a:gd name="T20" fmla="*/ 42 w 59"/>
                <a:gd name="T21" fmla="*/ 57 h 58"/>
                <a:gd name="T22" fmla="*/ 51 w 59"/>
                <a:gd name="T23" fmla="*/ 50 h 58"/>
                <a:gd name="T24" fmla="*/ 57 w 59"/>
                <a:gd name="T25" fmla="*/ 41 h 58"/>
                <a:gd name="T26" fmla="*/ 59 w 59"/>
                <a:gd name="T27" fmla="*/ 28 h 58"/>
                <a:gd name="T28" fmla="*/ 59 w 59"/>
                <a:gd name="T29" fmla="*/ 23 h 58"/>
                <a:gd name="T30" fmla="*/ 54 w 59"/>
                <a:gd name="T31" fmla="*/ 12 h 58"/>
                <a:gd name="T32" fmla="*/ 46 w 59"/>
                <a:gd name="T33" fmla="*/ 4 h 58"/>
                <a:gd name="T34" fmla="*/ 35 w 59"/>
                <a:gd name="T35" fmla="*/ 0 h 58"/>
                <a:gd name="T36" fmla="*/ 30 w 59"/>
                <a:gd name="T37" fmla="*/ 0 h 58"/>
                <a:gd name="T38" fmla="*/ 30 w 59"/>
                <a:gd name="T39" fmla="*/ 51 h 58"/>
                <a:gd name="T40" fmla="*/ 22 w 59"/>
                <a:gd name="T41" fmla="*/ 50 h 58"/>
                <a:gd name="T42" fmla="*/ 15 w 59"/>
                <a:gd name="T43" fmla="*/ 46 h 58"/>
                <a:gd name="T44" fmla="*/ 9 w 59"/>
                <a:gd name="T45" fmla="*/ 39 h 58"/>
                <a:gd name="T46" fmla="*/ 8 w 59"/>
                <a:gd name="T47" fmla="*/ 30 h 58"/>
                <a:gd name="T48" fmla="*/ 8 w 59"/>
                <a:gd name="T49" fmla="*/ 26 h 58"/>
                <a:gd name="T50" fmla="*/ 12 w 59"/>
                <a:gd name="T51" fmla="*/ 18 h 58"/>
                <a:gd name="T52" fmla="*/ 18 w 59"/>
                <a:gd name="T53" fmla="*/ 12 h 58"/>
                <a:gd name="T54" fmla="*/ 26 w 59"/>
                <a:gd name="T55" fmla="*/ 8 h 58"/>
                <a:gd name="T56" fmla="*/ 30 w 59"/>
                <a:gd name="T57" fmla="*/ 8 h 58"/>
                <a:gd name="T58" fmla="*/ 38 w 59"/>
                <a:gd name="T59" fmla="*/ 10 h 58"/>
                <a:gd name="T60" fmla="*/ 45 w 59"/>
                <a:gd name="T61" fmla="*/ 15 h 58"/>
                <a:gd name="T62" fmla="*/ 50 w 59"/>
                <a:gd name="T63" fmla="*/ 22 h 58"/>
                <a:gd name="T64" fmla="*/ 51 w 59"/>
                <a:gd name="T65" fmla="*/ 30 h 58"/>
                <a:gd name="T66" fmla="*/ 51 w 59"/>
                <a:gd name="T67" fmla="*/ 34 h 58"/>
                <a:gd name="T68" fmla="*/ 49 w 59"/>
                <a:gd name="T69" fmla="*/ 42 h 58"/>
                <a:gd name="T70" fmla="*/ 42 w 59"/>
                <a:gd name="T71" fmla="*/ 49 h 58"/>
                <a:gd name="T72" fmla="*/ 35 w 59"/>
                <a:gd name="T73" fmla="*/ 51 h 58"/>
                <a:gd name="T74" fmla="*/ 30 w 59"/>
                <a:gd name="T75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3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3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30" y="51"/>
                  </a:moveTo>
                  <a:lnTo>
                    <a:pt x="30" y="51"/>
                  </a:lnTo>
                  <a:lnTo>
                    <a:pt x="26" y="51"/>
                  </a:lnTo>
                  <a:lnTo>
                    <a:pt x="22" y="50"/>
                  </a:lnTo>
                  <a:lnTo>
                    <a:pt x="18" y="49"/>
                  </a:lnTo>
                  <a:lnTo>
                    <a:pt x="15" y="46"/>
                  </a:lnTo>
                  <a:lnTo>
                    <a:pt x="12" y="42"/>
                  </a:lnTo>
                  <a:lnTo>
                    <a:pt x="9" y="39"/>
                  </a:lnTo>
                  <a:lnTo>
                    <a:pt x="8" y="35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2"/>
                  </a:lnTo>
                  <a:lnTo>
                    <a:pt x="12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5" y="15"/>
                  </a:lnTo>
                  <a:lnTo>
                    <a:pt x="47" y="18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4"/>
                  </a:lnTo>
                  <a:lnTo>
                    <a:pt x="50" y="38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42" y="49"/>
                  </a:lnTo>
                  <a:lnTo>
                    <a:pt x="39" y="50"/>
                  </a:lnTo>
                  <a:lnTo>
                    <a:pt x="35" y="51"/>
                  </a:lnTo>
                  <a:lnTo>
                    <a:pt x="30" y="51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7766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287"/>
            <p:cNvSpPr>
              <a:spLocks noEditPoints="1"/>
            </p:cNvSpPr>
            <p:nvPr/>
          </p:nvSpPr>
          <p:spPr bwMode="auto">
            <a:xfrm>
              <a:off x="3971" y="2476"/>
              <a:ext cx="18" cy="20"/>
            </a:xfrm>
            <a:custGeom>
              <a:avLst/>
              <a:gdLst>
                <a:gd name="T0" fmla="*/ 9 w 18"/>
                <a:gd name="T1" fmla="*/ 0 h 20"/>
                <a:gd name="T2" fmla="*/ 9 w 18"/>
                <a:gd name="T3" fmla="*/ 0 h 20"/>
                <a:gd name="T4" fmla="*/ 5 w 18"/>
                <a:gd name="T5" fmla="*/ 1 h 20"/>
                <a:gd name="T6" fmla="*/ 2 w 18"/>
                <a:gd name="T7" fmla="*/ 4 h 20"/>
                <a:gd name="T8" fmla="*/ 0 w 18"/>
                <a:gd name="T9" fmla="*/ 7 h 20"/>
                <a:gd name="T10" fmla="*/ 0 w 18"/>
                <a:gd name="T11" fmla="*/ 11 h 20"/>
                <a:gd name="T12" fmla="*/ 0 w 18"/>
                <a:gd name="T13" fmla="*/ 11 h 20"/>
                <a:gd name="T14" fmla="*/ 0 w 18"/>
                <a:gd name="T15" fmla="*/ 13 h 20"/>
                <a:gd name="T16" fmla="*/ 2 w 18"/>
                <a:gd name="T17" fmla="*/ 17 h 20"/>
                <a:gd name="T18" fmla="*/ 5 w 18"/>
                <a:gd name="T19" fmla="*/ 19 h 20"/>
                <a:gd name="T20" fmla="*/ 9 w 18"/>
                <a:gd name="T21" fmla="*/ 20 h 20"/>
                <a:gd name="T22" fmla="*/ 9 w 18"/>
                <a:gd name="T23" fmla="*/ 20 h 20"/>
                <a:gd name="T24" fmla="*/ 12 w 18"/>
                <a:gd name="T25" fmla="*/ 19 h 20"/>
                <a:gd name="T26" fmla="*/ 16 w 18"/>
                <a:gd name="T27" fmla="*/ 16 h 20"/>
                <a:gd name="T28" fmla="*/ 17 w 18"/>
                <a:gd name="T29" fmla="*/ 13 h 20"/>
                <a:gd name="T30" fmla="*/ 18 w 18"/>
                <a:gd name="T31" fmla="*/ 9 h 20"/>
                <a:gd name="T32" fmla="*/ 18 w 18"/>
                <a:gd name="T33" fmla="*/ 9 h 20"/>
                <a:gd name="T34" fmla="*/ 17 w 18"/>
                <a:gd name="T35" fmla="*/ 7 h 20"/>
                <a:gd name="T36" fmla="*/ 16 w 18"/>
                <a:gd name="T37" fmla="*/ 3 h 20"/>
                <a:gd name="T38" fmla="*/ 12 w 18"/>
                <a:gd name="T39" fmla="*/ 1 h 20"/>
                <a:gd name="T40" fmla="*/ 9 w 18"/>
                <a:gd name="T41" fmla="*/ 0 h 20"/>
                <a:gd name="T42" fmla="*/ 9 w 18"/>
                <a:gd name="T43" fmla="*/ 0 h 20"/>
                <a:gd name="T44" fmla="*/ 9 w 18"/>
                <a:gd name="T45" fmla="*/ 17 h 20"/>
                <a:gd name="T46" fmla="*/ 9 w 18"/>
                <a:gd name="T47" fmla="*/ 17 h 20"/>
                <a:gd name="T48" fmla="*/ 6 w 18"/>
                <a:gd name="T49" fmla="*/ 17 h 20"/>
                <a:gd name="T50" fmla="*/ 4 w 18"/>
                <a:gd name="T51" fmla="*/ 15 h 20"/>
                <a:gd name="T52" fmla="*/ 2 w 18"/>
                <a:gd name="T53" fmla="*/ 13 h 20"/>
                <a:gd name="T54" fmla="*/ 1 w 18"/>
                <a:gd name="T55" fmla="*/ 11 h 20"/>
                <a:gd name="T56" fmla="*/ 1 w 18"/>
                <a:gd name="T57" fmla="*/ 11 h 20"/>
                <a:gd name="T58" fmla="*/ 2 w 18"/>
                <a:gd name="T59" fmla="*/ 8 h 20"/>
                <a:gd name="T60" fmla="*/ 4 w 18"/>
                <a:gd name="T61" fmla="*/ 5 h 20"/>
                <a:gd name="T62" fmla="*/ 6 w 18"/>
                <a:gd name="T63" fmla="*/ 4 h 20"/>
                <a:gd name="T64" fmla="*/ 9 w 18"/>
                <a:gd name="T65" fmla="*/ 4 h 20"/>
                <a:gd name="T66" fmla="*/ 9 w 18"/>
                <a:gd name="T67" fmla="*/ 4 h 20"/>
                <a:gd name="T68" fmla="*/ 12 w 18"/>
                <a:gd name="T69" fmla="*/ 4 h 20"/>
                <a:gd name="T70" fmla="*/ 13 w 18"/>
                <a:gd name="T71" fmla="*/ 5 h 20"/>
                <a:gd name="T72" fmla="*/ 14 w 18"/>
                <a:gd name="T73" fmla="*/ 8 h 20"/>
                <a:gd name="T74" fmla="*/ 16 w 18"/>
                <a:gd name="T75" fmla="*/ 11 h 20"/>
                <a:gd name="T76" fmla="*/ 16 w 18"/>
                <a:gd name="T77" fmla="*/ 11 h 20"/>
                <a:gd name="T78" fmla="*/ 14 w 18"/>
                <a:gd name="T79" fmla="*/ 13 h 20"/>
                <a:gd name="T80" fmla="*/ 13 w 18"/>
                <a:gd name="T81" fmla="*/ 15 h 20"/>
                <a:gd name="T82" fmla="*/ 12 w 18"/>
                <a:gd name="T83" fmla="*/ 17 h 20"/>
                <a:gd name="T84" fmla="*/ 9 w 18"/>
                <a:gd name="T85" fmla="*/ 17 h 20"/>
                <a:gd name="T86" fmla="*/ 9 w 18"/>
                <a:gd name="T87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" h="20">
                  <a:moveTo>
                    <a:pt x="9" y="0"/>
                  </a:moveTo>
                  <a:lnTo>
                    <a:pt x="9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5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2" y="19"/>
                  </a:lnTo>
                  <a:lnTo>
                    <a:pt x="16" y="16"/>
                  </a:lnTo>
                  <a:lnTo>
                    <a:pt x="17" y="13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6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close/>
                  <a:moveTo>
                    <a:pt x="9" y="17"/>
                  </a:moveTo>
                  <a:lnTo>
                    <a:pt x="9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4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9" y="17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Freeform 288"/>
            <p:cNvSpPr>
              <a:spLocks/>
            </p:cNvSpPr>
            <p:nvPr/>
          </p:nvSpPr>
          <p:spPr bwMode="auto">
            <a:xfrm>
              <a:off x="3946" y="2489"/>
              <a:ext cx="34" cy="121"/>
            </a:xfrm>
            <a:custGeom>
              <a:avLst/>
              <a:gdLst>
                <a:gd name="T0" fmla="*/ 25 w 34"/>
                <a:gd name="T1" fmla="*/ 0 h 121"/>
                <a:gd name="T2" fmla="*/ 3 w 34"/>
                <a:gd name="T3" fmla="*/ 58 h 121"/>
                <a:gd name="T4" fmla="*/ 0 w 34"/>
                <a:gd name="T5" fmla="*/ 106 h 121"/>
                <a:gd name="T6" fmla="*/ 8 w 34"/>
                <a:gd name="T7" fmla="*/ 121 h 121"/>
                <a:gd name="T8" fmla="*/ 7 w 34"/>
                <a:gd name="T9" fmla="*/ 106 h 121"/>
                <a:gd name="T10" fmla="*/ 10 w 34"/>
                <a:gd name="T11" fmla="*/ 61 h 121"/>
                <a:gd name="T12" fmla="*/ 34 w 34"/>
                <a:gd name="T13" fmla="*/ 7 h 121"/>
                <a:gd name="T14" fmla="*/ 25 w 34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1">
                  <a:moveTo>
                    <a:pt x="25" y="0"/>
                  </a:moveTo>
                  <a:lnTo>
                    <a:pt x="3" y="58"/>
                  </a:lnTo>
                  <a:lnTo>
                    <a:pt x="0" y="106"/>
                  </a:lnTo>
                  <a:lnTo>
                    <a:pt x="8" y="121"/>
                  </a:lnTo>
                  <a:lnTo>
                    <a:pt x="7" y="106"/>
                  </a:lnTo>
                  <a:lnTo>
                    <a:pt x="10" y="61"/>
                  </a:lnTo>
                  <a:lnTo>
                    <a:pt x="34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289"/>
            <p:cNvSpPr>
              <a:spLocks/>
            </p:cNvSpPr>
            <p:nvPr/>
          </p:nvSpPr>
          <p:spPr bwMode="auto">
            <a:xfrm>
              <a:off x="3979" y="2489"/>
              <a:ext cx="35" cy="121"/>
            </a:xfrm>
            <a:custGeom>
              <a:avLst/>
              <a:gdLst>
                <a:gd name="T0" fmla="*/ 9 w 35"/>
                <a:gd name="T1" fmla="*/ 0 h 121"/>
                <a:gd name="T2" fmla="*/ 31 w 35"/>
                <a:gd name="T3" fmla="*/ 58 h 121"/>
                <a:gd name="T4" fmla="*/ 35 w 35"/>
                <a:gd name="T5" fmla="*/ 104 h 121"/>
                <a:gd name="T6" fmla="*/ 27 w 35"/>
                <a:gd name="T7" fmla="*/ 121 h 121"/>
                <a:gd name="T8" fmla="*/ 28 w 35"/>
                <a:gd name="T9" fmla="*/ 106 h 121"/>
                <a:gd name="T10" fmla="*/ 24 w 35"/>
                <a:gd name="T11" fmla="*/ 60 h 121"/>
                <a:gd name="T12" fmla="*/ 0 w 35"/>
                <a:gd name="T13" fmla="*/ 7 h 121"/>
                <a:gd name="T14" fmla="*/ 9 w 35"/>
                <a:gd name="T1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21">
                  <a:moveTo>
                    <a:pt x="9" y="0"/>
                  </a:moveTo>
                  <a:lnTo>
                    <a:pt x="31" y="58"/>
                  </a:lnTo>
                  <a:lnTo>
                    <a:pt x="35" y="104"/>
                  </a:lnTo>
                  <a:lnTo>
                    <a:pt x="27" y="121"/>
                  </a:lnTo>
                  <a:lnTo>
                    <a:pt x="28" y="106"/>
                  </a:lnTo>
                  <a:lnTo>
                    <a:pt x="24" y="60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290"/>
            <p:cNvSpPr>
              <a:spLocks/>
            </p:cNvSpPr>
            <p:nvPr/>
          </p:nvSpPr>
          <p:spPr bwMode="auto">
            <a:xfrm>
              <a:off x="3867" y="2499"/>
              <a:ext cx="25" cy="24"/>
            </a:xfrm>
            <a:custGeom>
              <a:avLst/>
              <a:gdLst>
                <a:gd name="T0" fmla="*/ 21 w 25"/>
                <a:gd name="T1" fmla="*/ 0 h 24"/>
                <a:gd name="T2" fmla="*/ 25 w 25"/>
                <a:gd name="T3" fmla="*/ 19 h 24"/>
                <a:gd name="T4" fmla="*/ 24 w 25"/>
                <a:gd name="T5" fmla="*/ 19 h 24"/>
                <a:gd name="T6" fmla="*/ 24 w 25"/>
                <a:gd name="T7" fmla="*/ 19 h 24"/>
                <a:gd name="T8" fmla="*/ 6 w 25"/>
                <a:gd name="T9" fmla="*/ 23 h 24"/>
                <a:gd name="T10" fmla="*/ 6 w 25"/>
                <a:gd name="T11" fmla="*/ 23 h 24"/>
                <a:gd name="T12" fmla="*/ 4 w 25"/>
                <a:gd name="T13" fmla="*/ 24 h 24"/>
                <a:gd name="T14" fmla="*/ 0 w 25"/>
                <a:gd name="T15" fmla="*/ 5 h 24"/>
                <a:gd name="T16" fmla="*/ 21 w 25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4">
                  <a:moveTo>
                    <a:pt x="21" y="0"/>
                  </a:moveTo>
                  <a:lnTo>
                    <a:pt x="25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291"/>
            <p:cNvSpPr>
              <a:spLocks/>
            </p:cNvSpPr>
            <p:nvPr/>
          </p:nvSpPr>
          <p:spPr bwMode="auto">
            <a:xfrm>
              <a:off x="3854" y="2439"/>
              <a:ext cx="34" cy="65"/>
            </a:xfrm>
            <a:custGeom>
              <a:avLst/>
              <a:gdLst>
                <a:gd name="T0" fmla="*/ 22 w 34"/>
                <a:gd name="T1" fmla="*/ 11 h 65"/>
                <a:gd name="T2" fmla="*/ 34 w 34"/>
                <a:gd name="T3" fmla="*/ 60 h 65"/>
                <a:gd name="T4" fmla="*/ 13 w 34"/>
                <a:gd name="T5" fmla="*/ 65 h 65"/>
                <a:gd name="T6" fmla="*/ 2 w 34"/>
                <a:gd name="T7" fmla="*/ 17 h 65"/>
                <a:gd name="T8" fmla="*/ 2 w 34"/>
                <a:gd name="T9" fmla="*/ 17 h 65"/>
                <a:gd name="T10" fmla="*/ 0 w 34"/>
                <a:gd name="T11" fmla="*/ 10 h 65"/>
                <a:gd name="T12" fmla="*/ 3 w 34"/>
                <a:gd name="T13" fmla="*/ 5 h 65"/>
                <a:gd name="T14" fmla="*/ 3 w 34"/>
                <a:gd name="T15" fmla="*/ 5 h 65"/>
                <a:gd name="T16" fmla="*/ 6 w 34"/>
                <a:gd name="T17" fmla="*/ 2 h 65"/>
                <a:gd name="T18" fmla="*/ 9 w 34"/>
                <a:gd name="T19" fmla="*/ 2 h 65"/>
                <a:gd name="T20" fmla="*/ 9 w 34"/>
                <a:gd name="T21" fmla="*/ 2 h 65"/>
                <a:gd name="T22" fmla="*/ 9 w 34"/>
                <a:gd name="T23" fmla="*/ 2 h 65"/>
                <a:gd name="T24" fmla="*/ 9 w 34"/>
                <a:gd name="T25" fmla="*/ 2 h 65"/>
                <a:gd name="T26" fmla="*/ 9 w 34"/>
                <a:gd name="T27" fmla="*/ 2 h 65"/>
                <a:gd name="T28" fmla="*/ 9 w 34"/>
                <a:gd name="T29" fmla="*/ 2 h 65"/>
                <a:gd name="T30" fmla="*/ 9 w 34"/>
                <a:gd name="T31" fmla="*/ 2 h 65"/>
                <a:gd name="T32" fmla="*/ 11 w 34"/>
                <a:gd name="T33" fmla="*/ 0 h 65"/>
                <a:gd name="T34" fmla="*/ 17 w 34"/>
                <a:gd name="T35" fmla="*/ 2 h 65"/>
                <a:gd name="T36" fmla="*/ 17 w 34"/>
                <a:gd name="T37" fmla="*/ 2 h 65"/>
                <a:gd name="T38" fmla="*/ 19 w 34"/>
                <a:gd name="T39" fmla="*/ 6 h 65"/>
                <a:gd name="T40" fmla="*/ 22 w 34"/>
                <a:gd name="T41" fmla="*/ 11 h 65"/>
                <a:gd name="T42" fmla="*/ 22 w 34"/>
                <a:gd name="T43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65">
                  <a:moveTo>
                    <a:pt x="22" y="11"/>
                  </a:moveTo>
                  <a:lnTo>
                    <a:pt x="34" y="60"/>
                  </a:lnTo>
                  <a:lnTo>
                    <a:pt x="13" y="65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0"/>
                  </a:lnTo>
                  <a:lnTo>
                    <a:pt x="3" y="5"/>
                  </a:lnTo>
                  <a:lnTo>
                    <a:pt x="3" y="5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2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292"/>
            <p:cNvSpPr>
              <a:spLocks/>
            </p:cNvSpPr>
            <p:nvPr/>
          </p:nvSpPr>
          <p:spPr bwMode="auto">
            <a:xfrm>
              <a:off x="3891" y="2588"/>
              <a:ext cx="22" cy="30"/>
            </a:xfrm>
            <a:custGeom>
              <a:avLst/>
              <a:gdLst>
                <a:gd name="T0" fmla="*/ 15 w 22"/>
                <a:gd name="T1" fmla="*/ 0 h 30"/>
                <a:gd name="T2" fmla="*/ 22 w 22"/>
                <a:gd name="T3" fmla="*/ 26 h 30"/>
                <a:gd name="T4" fmla="*/ 22 w 22"/>
                <a:gd name="T5" fmla="*/ 26 h 30"/>
                <a:gd name="T6" fmla="*/ 15 w 22"/>
                <a:gd name="T7" fmla="*/ 24 h 30"/>
                <a:gd name="T8" fmla="*/ 11 w 22"/>
                <a:gd name="T9" fmla="*/ 26 h 30"/>
                <a:gd name="T10" fmla="*/ 8 w 22"/>
                <a:gd name="T11" fmla="*/ 27 h 30"/>
                <a:gd name="T12" fmla="*/ 5 w 22"/>
                <a:gd name="T13" fmla="*/ 30 h 30"/>
                <a:gd name="T14" fmla="*/ 0 w 22"/>
                <a:gd name="T15" fmla="*/ 3 h 30"/>
                <a:gd name="T16" fmla="*/ 0 w 22"/>
                <a:gd name="T17" fmla="*/ 3 h 30"/>
                <a:gd name="T18" fmla="*/ 15 w 22"/>
                <a:gd name="T19" fmla="*/ 0 h 30"/>
                <a:gd name="T20" fmla="*/ 15 w 2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0">
                  <a:moveTo>
                    <a:pt x="15" y="0"/>
                  </a:moveTo>
                  <a:lnTo>
                    <a:pt x="22" y="26"/>
                  </a:lnTo>
                  <a:lnTo>
                    <a:pt x="22" y="26"/>
                  </a:lnTo>
                  <a:lnTo>
                    <a:pt x="15" y="24"/>
                  </a:lnTo>
                  <a:lnTo>
                    <a:pt x="11" y="26"/>
                  </a:lnTo>
                  <a:lnTo>
                    <a:pt x="8" y="27"/>
                  </a:lnTo>
                  <a:lnTo>
                    <a:pt x="5" y="3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39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293"/>
            <p:cNvSpPr>
              <a:spLocks noEditPoints="1"/>
            </p:cNvSpPr>
            <p:nvPr/>
          </p:nvSpPr>
          <p:spPr bwMode="auto">
            <a:xfrm>
              <a:off x="3896" y="2612"/>
              <a:ext cx="19" cy="31"/>
            </a:xfrm>
            <a:custGeom>
              <a:avLst/>
              <a:gdLst>
                <a:gd name="T0" fmla="*/ 17 w 19"/>
                <a:gd name="T1" fmla="*/ 2 h 31"/>
                <a:gd name="T2" fmla="*/ 19 w 19"/>
                <a:gd name="T3" fmla="*/ 16 h 31"/>
                <a:gd name="T4" fmla="*/ 19 w 19"/>
                <a:gd name="T5" fmla="*/ 16 h 31"/>
                <a:gd name="T6" fmla="*/ 18 w 19"/>
                <a:gd name="T7" fmla="*/ 18 h 31"/>
                <a:gd name="T8" fmla="*/ 17 w 19"/>
                <a:gd name="T9" fmla="*/ 21 h 31"/>
                <a:gd name="T10" fmla="*/ 15 w 19"/>
                <a:gd name="T11" fmla="*/ 25 h 31"/>
                <a:gd name="T12" fmla="*/ 15 w 19"/>
                <a:gd name="T13" fmla="*/ 31 h 31"/>
                <a:gd name="T14" fmla="*/ 15 w 19"/>
                <a:gd name="T15" fmla="*/ 31 h 31"/>
                <a:gd name="T16" fmla="*/ 12 w 19"/>
                <a:gd name="T17" fmla="*/ 25 h 31"/>
                <a:gd name="T18" fmla="*/ 8 w 19"/>
                <a:gd name="T19" fmla="*/ 22 h 31"/>
                <a:gd name="T20" fmla="*/ 6 w 19"/>
                <a:gd name="T21" fmla="*/ 21 h 31"/>
                <a:gd name="T22" fmla="*/ 4 w 19"/>
                <a:gd name="T23" fmla="*/ 21 h 31"/>
                <a:gd name="T24" fmla="*/ 0 w 19"/>
                <a:gd name="T25" fmla="*/ 6 h 31"/>
                <a:gd name="T26" fmla="*/ 0 w 19"/>
                <a:gd name="T27" fmla="*/ 6 h 31"/>
                <a:gd name="T28" fmla="*/ 2 w 19"/>
                <a:gd name="T29" fmla="*/ 4 h 31"/>
                <a:gd name="T30" fmla="*/ 6 w 19"/>
                <a:gd name="T31" fmla="*/ 2 h 31"/>
                <a:gd name="T32" fmla="*/ 10 w 19"/>
                <a:gd name="T33" fmla="*/ 0 h 31"/>
                <a:gd name="T34" fmla="*/ 17 w 19"/>
                <a:gd name="T35" fmla="*/ 2 h 31"/>
                <a:gd name="T36" fmla="*/ 17 w 19"/>
                <a:gd name="T37" fmla="*/ 2 h 31"/>
                <a:gd name="T38" fmla="*/ 12 w 19"/>
                <a:gd name="T39" fmla="*/ 16 h 31"/>
                <a:gd name="T40" fmla="*/ 12 w 19"/>
                <a:gd name="T41" fmla="*/ 16 h 31"/>
                <a:gd name="T42" fmla="*/ 14 w 19"/>
                <a:gd name="T43" fmla="*/ 15 h 31"/>
                <a:gd name="T44" fmla="*/ 14 w 19"/>
                <a:gd name="T45" fmla="*/ 14 h 31"/>
                <a:gd name="T46" fmla="*/ 14 w 19"/>
                <a:gd name="T47" fmla="*/ 14 h 31"/>
                <a:gd name="T48" fmla="*/ 12 w 19"/>
                <a:gd name="T49" fmla="*/ 12 h 31"/>
                <a:gd name="T50" fmla="*/ 11 w 19"/>
                <a:gd name="T51" fmla="*/ 12 h 31"/>
                <a:gd name="T52" fmla="*/ 11 w 19"/>
                <a:gd name="T53" fmla="*/ 12 h 31"/>
                <a:gd name="T54" fmla="*/ 8 w 19"/>
                <a:gd name="T55" fmla="*/ 14 h 31"/>
                <a:gd name="T56" fmla="*/ 8 w 19"/>
                <a:gd name="T57" fmla="*/ 15 h 31"/>
                <a:gd name="T58" fmla="*/ 8 w 19"/>
                <a:gd name="T59" fmla="*/ 15 h 31"/>
                <a:gd name="T60" fmla="*/ 10 w 19"/>
                <a:gd name="T61" fmla="*/ 16 h 31"/>
                <a:gd name="T62" fmla="*/ 12 w 19"/>
                <a:gd name="T63" fmla="*/ 16 h 31"/>
                <a:gd name="T64" fmla="*/ 12 w 19"/>
                <a:gd name="T6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31">
                  <a:moveTo>
                    <a:pt x="17" y="2"/>
                  </a:moveTo>
                  <a:lnTo>
                    <a:pt x="19" y="16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7" y="21"/>
                  </a:lnTo>
                  <a:lnTo>
                    <a:pt x="15" y="25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2" y="25"/>
                  </a:lnTo>
                  <a:lnTo>
                    <a:pt x="8" y="22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17" y="2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294"/>
            <p:cNvSpPr>
              <a:spLocks/>
            </p:cNvSpPr>
            <p:nvPr/>
          </p:nvSpPr>
          <p:spPr bwMode="auto">
            <a:xfrm>
              <a:off x="3888" y="2581"/>
              <a:ext cx="18" cy="10"/>
            </a:xfrm>
            <a:custGeom>
              <a:avLst/>
              <a:gdLst>
                <a:gd name="T0" fmla="*/ 3 w 18"/>
                <a:gd name="T1" fmla="*/ 10 h 10"/>
                <a:gd name="T2" fmla="*/ 3 w 18"/>
                <a:gd name="T3" fmla="*/ 10 h 10"/>
                <a:gd name="T4" fmla="*/ 18 w 18"/>
                <a:gd name="T5" fmla="*/ 7 h 10"/>
                <a:gd name="T6" fmla="*/ 18 w 18"/>
                <a:gd name="T7" fmla="*/ 7 h 10"/>
                <a:gd name="T8" fmla="*/ 18 w 18"/>
                <a:gd name="T9" fmla="*/ 7 h 10"/>
                <a:gd name="T10" fmla="*/ 16 w 18"/>
                <a:gd name="T11" fmla="*/ 0 h 10"/>
                <a:gd name="T12" fmla="*/ 0 w 18"/>
                <a:gd name="T13" fmla="*/ 4 h 10"/>
                <a:gd name="T14" fmla="*/ 3 w 18"/>
                <a:gd name="T15" fmla="*/ 10 h 10"/>
                <a:gd name="T16" fmla="*/ 3 w 18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0">
                  <a:moveTo>
                    <a:pt x="3" y="10"/>
                  </a:moveTo>
                  <a:lnTo>
                    <a:pt x="3" y="10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FFE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295"/>
            <p:cNvSpPr>
              <a:spLocks/>
            </p:cNvSpPr>
            <p:nvPr/>
          </p:nvSpPr>
          <p:spPr bwMode="auto">
            <a:xfrm>
              <a:off x="3873" y="2518"/>
              <a:ext cx="31" cy="67"/>
            </a:xfrm>
            <a:custGeom>
              <a:avLst/>
              <a:gdLst>
                <a:gd name="T0" fmla="*/ 17 w 31"/>
                <a:gd name="T1" fmla="*/ 67 h 67"/>
                <a:gd name="T2" fmla="*/ 31 w 31"/>
                <a:gd name="T3" fmla="*/ 63 h 67"/>
                <a:gd name="T4" fmla="*/ 18 w 31"/>
                <a:gd name="T5" fmla="*/ 0 h 67"/>
                <a:gd name="T6" fmla="*/ 0 w 31"/>
                <a:gd name="T7" fmla="*/ 4 h 67"/>
                <a:gd name="T8" fmla="*/ 15 w 31"/>
                <a:gd name="T9" fmla="*/ 67 h 67"/>
                <a:gd name="T10" fmla="*/ 17 w 31"/>
                <a:gd name="T11" fmla="*/ 67 h 67"/>
                <a:gd name="T12" fmla="*/ 17 w 31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7">
                  <a:moveTo>
                    <a:pt x="17" y="67"/>
                  </a:moveTo>
                  <a:lnTo>
                    <a:pt x="31" y="63"/>
                  </a:lnTo>
                  <a:lnTo>
                    <a:pt x="18" y="0"/>
                  </a:lnTo>
                  <a:lnTo>
                    <a:pt x="0" y="4"/>
                  </a:lnTo>
                  <a:lnTo>
                    <a:pt x="15" y="67"/>
                  </a:lnTo>
                  <a:lnTo>
                    <a:pt x="17" y="67"/>
                  </a:lnTo>
                  <a:lnTo>
                    <a:pt x="17" y="67"/>
                  </a:lnTo>
                  <a:close/>
                </a:path>
              </a:pathLst>
            </a:custGeom>
            <a:solidFill>
              <a:srgbClr val="16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296"/>
            <p:cNvSpPr>
              <a:spLocks/>
            </p:cNvSpPr>
            <p:nvPr/>
          </p:nvSpPr>
          <p:spPr bwMode="auto">
            <a:xfrm>
              <a:off x="3910" y="2402"/>
              <a:ext cx="36" cy="244"/>
            </a:xfrm>
            <a:custGeom>
              <a:avLst/>
              <a:gdLst>
                <a:gd name="T0" fmla="*/ 36 w 36"/>
                <a:gd name="T1" fmla="*/ 0 h 244"/>
                <a:gd name="T2" fmla="*/ 34 w 36"/>
                <a:gd name="T3" fmla="*/ 244 h 244"/>
                <a:gd name="T4" fmla="*/ 0 w 36"/>
                <a:gd name="T5" fmla="*/ 244 h 244"/>
                <a:gd name="T6" fmla="*/ 3 w 36"/>
                <a:gd name="T7" fmla="*/ 0 h 244"/>
                <a:gd name="T8" fmla="*/ 36 w 36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44">
                  <a:moveTo>
                    <a:pt x="36" y="0"/>
                  </a:moveTo>
                  <a:lnTo>
                    <a:pt x="34" y="244"/>
                  </a:lnTo>
                  <a:lnTo>
                    <a:pt x="0" y="244"/>
                  </a:lnTo>
                  <a:lnTo>
                    <a:pt x="3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Rectangle 297"/>
            <p:cNvSpPr>
              <a:spLocks noChangeArrowheads="1"/>
            </p:cNvSpPr>
            <p:nvPr/>
          </p:nvSpPr>
          <p:spPr bwMode="auto">
            <a:xfrm>
              <a:off x="3910" y="2642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298"/>
            <p:cNvSpPr>
              <a:spLocks noChangeArrowheads="1"/>
            </p:cNvSpPr>
            <p:nvPr/>
          </p:nvSpPr>
          <p:spPr bwMode="auto">
            <a:xfrm>
              <a:off x="3910" y="2634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Rectangle 299"/>
            <p:cNvSpPr>
              <a:spLocks noChangeArrowheads="1"/>
            </p:cNvSpPr>
            <p:nvPr/>
          </p:nvSpPr>
          <p:spPr bwMode="auto">
            <a:xfrm>
              <a:off x="3910" y="2619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300"/>
            <p:cNvSpPr>
              <a:spLocks noChangeArrowheads="1"/>
            </p:cNvSpPr>
            <p:nvPr/>
          </p:nvSpPr>
          <p:spPr bwMode="auto">
            <a:xfrm>
              <a:off x="3910" y="2603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301"/>
            <p:cNvSpPr>
              <a:spLocks noChangeArrowheads="1"/>
            </p:cNvSpPr>
            <p:nvPr/>
          </p:nvSpPr>
          <p:spPr bwMode="auto">
            <a:xfrm>
              <a:off x="3910" y="2587"/>
              <a:ext cx="5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302"/>
            <p:cNvSpPr>
              <a:spLocks noChangeArrowheads="1"/>
            </p:cNvSpPr>
            <p:nvPr/>
          </p:nvSpPr>
          <p:spPr bwMode="auto">
            <a:xfrm>
              <a:off x="3910" y="2570"/>
              <a:ext cx="5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Rectangle 303"/>
            <p:cNvSpPr>
              <a:spLocks noChangeArrowheads="1"/>
            </p:cNvSpPr>
            <p:nvPr/>
          </p:nvSpPr>
          <p:spPr bwMode="auto">
            <a:xfrm>
              <a:off x="3911" y="2556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Rectangle 304"/>
            <p:cNvSpPr>
              <a:spLocks noChangeArrowheads="1"/>
            </p:cNvSpPr>
            <p:nvPr/>
          </p:nvSpPr>
          <p:spPr bwMode="auto">
            <a:xfrm>
              <a:off x="3911" y="253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Rectangle 305"/>
            <p:cNvSpPr>
              <a:spLocks noChangeArrowheads="1"/>
            </p:cNvSpPr>
            <p:nvPr/>
          </p:nvSpPr>
          <p:spPr bwMode="auto">
            <a:xfrm>
              <a:off x="3911" y="2523"/>
              <a:ext cx="4" cy="2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Rectangle 306"/>
            <p:cNvSpPr>
              <a:spLocks noChangeArrowheads="1"/>
            </p:cNvSpPr>
            <p:nvPr/>
          </p:nvSpPr>
          <p:spPr bwMode="auto">
            <a:xfrm>
              <a:off x="3911" y="2507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Rectangle 307"/>
            <p:cNvSpPr>
              <a:spLocks noChangeArrowheads="1"/>
            </p:cNvSpPr>
            <p:nvPr/>
          </p:nvSpPr>
          <p:spPr bwMode="auto">
            <a:xfrm>
              <a:off x="3911" y="2492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Rectangle 308"/>
            <p:cNvSpPr>
              <a:spLocks noChangeArrowheads="1"/>
            </p:cNvSpPr>
            <p:nvPr/>
          </p:nvSpPr>
          <p:spPr bwMode="auto">
            <a:xfrm>
              <a:off x="3911" y="2476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Rectangle 309"/>
            <p:cNvSpPr>
              <a:spLocks noChangeArrowheads="1"/>
            </p:cNvSpPr>
            <p:nvPr/>
          </p:nvSpPr>
          <p:spPr bwMode="auto">
            <a:xfrm>
              <a:off x="3911" y="2460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Rectangle 310"/>
            <p:cNvSpPr>
              <a:spLocks noChangeArrowheads="1"/>
            </p:cNvSpPr>
            <p:nvPr/>
          </p:nvSpPr>
          <p:spPr bwMode="auto">
            <a:xfrm>
              <a:off x="3911" y="2444"/>
              <a:ext cx="6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Rectangle 311"/>
            <p:cNvSpPr>
              <a:spLocks noChangeArrowheads="1"/>
            </p:cNvSpPr>
            <p:nvPr/>
          </p:nvSpPr>
          <p:spPr bwMode="auto">
            <a:xfrm>
              <a:off x="3913" y="2429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Rectangle 312"/>
            <p:cNvSpPr>
              <a:spLocks noChangeArrowheads="1"/>
            </p:cNvSpPr>
            <p:nvPr/>
          </p:nvSpPr>
          <p:spPr bwMode="auto">
            <a:xfrm>
              <a:off x="3913" y="2412"/>
              <a:ext cx="4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Rectangle 313"/>
            <p:cNvSpPr>
              <a:spLocks noChangeArrowheads="1"/>
            </p:cNvSpPr>
            <p:nvPr/>
          </p:nvSpPr>
          <p:spPr bwMode="auto">
            <a:xfrm>
              <a:off x="3910" y="262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Rectangle 314"/>
            <p:cNvSpPr>
              <a:spLocks noChangeArrowheads="1"/>
            </p:cNvSpPr>
            <p:nvPr/>
          </p:nvSpPr>
          <p:spPr bwMode="auto">
            <a:xfrm>
              <a:off x="3910" y="2611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315"/>
            <p:cNvSpPr>
              <a:spLocks/>
            </p:cNvSpPr>
            <p:nvPr/>
          </p:nvSpPr>
          <p:spPr bwMode="auto">
            <a:xfrm>
              <a:off x="3910" y="2595"/>
              <a:ext cx="9" cy="1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1 h 1"/>
                <a:gd name="T4" fmla="*/ 0 w 9"/>
                <a:gd name="T5" fmla="*/ 0 h 1"/>
                <a:gd name="T6" fmla="*/ 0 w 9"/>
                <a:gd name="T7" fmla="*/ 0 h 1"/>
                <a:gd name="T8" fmla="*/ 9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Rectangle 316"/>
            <p:cNvSpPr>
              <a:spLocks noChangeArrowheads="1"/>
            </p:cNvSpPr>
            <p:nvPr/>
          </p:nvSpPr>
          <p:spPr bwMode="auto">
            <a:xfrm>
              <a:off x="3910" y="2579"/>
              <a:ext cx="9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Rectangle 317"/>
            <p:cNvSpPr>
              <a:spLocks noChangeArrowheads="1"/>
            </p:cNvSpPr>
            <p:nvPr/>
          </p:nvSpPr>
          <p:spPr bwMode="auto">
            <a:xfrm>
              <a:off x="3911" y="256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Rectangle 318"/>
            <p:cNvSpPr>
              <a:spLocks noChangeArrowheads="1"/>
            </p:cNvSpPr>
            <p:nvPr/>
          </p:nvSpPr>
          <p:spPr bwMode="auto">
            <a:xfrm>
              <a:off x="3911" y="2547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319"/>
            <p:cNvSpPr>
              <a:spLocks/>
            </p:cNvSpPr>
            <p:nvPr/>
          </p:nvSpPr>
          <p:spPr bwMode="auto">
            <a:xfrm>
              <a:off x="3911" y="2531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Rectangle 320"/>
            <p:cNvSpPr>
              <a:spLocks noChangeArrowheads="1"/>
            </p:cNvSpPr>
            <p:nvPr/>
          </p:nvSpPr>
          <p:spPr bwMode="auto">
            <a:xfrm>
              <a:off x="3911" y="2515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321"/>
            <p:cNvSpPr>
              <a:spLocks/>
            </p:cNvSpPr>
            <p:nvPr/>
          </p:nvSpPr>
          <p:spPr bwMode="auto">
            <a:xfrm>
              <a:off x="3911" y="2499"/>
              <a:ext cx="8" cy="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1 h 1"/>
                <a:gd name="T6" fmla="*/ 0 w 8"/>
                <a:gd name="T7" fmla="*/ 0 h 1"/>
                <a:gd name="T8" fmla="*/ 8 w 8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Rectangle 322"/>
            <p:cNvSpPr>
              <a:spLocks noChangeArrowheads="1"/>
            </p:cNvSpPr>
            <p:nvPr/>
          </p:nvSpPr>
          <p:spPr bwMode="auto">
            <a:xfrm>
              <a:off x="3911" y="2484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323"/>
            <p:cNvSpPr>
              <a:spLocks/>
            </p:cNvSpPr>
            <p:nvPr/>
          </p:nvSpPr>
          <p:spPr bwMode="auto">
            <a:xfrm>
              <a:off x="3911" y="2468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10 w 10"/>
                <a:gd name="T3" fmla="*/ 1 h 1"/>
                <a:gd name="T4" fmla="*/ 0 w 10"/>
                <a:gd name="T5" fmla="*/ 0 h 1"/>
                <a:gd name="T6" fmla="*/ 0 w 10"/>
                <a:gd name="T7" fmla="*/ 0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lnTo>
                    <a:pt x="1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324"/>
            <p:cNvSpPr>
              <a:spLocks noChangeArrowheads="1"/>
            </p:cNvSpPr>
            <p:nvPr/>
          </p:nvSpPr>
          <p:spPr bwMode="auto">
            <a:xfrm>
              <a:off x="3911" y="2452"/>
              <a:ext cx="10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325"/>
            <p:cNvSpPr>
              <a:spLocks/>
            </p:cNvSpPr>
            <p:nvPr/>
          </p:nvSpPr>
          <p:spPr bwMode="auto">
            <a:xfrm>
              <a:off x="3913" y="2435"/>
              <a:ext cx="8" cy="2"/>
            </a:xfrm>
            <a:custGeom>
              <a:avLst/>
              <a:gdLst>
                <a:gd name="T0" fmla="*/ 8 w 8"/>
                <a:gd name="T1" fmla="*/ 2 h 2"/>
                <a:gd name="T2" fmla="*/ 8 w 8"/>
                <a:gd name="T3" fmla="*/ 2 h 2"/>
                <a:gd name="T4" fmla="*/ 0 w 8"/>
                <a:gd name="T5" fmla="*/ 2 h 2"/>
                <a:gd name="T6" fmla="*/ 0 w 8"/>
                <a:gd name="T7" fmla="*/ 0 h 2"/>
                <a:gd name="T8" fmla="*/ 8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326"/>
            <p:cNvSpPr>
              <a:spLocks noChangeArrowheads="1"/>
            </p:cNvSpPr>
            <p:nvPr/>
          </p:nvSpPr>
          <p:spPr bwMode="auto">
            <a:xfrm>
              <a:off x="3913" y="2421"/>
              <a:ext cx="8" cy="1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327"/>
            <p:cNvSpPr>
              <a:spLocks/>
            </p:cNvSpPr>
            <p:nvPr/>
          </p:nvSpPr>
          <p:spPr bwMode="auto">
            <a:xfrm>
              <a:off x="3913" y="2404"/>
              <a:ext cx="8" cy="2"/>
            </a:xfrm>
            <a:custGeom>
              <a:avLst/>
              <a:gdLst>
                <a:gd name="T0" fmla="*/ 8 w 8"/>
                <a:gd name="T1" fmla="*/ 0 h 2"/>
                <a:gd name="T2" fmla="*/ 8 w 8"/>
                <a:gd name="T3" fmla="*/ 2 h 2"/>
                <a:gd name="T4" fmla="*/ 0 w 8"/>
                <a:gd name="T5" fmla="*/ 0 h 2"/>
                <a:gd name="T6" fmla="*/ 0 w 8"/>
                <a:gd name="T7" fmla="*/ 0 h 2"/>
                <a:gd name="T8" fmla="*/ 8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328"/>
            <p:cNvSpPr>
              <a:spLocks/>
            </p:cNvSpPr>
            <p:nvPr/>
          </p:nvSpPr>
          <p:spPr bwMode="auto">
            <a:xfrm>
              <a:off x="3923" y="2414"/>
              <a:ext cx="11" cy="221"/>
            </a:xfrm>
            <a:custGeom>
              <a:avLst/>
              <a:gdLst>
                <a:gd name="T0" fmla="*/ 7 w 11"/>
                <a:gd name="T1" fmla="*/ 0 h 221"/>
                <a:gd name="T2" fmla="*/ 7 w 11"/>
                <a:gd name="T3" fmla="*/ 0 h 221"/>
                <a:gd name="T4" fmla="*/ 10 w 11"/>
                <a:gd name="T5" fmla="*/ 1 h 221"/>
                <a:gd name="T6" fmla="*/ 11 w 11"/>
                <a:gd name="T7" fmla="*/ 4 h 221"/>
                <a:gd name="T8" fmla="*/ 8 w 11"/>
                <a:gd name="T9" fmla="*/ 217 h 221"/>
                <a:gd name="T10" fmla="*/ 8 w 11"/>
                <a:gd name="T11" fmla="*/ 217 h 221"/>
                <a:gd name="T12" fmla="*/ 7 w 11"/>
                <a:gd name="T13" fmla="*/ 220 h 221"/>
                <a:gd name="T14" fmla="*/ 4 w 11"/>
                <a:gd name="T15" fmla="*/ 221 h 221"/>
                <a:gd name="T16" fmla="*/ 4 w 11"/>
                <a:gd name="T17" fmla="*/ 221 h 221"/>
                <a:gd name="T18" fmla="*/ 2 w 11"/>
                <a:gd name="T19" fmla="*/ 220 h 221"/>
                <a:gd name="T20" fmla="*/ 0 w 11"/>
                <a:gd name="T21" fmla="*/ 217 h 221"/>
                <a:gd name="T22" fmla="*/ 2 w 11"/>
                <a:gd name="T23" fmla="*/ 4 h 221"/>
                <a:gd name="T24" fmla="*/ 2 w 11"/>
                <a:gd name="T25" fmla="*/ 4 h 221"/>
                <a:gd name="T26" fmla="*/ 3 w 11"/>
                <a:gd name="T27" fmla="*/ 1 h 221"/>
                <a:gd name="T28" fmla="*/ 7 w 11"/>
                <a:gd name="T29" fmla="*/ 0 h 221"/>
                <a:gd name="T30" fmla="*/ 7 w 11"/>
                <a:gd name="T3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1">
                  <a:moveTo>
                    <a:pt x="7" y="0"/>
                  </a:moveTo>
                  <a:lnTo>
                    <a:pt x="7" y="0"/>
                  </a:lnTo>
                  <a:lnTo>
                    <a:pt x="10" y="1"/>
                  </a:lnTo>
                  <a:lnTo>
                    <a:pt x="11" y="4"/>
                  </a:lnTo>
                  <a:lnTo>
                    <a:pt x="8" y="217"/>
                  </a:lnTo>
                  <a:lnTo>
                    <a:pt x="8" y="217"/>
                  </a:lnTo>
                  <a:lnTo>
                    <a:pt x="7" y="220"/>
                  </a:lnTo>
                  <a:lnTo>
                    <a:pt x="4" y="221"/>
                  </a:lnTo>
                  <a:lnTo>
                    <a:pt x="4" y="221"/>
                  </a:lnTo>
                  <a:lnTo>
                    <a:pt x="2" y="220"/>
                  </a:lnTo>
                  <a:lnTo>
                    <a:pt x="0" y="217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Rectangle 329"/>
            <p:cNvSpPr>
              <a:spLocks noChangeArrowheads="1"/>
            </p:cNvSpPr>
            <p:nvPr/>
          </p:nvSpPr>
          <p:spPr bwMode="auto">
            <a:xfrm>
              <a:off x="3864" y="2506"/>
              <a:ext cx="119" cy="8"/>
            </a:xfrm>
            <a:prstGeom prst="rect">
              <a:avLst/>
            </a:prstGeom>
            <a:solidFill>
              <a:srgbClr val="F6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Rectangle 330"/>
            <p:cNvSpPr>
              <a:spLocks noChangeArrowheads="1"/>
            </p:cNvSpPr>
            <p:nvPr/>
          </p:nvSpPr>
          <p:spPr bwMode="auto">
            <a:xfrm>
              <a:off x="3877" y="2645"/>
              <a:ext cx="92" cy="8"/>
            </a:xfrm>
            <a:prstGeom prst="rect">
              <a:avLst/>
            </a:pr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331"/>
            <p:cNvSpPr>
              <a:spLocks/>
            </p:cNvSpPr>
            <p:nvPr/>
          </p:nvSpPr>
          <p:spPr bwMode="auto">
            <a:xfrm>
              <a:off x="3864" y="2514"/>
              <a:ext cx="119" cy="11"/>
            </a:xfrm>
            <a:custGeom>
              <a:avLst/>
              <a:gdLst>
                <a:gd name="T0" fmla="*/ 116 w 119"/>
                <a:gd name="T1" fmla="*/ 11 h 11"/>
                <a:gd name="T2" fmla="*/ 1 w 119"/>
                <a:gd name="T3" fmla="*/ 11 h 11"/>
                <a:gd name="T4" fmla="*/ 0 w 119"/>
                <a:gd name="T5" fmla="*/ 0 h 11"/>
                <a:gd name="T6" fmla="*/ 119 w 119"/>
                <a:gd name="T7" fmla="*/ 0 h 11"/>
                <a:gd name="T8" fmla="*/ 116 w 11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">
                  <a:moveTo>
                    <a:pt x="116" y="11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6" y="1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332"/>
            <p:cNvSpPr>
              <a:spLocks/>
            </p:cNvSpPr>
            <p:nvPr/>
          </p:nvSpPr>
          <p:spPr bwMode="auto">
            <a:xfrm>
              <a:off x="3865" y="2525"/>
              <a:ext cx="14" cy="120"/>
            </a:xfrm>
            <a:custGeom>
              <a:avLst/>
              <a:gdLst>
                <a:gd name="T0" fmla="*/ 12 w 14"/>
                <a:gd name="T1" fmla="*/ 120 h 120"/>
                <a:gd name="T2" fmla="*/ 0 w 14"/>
                <a:gd name="T3" fmla="*/ 0 h 120"/>
                <a:gd name="T4" fmla="*/ 3 w 14"/>
                <a:gd name="T5" fmla="*/ 0 h 120"/>
                <a:gd name="T6" fmla="*/ 14 w 14"/>
                <a:gd name="T7" fmla="*/ 120 h 120"/>
                <a:gd name="T8" fmla="*/ 12 w 1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0">
                  <a:moveTo>
                    <a:pt x="12" y="12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4" y="120"/>
                  </a:lnTo>
                  <a:lnTo>
                    <a:pt x="12" y="120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333"/>
            <p:cNvSpPr>
              <a:spLocks/>
            </p:cNvSpPr>
            <p:nvPr/>
          </p:nvSpPr>
          <p:spPr bwMode="auto">
            <a:xfrm>
              <a:off x="3967" y="2525"/>
              <a:ext cx="13" cy="121"/>
            </a:xfrm>
            <a:custGeom>
              <a:avLst/>
              <a:gdLst>
                <a:gd name="T0" fmla="*/ 2 w 13"/>
                <a:gd name="T1" fmla="*/ 121 h 121"/>
                <a:gd name="T2" fmla="*/ 0 w 13"/>
                <a:gd name="T3" fmla="*/ 120 h 121"/>
                <a:gd name="T4" fmla="*/ 12 w 13"/>
                <a:gd name="T5" fmla="*/ 0 h 121"/>
                <a:gd name="T6" fmla="*/ 13 w 13"/>
                <a:gd name="T7" fmla="*/ 0 h 121"/>
                <a:gd name="T8" fmla="*/ 2 w 13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1">
                  <a:moveTo>
                    <a:pt x="2" y="121"/>
                  </a:moveTo>
                  <a:lnTo>
                    <a:pt x="0" y="12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2" y="121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334"/>
            <p:cNvSpPr>
              <a:spLocks/>
            </p:cNvSpPr>
            <p:nvPr/>
          </p:nvSpPr>
          <p:spPr bwMode="auto">
            <a:xfrm>
              <a:off x="3869" y="2522"/>
              <a:ext cx="23" cy="35"/>
            </a:xfrm>
            <a:custGeom>
              <a:avLst/>
              <a:gdLst>
                <a:gd name="T0" fmla="*/ 0 w 23"/>
                <a:gd name="T1" fmla="*/ 35 h 35"/>
                <a:gd name="T2" fmla="*/ 0 w 23"/>
                <a:gd name="T3" fmla="*/ 34 h 35"/>
                <a:gd name="T4" fmla="*/ 22 w 23"/>
                <a:gd name="T5" fmla="*/ 0 h 35"/>
                <a:gd name="T6" fmla="*/ 23 w 23"/>
                <a:gd name="T7" fmla="*/ 1 h 35"/>
                <a:gd name="T8" fmla="*/ 0 w 2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5">
                  <a:moveTo>
                    <a:pt x="0" y="35"/>
                  </a:moveTo>
                  <a:lnTo>
                    <a:pt x="0" y="34"/>
                  </a:lnTo>
                  <a:lnTo>
                    <a:pt x="22" y="0"/>
                  </a:lnTo>
                  <a:lnTo>
                    <a:pt x="23" y="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335"/>
            <p:cNvSpPr>
              <a:spLocks/>
            </p:cNvSpPr>
            <p:nvPr/>
          </p:nvSpPr>
          <p:spPr bwMode="auto">
            <a:xfrm>
              <a:off x="3871" y="2522"/>
              <a:ext cx="37" cy="57"/>
            </a:xfrm>
            <a:custGeom>
              <a:avLst/>
              <a:gdLst>
                <a:gd name="T0" fmla="*/ 1 w 37"/>
                <a:gd name="T1" fmla="*/ 57 h 57"/>
                <a:gd name="T2" fmla="*/ 0 w 37"/>
                <a:gd name="T3" fmla="*/ 54 h 57"/>
                <a:gd name="T4" fmla="*/ 36 w 37"/>
                <a:gd name="T5" fmla="*/ 0 h 57"/>
                <a:gd name="T6" fmla="*/ 37 w 37"/>
                <a:gd name="T7" fmla="*/ 1 h 57"/>
                <a:gd name="T8" fmla="*/ 1 w 37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7">
                  <a:moveTo>
                    <a:pt x="1" y="57"/>
                  </a:moveTo>
                  <a:lnTo>
                    <a:pt x="0" y="54"/>
                  </a:lnTo>
                  <a:lnTo>
                    <a:pt x="36" y="0"/>
                  </a:lnTo>
                  <a:lnTo>
                    <a:pt x="37" y="1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336"/>
            <p:cNvSpPr>
              <a:spLocks/>
            </p:cNvSpPr>
            <p:nvPr/>
          </p:nvSpPr>
          <p:spPr bwMode="auto">
            <a:xfrm>
              <a:off x="3873" y="2522"/>
              <a:ext cx="53" cy="78"/>
            </a:xfrm>
            <a:custGeom>
              <a:avLst/>
              <a:gdLst>
                <a:gd name="T0" fmla="*/ 0 w 53"/>
                <a:gd name="T1" fmla="*/ 78 h 78"/>
                <a:gd name="T2" fmla="*/ 0 w 53"/>
                <a:gd name="T3" fmla="*/ 75 h 78"/>
                <a:gd name="T4" fmla="*/ 52 w 53"/>
                <a:gd name="T5" fmla="*/ 0 h 78"/>
                <a:gd name="T6" fmla="*/ 53 w 53"/>
                <a:gd name="T7" fmla="*/ 1 h 78"/>
                <a:gd name="T8" fmla="*/ 0 w 53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8">
                  <a:moveTo>
                    <a:pt x="0" y="78"/>
                  </a:moveTo>
                  <a:lnTo>
                    <a:pt x="0" y="75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337"/>
            <p:cNvSpPr>
              <a:spLocks/>
            </p:cNvSpPr>
            <p:nvPr/>
          </p:nvSpPr>
          <p:spPr bwMode="auto">
            <a:xfrm>
              <a:off x="3875" y="2522"/>
              <a:ext cx="66" cy="104"/>
            </a:xfrm>
            <a:custGeom>
              <a:avLst/>
              <a:gdLst>
                <a:gd name="T0" fmla="*/ 1 w 66"/>
                <a:gd name="T1" fmla="*/ 104 h 104"/>
                <a:gd name="T2" fmla="*/ 0 w 66"/>
                <a:gd name="T3" fmla="*/ 101 h 104"/>
                <a:gd name="T4" fmla="*/ 65 w 66"/>
                <a:gd name="T5" fmla="*/ 0 h 104"/>
                <a:gd name="T6" fmla="*/ 66 w 66"/>
                <a:gd name="T7" fmla="*/ 1 h 104"/>
                <a:gd name="T8" fmla="*/ 1 w 66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04">
                  <a:moveTo>
                    <a:pt x="1" y="104"/>
                  </a:moveTo>
                  <a:lnTo>
                    <a:pt x="0" y="101"/>
                  </a:lnTo>
                  <a:lnTo>
                    <a:pt x="65" y="0"/>
                  </a:lnTo>
                  <a:lnTo>
                    <a:pt x="66" y="1"/>
                  </a:lnTo>
                  <a:lnTo>
                    <a:pt x="1" y="10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338"/>
            <p:cNvSpPr>
              <a:spLocks/>
            </p:cNvSpPr>
            <p:nvPr/>
          </p:nvSpPr>
          <p:spPr bwMode="auto">
            <a:xfrm>
              <a:off x="3879" y="2522"/>
              <a:ext cx="82" cy="124"/>
            </a:xfrm>
            <a:custGeom>
              <a:avLst/>
              <a:gdLst>
                <a:gd name="T0" fmla="*/ 2 w 82"/>
                <a:gd name="T1" fmla="*/ 124 h 124"/>
                <a:gd name="T2" fmla="*/ 0 w 82"/>
                <a:gd name="T3" fmla="*/ 123 h 124"/>
                <a:gd name="T4" fmla="*/ 81 w 82"/>
                <a:gd name="T5" fmla="*/ 0 h 124"/>
                <a:gd name="T6" fmla="*/ 82 w 82"/>
                <a:gd name="T7" fmla="*/ 1 h 124"/>
                <a:gd name="T8" fmla="*/ 2 w 82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4">
                  <a:moveTo>
                    <a:pt x="2" y="124"/>
                  </a:moveTo>
                  <a:lnTo>
                    <a:pt x="0" y="123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2" y="1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339"/>
            <p:cNvSpPr>
              <a:spLocks/>
            </p:cNvSpPr>
            <p:nvPr/>
          </p:nvSpPr>
          <p:spPr bwMode="auto">
            <a:xfrm>
              <a:off x="3895" y="2522"/>
              <a:ext cx="82" cy="127"/>
            </a:xfrm>
            <a:custGeom>
              <a:avLst/>
              <a:gdLst>
                <a:gd name="T0" fmla="*/ 3 w 82"/>
                <a:gd name="T1" fmla="*/ 127 h 127"/>
                <a:gd name="T2" fmla="*/ 0 w 82"/>
                <a:gd name="T3" fmla="*/ 125 h 127"/>
                <a:gd name="T4" fmla="*/ 81 w 82"/>
                <a:gd name="T5" fmla="*/ 0 h 127"/>
                <a:gd name="T6" fmla="*/ 82 w 82"/>
                <a:gd name="T7" fmla="*/ 1 h 127"/>
                <a:gd name="T8" fmla="*/ 3 w 82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7">
                  <a:moveTo>
                    <a:pt x="3" y="127"/>
                  </a:moveTo>
                  <a:lnTo>
                    <a:pt x="0" y="125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3" y="12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340"/>
            <p:cNvSpPr>
              <a:spLocks/>
            </p:cNvSpPr>
            <p:nvPr/>
          </p:nvSpPr>
          <p:spPr bwMode="auto">
            <a:xfrm>
              <a:off x="3915" y="2545"/>
              <a:ext cx="62" cy="106"/>
            </a:xfrm>
            <a:custGeom>
              <a:avLst/>
              <a:gdLst>
                <a:gd name="T0" fmla="*/ 2 w 62"/>
                <a:gd name="T1" fmla="*/ 106 h 106"/>
                <a:gd name="T2" fmla="*/ 0 w 62"/>
                <a:gd name="T3" fmla="*/ 105 h 106"/>
                <a:gd name="T4" fmla="*/ 62 w 62"/>
                <a:gd name="T5" fmla="*/ 0 h 106"/>
                <a:gd name="T6" fmla="*/ 62 w 62"/>
                <a:gd name="T7" fmla="*/ 5 h 106"/>
                <a:gd name="T8" fmla="*/ 2 w 62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6">
                  <a:moveTo>
                    <a:pt x="2" y="106"/>
                  </a:moveTo>
                  <a:lnTo>
                    <a:pt x="0" y="105"/>
                  </a:lnTo>
                  <a:lnTo>
                    <a:pt x="62" y="0"/>
                  </a:lnTo>
                  <a:lnTo>
                    <a:pt x="62" y="5"/>
                  </a:lnTo>
                  <a:lnTo>
                    <a:pt x="2" y="10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341"/>
            <p:cNvSpPr>
              <a:spLocks/>
            </p:cNvSpPr>
            <p:nvPr/>
          </p:nvSpPr>
          <p:spPr bwMode="auto">
            <a:xfrm>
              <a:off x="3930" y="2574"/>
              <a:ext cx="45" cy="77"/>
            </a:xfrm>
            <a:custGeom>
              <a:avLst/>
              <a:gdLst>
                <a:gd name="T0" fmla="*/ 1 w 45"/>
                <a:gd name="T1" fmla="*/ 77 h 77"/>
                <a:gd name="T2" fmla="*/ 0 w 45"/>
                <a:gd name="T3" fmla="*/ 76 h 77"/>
                <a:gd name="T4" fmla="*/ 45 w 45"/>
                <a:gd name="T5" fmla="*/ 0 h 77"/>
                <a:gd name="T6" fmla="*/ 45 w 45"/>
                <a:gd name="T7" fmla="*/ 5 h 77"/>
                <a:gd name="T8" fmla="*/ 1 w 45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7">
                  <a:moveTo>
                    <a:pt x="1" y="77"/>
                  </a:moveTo>
                  <a:lnTo>
                    <a:pt x="0" y="76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1" y="7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342"/>
            <p:cNvSpPr>
              <a:spLocks/>
            </p:cNvSpPr>
            <p:nvPr/>
          </p:nvSpPr>
          <p:spPr bwMode="auto">
            <a:xfrm>
              <a:off x="3950" y="2616"/>
              <a:ext cx="22" cy="34"/>
            </a:xfrm>
            <a:custGeom>
              <a:avLst/>
              <a:gdLst>
                <a:gd name="T0" fmla="*/ 3 w 22"/>
                <a:gd name="T1" fmla="*/ 34 h 34"/>
                <a:gd name="T2" fmla="*/ 0 w 22"/>
                <a:gd name="T3" fmla="*/ 33 h 34"/>
                <a:gd name="T4" fmla="*/ 21 w 22"/>
                <a:gd name="T5" fmla="*/ 0 h 34"/>
                <a:gd name="T6" fmla="*/ 22 w 22"/>
                <a:gd name="T7" fmla="*/ 3 h 34"/>
                <a:gd name="T8" fmla="*/ 3 w 22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3" y="34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22" y="3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343"/>
            <p:cNvSpPr>
              <a:spLocks/>
            </p:cNvSpPr>
            <p:nvPr/>
          </p:nvSpPr>
          <p:spPr bwMode="auto">
            <a:xfrm>
              <a:off x="3880" y="2519"/>
              <a:ext cx="93" cy="66"/>
            </a:xfrm>
            <a:custGeom>
              <a:avLst/>
              <a:gdLst>
                <a:gd name="T0" fmla="*/ 93 w 93"/>
                <a:gd name="T1" fmla="*/ 66 h 66"/>
                <a:gd name="T2" fmla="*/ 0 w 93"/>
                <a:gd name="T3" fmla="*/ 3 h 66"/>
                <a:gd name="T4" fmla="*/ 0 w 93"/>
                <a:gd name="T5" fmla="*/ 0 h 66"/>
                <a:gd name="T6" fmla="*/ 93 w 93"/>
                <a:gd name="T7" fmla="*/ 64 h 66"/>
                <a:gd name="T8" fmla="*/ 93 w 93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6">
                  <a:moveTo>
                    <a:pt x="93" y="6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3" y="64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344"/>
            <p:cNvSpPr>
              <a:spLocks/>
            </p:cNvSpPr>
            <p:nvPr/>
          </p:nvSpPr>
          <p:spPr bwMode="auto">
            <a:xfrm>
              <a:off x="3913" y="2519"/>
              <a:ext cx="63" cy="45"/>
            </a:xfrm>
            <a:custGeom>
              <a:avLst/>
              <a:gdLst>
                <a:gd name="T0" fmla="*/ 63 w 63"/>
                <a:gd name="T1" fmla="*/ 45 h 45"/>
                <a:gd name="T2" fmla="*/ 0 w 63"/>
                <a:gd name="T3" fmla="*/ 3 h 45"/>
                <a:gd name="T4" fmla="*/ 1 w 63"/>
                <a:gd name="T5" fmla="*/ 0 h 45"/>
                <a:gd name="T6" fmla="*/ 63 w 63"/>
                <a:gd name="T7" fmla="*/ 42 h 45"/>
                <a:gd name="T8" fmla="*/ 63 w 6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5">
                  <a:moveTo>
                    <a:pt x="63" y="4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63" y="42"/>
                  </a:lnTo>
                  <a:lnTo>
                    <a:pt x="63" y="4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345"/>
            <p:cNvSpPr>
              <a:spLocks/>
            </p:cNvSpPr>
            <p:nvPr/>
          </p:nvSpPr>
          <p:spPr bwMode="auto">
            <a:xfrm>
              <a:off x="3949" y="2518"/>
              <a:ext cx="30" cy="24"/>
            </a:xfrm>
            <a:custGeom>
              <a:avLst/>
              <a:gdLst>
                <a:gd name="T0" fmla="*/ 28 w 30"/>
                <a:gd name="T1" fmla="*/ 24 h 24"/>
                <a:gd name="T2" fmla="*/ 0 w 30"/>
                <a:gd name="T3" fmla="*/ 2 h 24"/>
                <a:gd name="T4" fmla="*/ 1 w 30"/>
                <a:gd name="T5" fmla="*/ 0 h 24"/>
                <a:gd name="T6" fmla="*/ 30 w 30"/>
                <a:gd name="T7" fmla="*/ 21 h 24"/>
                <a:gd name="T8" fmla="*/ 28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28" y="24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30" y="21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346"/>
            <p:cNvSpPr>
              <a:spLocks/>
            </p:cNvSpPr>
            <p:nvPr/>
          </p:nvSpPr>
          <p:spPr bwMode="auto">
            <a:xfrm>
              <a:off x="3867" y="2527"/>
              <a:ext cx="105" cy="74"/>
            </a:xfrm>
            <a:custGeom>
              <a:avLst/>
              <a:gdLst>
                <a:gd name="T0" fmla="*/ 105 w 105"/>
                <a:gd name="T1" fmla="*/ 74 h 74"/>
                <a:gd name="T2" fmla="*/ 0 w 105"/>
                <a:gd name="T3" fmla="*/ 2 h 74"/>
                <a:gd name="T4" fmla="*/ 0 w 105"/>
                <a:gd name="T5" fmla="*/ 0 h 74"/>
                <a:gd name="T6" fmla="*/ 105 w 105"/>
                <a:gd name="T7" fmla="*/ 72 h 74"/>
                <a:gd name="T8" fmla="*/ 105 w 105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74">
                  <a:moveTo>
                    <a:pt x="105" y="7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05" y="72"/>
                  </a:lnTo>
                  <a:lnTo>
                    <a:pt x="105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347"/>
            <p:cNvSpPr>
              <a:spLocks/>
            </p:cNvSpPr>
            <p:nvPr/>
          </p:nvSpPr>
          <p:spPr bwMode="auto">
            <a:xfrm>
              <a:off x="3868" y="2549"/>
              <a:ext cx="103" cy="75"/>
            </a:xfrm>
            <a:custGeom>
              <a:avLst/>
              <a:gdLst>
                <a:gd name="T0" fmla="*/ 103 w 103"/>
                <a:gd name="T1" fmla="*/ 75 h 75"/>
                <a:gd name="T2" fmla="*/ 0 w 103"/>
                <a:gd name="T3" fmla="*/ 3 h 75"/>
                <a:gd name="T4" fmla="*/ 1 w 103"/>
                <a:gd name="T5" fmla="*/ 0 h 75"/>
                <a:gd name="T6" fmla="*/ 103 w 103"/>
                <a:gd name="T7" fmla="*/ 73 h 75"/>
                <a:gd name="T8" fmla="*/ 103 w 103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5">
                  <a:moveTo>
                    <a:pt x="103" y="7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03" y="73"/>
                  </a:lnTo>
                  <a:lnTo>
                    <a:pt x="103" y="75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348"/>
            <p:cNvSpPr>
              <a:spLocks/>
            </p:cNvSpPr>
            <p:nvPr/>
          </p:nvSpPr>
          <p:spPr bwMode="auto">
            <a:xfrm>
              <a:off x="3871" y="2573"/>
              <a:ext cx="97" cy="74"/>
            </a:xfrm>
            <a:custGeom>
              <a:avLst/>
              <a:gdLst>
                <a:gd name="T0" fmla="*/ 96 w 97"/>
                <a:gd name="T1" fmla="*/ 74 h 74"/>
                <a:gd name="T2" fmla="*/ 0 w 97"/>
                <a:gd name="T3" fmla="*/ 3 h 74"/>
                <a:gd name="T4" fmla="*/ 0 w 97"/>
                <a:gd name="T5" fmla="*/ 0 h 74"/>
                <a:gd name="T6" fmla="*/ 97 w 97"/>
                <a:gd name="T7" fmla="*/ 72 h 74"/>
                <a:gd name="T8" fmla="*/ 96 w 97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4">
                  <a:moveTo>
                    <a:pt x="96" y="74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97" y="72"/>
                  </a:lnTo>
                  <a:lnTo>
                    <a:pt x="96" y="74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349"/>
            <p:cNvSpPr>
              <a:spLocks/>
            </p:cNvSpPr>
            <p:nvPr/>
          </p:nvSpPr>
          <p:spPr bwMode="auto">
            <a:xfrm>
              <a:off x="3873" y="2603"/>
              <a:ext cx="72" cy="47"/>
            </a:xfrm>
            <a:custGeom>
              <a:avLst/>
              <a:gdLst>
                <a:gd name="T0" fmla="*/ 72 w 72"/>
                <a:gd name="T1" fmla="*/ 47 h 47"/>
                <a:gd name="T2" fmla="*/ 0 w 72"/>
                <a:gd name="T3" fmla="*/ 3 h 47"/>
                <a:gd name="T4" fmla="*/ 0 w 72"/>
                <a:gd name="T5" fmla="*/ 0 h 47"/>
                <a:gd name="T6" fmla="*/ 72 w 72"/>
                <a:gd name="T7" fmla="*/ 44 h 47"/>
                <a:gd name="T8" fmla="*/ 72 w 72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7">
                  <a:moveTo>
                    <a:pt x="72" y="4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72" y="44"/>
                  </a:lnTo>
                  <a:lnTo>
                    <a:pt x="72" y="47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350"/>
            <p:cNvSpPr>
              <a:spLocks/>
            </p:cNvSpPr>
            <p:nvPr/>
          </p:nvSpPr>
          <p:spPr bwMode="auto">
            <a:xfrm>
              <a:off x="3876" y="2628"/>
              <a:ext cx="31" cy="22"/>
            </a:xfrm>
            <a:custGeom>
              <a:avLst/>
              <a:gdLst>
                <a:gd name="T0" fmla="*/ 30 w 31"/>
                <a:gd name="T1" fmla="*/ 22 h 22"/>
                <a:gd name="T2" fmla="*/ 0 w 31"/>
                <a:gd name="T3" fmla="*/ 3 h 22"/>
                <a:gd name="T4" fmla="*/ 0 w 31"/>
                <a:gd name="T5" fmla="*/ 0 h 22"/>
                <a:gd name="T6" fmla="*/ 31 w 31"/>
                <a:gd name="T7" fmla="*/ 19 h 22"/>
                <a:gd name="T8" fmla="*/ 30 w 3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2">
                  <a:moveTo>
                    <a:pt x="30" y="2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" y="19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D37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Rectangle 351"/>
            <p:cNvSpPr>
              <a:spLocks noChangeArrowheads="1"/>
            </p:cNvSpPr>
            <p:nvPr/>
          </p:nvSpPr>
          <p:spPr bwMode="auto">
            <a:xfrm>
              <a:off x="2329" y="2642"/>
              <a:ext cx="381" cy="8"/>
            </a:xfrm>
            <a:prstGeom prst="rect">
              <a:avLst/>
            </a:prstGeom>
            <a:solidFill>
              <a:srgbClr val="1D7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Rectangle 352"/>
            <p:cNvSpPr>
              <a:spLocks noChangeArrowheads="1"/>
            </p:cNvSpPr>
            <p:nvPr/>
          </p:nvSpPr>
          <p:spPr bwMode="auto">
            <a:xfrm>
              <a:off x="2336" y="2618"/>
              <a:ext cx="363" cy="24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Rectangle 353"/>
            <p:cNvSpPr>
              <a:spLocks noChangeArrowheads="1"/>
            </p:cNvSpPr>
            <p:nvPr/>
          </p:nvSpPr>
          <p:spPr bwMode="auto">
            <a:xfrm>
              <a:off x="2336" y="2622"/>
              <a:ext cx="148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Rectangle 354"/>
            <p:cNvSpPr>
              <a:spLocks noChangeArrowheads="1"/>
            </p:cNvSpPr>
            <p:nvPr/>
          </p:nvSpPr>
          <p:spPr bwMode="auto">
            <a:xfrm>
              <a:off x="2499" y="2628"/>
              <a:ext cx="149" cy="2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Rectangle 355"/>
            <p:cNvSpPr>
              <a:spLocks noChangeArrowheads="1"/>
            </p:cNvSpPr>
            <p:nvPr/>
          </p:nvSpPr>
          <p:spPr bwMode="auto">
            <a:xfrm>
              <a:off x="2633" y="2619"/>
              <a:ext cx="5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Rectangle 356"/>
            <p:cNvSpPr>
              <a:spLocks noChangeArrowheads="1"/>
            </p:cNvSpPr>
            <p:nvPr/>
          </p:nvSpPr>
          <p:spPr bwMode="auto">
            <a:xfrm>
              <a:off x="2342" y="2637"/>
              <a:ext cx="65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Rectangle 357"/>
            <p:cNvSpPr>
              <a:spLocks noChangeArrowheads="1"/>
            </p:cNvSpPr>
            <p:nvPr/>
          </p:nvSpPr>
          <p:spPr bwMode="auto">
            <a:xfrm>
              <a:off x="2550" y="2638"/>
              <a:ext cx="149" cy="1"/>
            </a:xfrm>
            <a:prstGeom prst="rect">
              <a:avLst/>
            </a:prstGeom>
            <a:solidFill>
              <a:srgbClr val="AA9A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Rectangle 358"/>
            <p:cNvSpPr>
              <a:spLocks noChangeArrowheads="1"/>
            </p:cNvSpPr>
            <p:nvPr/>
          </p:nvSpPr>
          <p:spPr bwMode="auto">
            <a:xfrm>
              <a:off x="2368" y="2620"/>
              <a:ext cx="45" cy="30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Rectangle 359"/>
            <p:cNvSpPr>
              <a:spLocks noChangeArrowheads="1"/>
            </p:cNvSpPr>
            <p:nvPr/>
          </p:nvSpPr>
          <p:spPr bwMode="auto">
            <a:xfrm>
              <a:off x="2438" y="2626"/>
              <a:ext cx="46" cy="24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Rectangle 360"/>
            <p:cNvSpPr>
              <a:spLocks noChangeArrowheads="1"/>
            </p:cNvSpPr>
            <p:nvPr/>
          </p:nvSpPr>
          <p:spPr bwMode="auto">
            <a:xfrm>
              <a:off x="2515" y="2631"/>
              <a:ext cx="46" cy="19"/>
            </a:xfrm>
            <a:prstGeom prst="rect">
              <a:avLst/>
            </a:prstGeom>
            <a:solidFill>
              <a:srgbClr val="EC7B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Rectangle 361"/>
            <p:cNvSpPr>
              <a:spLocks noChangeArrowheads="1"/>
            </p:cNvSpPr>
            <p:nvPr/>
          </p:nvSpPr>
          <p:spPr bwMode="auto">
            <a:xfrm>
              <a:off x="2590" y="2637"/>
              <a:ext cx="44" cy="13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362"/>
            <p:cNvSpPr>
              <a:spLocks/>
            </p:cNvSpPr>
            <p:nvPr/>
          </p:nvSpPr>
          <p:spPr bwMode="auto">
            <a:xfrm>
              <a:off x="2336" y="2611"/>
              <a:ext cx="363" cy="7"/>
            </a:xfrm>
            <a:custGeom>
              <a:avLst/>
              <a:gdLst>
                <a:gd name="T0" fmla="*/ 353 w 363"/>
                <a:gd name="T1" fmla="*/ 7 h 7"/>
                <a:gd name="T2" fmla="*/ 13 w 363"/>
                <a:gd name="T3" fmla="*/ 7 h 7"/>
                <a:gd name="T4" fmla="*/ 0 w 363"/>
                <a:gd name="T5" fmla="*/ 0 h 7"/>
                <a:gd name="T6" fmla="*/ 363 w 363"/>
                <a:gd name="T7" fmla="*/ 0 h 7"/>
                <a:gd name="T8" fmla="*/ 353 w 36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7">
                  <a:moveTo>
                    <a:pt x="353" y="7"/>
                  </a:moveTo>
                  <a:lnTo>
                    <a:pt x="13" y="7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53" y="7"/>
                  </a:lnTo>
                  <a:close/>
                </a:path>
              </a:pathLst>
            </a:custGeom>
            <a:solidFill>
              <a:srgbClr val="CCB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Rectangle 363"/>
            <p:cNvSpPr>
              <a:spLocks noChangeArrowheads="1"/>
            </p:cNvSpPr>
            <p:nvPr/>
          </p:nvSpPr>
          <p:spPr bwMode="auto">
            <a:xfrm>
              <a:off x="2336" y="2610"/>
              <a:ext cx="363" cy="1"/>
            </a:xfrm>
            <a:prstGeom prst="rect">
              <a:avLst/>
            </a:prstGeom>
            <a:solidFill>
              <a:srgbClr val="F9E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9650" y="455910"/>
            <a:ext cx="2416363" cy="6214008"/>
            <a:chOff x="5006" y="505"/>
            <a:chExt cx="1368" cy="3518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60" y="1093"/>
              <a:ext cx="324" cy="406"/>
            </a:xfrm>
            <a:custGeom>
              <a:avLst/>
              <a:gdLst>
                <a:gd name="T0" fmla="*/ 84 w 324"/>
                <a:gd name="T1" fmla="*/ 116 h 406"/>
                <a:gd name="T2" fmla="*/ 80 w 324"/>
                <a:gd name="T3" fmla="*/ 152 h 406"/>
                <a:gd name="T4" fmla="*/ 64 w 324"/>
                <a:gd name="T5" fmla="*/ 196 h 406"/>
                <a:gd name="T6" fmla="*/ 50 w 324"/>
                <a:gd name="T7" fmla="*/ 214 h 406"/>
                <a:gd name="T8" fmla="*/ 28 w 324"/>
                <a:gd name="T9" fmla="*/ 230 h 406"/>
                <a:gd name="T10" fmla="*/ 0 w 324"/>
                <a:gd name="T11" fmla="*/ 238 h 406"/>
                <a:gd name="T12" fmla="*/ 6 w 324"/>
                <a:gd name="T13" fmla="*/ 264 h 406"/>
                <a:gd name="T14" fmla="*/ 24 w 324"/>
                <a:gd name="T15" fmla="*/ 324 h 406"/>
                <a:gd name="T16" fmla="*/ 42 w 324"/>
                <a:gd name="T17" fmla="*/ 354 h 406"/>
                <a:gd name="T18" fmla="*/ 64 w 324"/>
                <a:gd name="T19" fmla="*/ 382 h 406"/>
                <a:gd name="T20" fmla="*/ 96 w 324"/>
                <a:gd name="T21" fmla="*/ 400 h 406"/>
                <a:gd name="T22" fmla="*/ 136 w 324"/>
                <a:gd name="T23" fmla="*/ 406 h 406"/>
                <a:gd name="T24" fmla="*/ 156 w 324"/>
                <a:gd name="T25" fmla="*/ 404 h 406"/>
                <a:gd name="T26" fmla="*/ 196 w 324"/>
                <a:gd name="T27" fmla="*/ 392 h 406"/>
                <a:gd name="T28" fmla="*/ 232 w 324"/>
                <a:gd name="T29" fmla="*/ 368 h 406"/>
                <a:gd name="T30" fmla="*/ 260 w 324"/>
                <a:gd name="T31" fmla="*/ 340 h 406"/>
                <a:gd name="T32" fmla="*/ 296 w 324"/>
                <a:gd name="T33" fmla="*/ 296 h 406"/>
                <a:gd name="T34" fmla="*/ 324 w 324"/>
                <a:gd name="T35" fmla="*/ 244 h 406"/>
                <a:gd name="T36" fmla="*/ 322 w 324"/>
                <a:gd name="T37" fmla="*/ 244 h 406"/>
                <a:gd name="T38" fmla="*/ 300 w 324"/>
                <a:gd name="T39" fmla="*/ 238 h 406"/>
                <a:gd name="T40" fmla="*/ 280 w 324"/>
                <a:gd name="T41" fmla="*/ 222 h 406"/>
                <a:gd name="T42" fmla="*/ 268 w 324"/>
                <a:gd name="T43" fmla="*/ 204 h 406"/>
                <a:gd name="T44" fmla="*/ 260 w 324"/>
                <a:gd name="T45" fmla="*/ 176 h 406"/>
                <a:gd name="T46" fmla="*/ 256 w 324"/>
                <a:gd name="T47" fmla="*/ 138 h 406"/>
                <a:gd name="T48" fmla="*/ 258 w 324"/>
                <a:gd name="T49" fmla="*/ 116 h 406"/>
                <a:gd name="T50" fmla="*/ 254 w 324"/>
                <a:gd name="T51" fmla="*/ 78 h 406"/>
                <a:gd name="T52" fmla="*/ 244 w 324"/>
                <a:gd name="T53" fmla="*/ 46 h 406"/>
                <a:gd name="T54" fmla="*/ 230 w 324"/>
                <a:gd name="T55" fmla="*/ 24 h 406"/>
                <a:gd name="T56" fmla="*/ 210 w 324"/>
                <a:gd name="T57" fmla="*/ 10 h 406"/>
                <a:gd name="T58" fmla="*/ 180 w 324"/>
                <a:gd name="T59" fmla="*/ 0 h 406"/>
                <a:gd name="T60" fmla="*/ 162 w 324"/>
                <a:gd name="T61" fmla="*/ 0 h 406"/>
                <a:gd name="T62" fmla="*/ 130 w 324"/>
                <a:gd name="T63" fmla="*/ 6 h 406"/>
                <a:gd name="T64" fmla="*/ 108 w 324"/>
                <a:gd name="T65" fmla="*/ 20 h 406"/>
                <a:gd name="T66" fmla="*/ 94 w 324"/>
                <a:gd name="T67" fmla="*/ 38 h 406"/>
                <a:gd name="T68" fmla="*/ 86 w 324"/>
                <a:gd name="T69" fmla="*/ 58 h 406"/>
                <a:gd name="T70" fmla="*/ 82 w 324"/>
                <a:gd name="T71" fmla="*/ 98 h 406"/>
                <a:gd name="T72" fmla="*/ 84 w 324"/>
                <a:gd name="T73" fmla="*/ 11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4" h="406">
                  <a:moveTo>
                    <a:pt x="84" y="116"/>
                  </a:moveTo>
                  <a:lnTo>
                    <a:pt x="84" y="116"/>
                  </a:lnTo>
                  <a:lnTo>
                    <a:pt x="84" y="134"/>
                  </a:lnTo>
                  <a:lnTo>
                    <a:pt x="80" y="152"/>
                  </a:lnTo>
                  <a:lnTo>
                    <a:pt x="74" y="174"/>
                  </a:lnTo>
                  <a:lnTo>
                    <a:pt x="64" y="196"/>
                  </a:lnTo>
                  <a:lnTo>
                    <a:pt x="58" y="206"/>
                  </a:lnTo>
                  <a:lnTo>
                    <a:pt x="50" y="214"/>
                  </a:lnTo>
                  <a:lnTo>
                    <a:pt x="40" y="224"/>
                  </a:lnTo>
                  <a:lnTo>
                    <a:pt x="28" y="230"/>
                  </a:lnTo>
                  <a:lnTo>
                    <a:pt x="16" y="234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6" y="264"/>
                  </a:lnTo>
                  <a:lnTo>
                    <a:pt x="12" y="292"/>
                  </a:lnTo>
                  <a:lnTo>
                    <a:pt x="24" y="324"/>
                  </a:lnTo>
                  <a:lnTo>
                    <a:pt x="32" y="338"/>
                  </a:lnTo>
                  <a:lnTo>
                    <a:pt x="42" y="354"/>
                  </a:lnTo>
                  <a:lnTo>
                    <a:pt x="52" y="368"/>
                  </a:lnTo>
                  <a:lnTo>
                    <a:pt x="64" y="382"/>
                  </a:lnTo>
                  <a:lnTo>
                    <a:pt x="80" y="392"/>
                  </a:lnTo>
                  <a:lnTo>
                    <a:pt x="96" y="400"/>
                  </a:lnTo>
                  <a:lnTo>
                    <a:pt x="114" y="406"/>
                  </a:lnTo>
                  <a:lnTo>
                    <a:pt x="136" y="406"/>
                  </a:lnTo>
                  <a:lnTo>
                    <a:pt x="136" y="406"/>
                  </a:lnTo>
                  <a:lnTo>
                    <a:pt x="156" y="404"/>
                  </a:lnTo>
                  <a:lnTo>
                    <a:pt x="176" y="400"/>
                  </a:lnTo>
                  <a:lnTo>
                    <a:pt x="196" y="392"/>
                  </a:lnTo>
                  <a:lnTo>
                    <a:pt x="214" y="380"/>
                  </a:lnTo>
                  <a:lnTo>
                    <a:pt x="232" y="368"/>
                  </a:lnTo>
                  <a:lnTo>
                    <a:pt x="246" y="354"/>
                  </a:lnTo>
                  <a:lnTo>
                    <a:pt x="260" y="340"/>
                  </a:lnTo>
                  <a:lnTo>
                    <a:pt x="274" y="324"/>
                  </a:lnTo>
                  <a:lnTo>
                    <a:pt x="296" y="296"/>
                  </a:lnTo>
                  <a:lnTo>
                    <a:pt x="312" y="270"/>
                  </a:lnTo>
                  <a:lnTo>
                    <a:pt x="324" y="244"/>
                  </a:lnTo>
                  <a:lnTo>
                    <a:pt x="324" y="244"/>
                  </a:lnTo>
                  <a:lnTo>
                    <a:pt x="322" y="244"/>
                  </a:lnTo>
                  <a:lnTo>
                    <a:pt x="312" y="242"/>
                  </a:lnTo>
                  <a:lnTo>
                    <a:pt x="300" y="238"/>
                  </a:lnTo>
                  <a:lnTo>
                    <a:pt x="286" y="230"/>
                  </a:lnTo>
                  <a:lnTo>
                    <a:pt x="280" y="222"/>
                  </a:lnTo>
                  <a:lnTo>
                    <a:pt x="274" y="214"/>
                  </a:lnTo>
                  <a:lnTo>
                    <a:pt x="268" y="204"/>
                  </a:lnTo>
                  <a:lnTo>
                    <a:pt x="262" y="192"/>
                  </a:lnTo>
                  <a:lnTo>
                    <a:pt x="260" y="176"/>
                  </a:lnTo>
                  <a:lnTo>
                    <a:pt x="256" y="158"/>
                  </a:lnTo>
                  <a:lnTo>
                    <a:pt x="256" y="138"/>
                  </a:lnTo>
                  <a:lnTo>
                    <a:pt x="258" y="116"/>
                  </a:lnTo>
                  <a:lnTo>
                    <a:pt x="258" y="116"/>
                  </a:lnTo>
                  <a:lnTo>
                    <a:pt x="258" y="96"/>
                  </a:lnTo>
                  <a:lnTo>
                    <a:pt x="254" y="78"/>
                  </a:lnTo>
                  <a:lnTo>
                    <a:pt x="248" y="56"/>
                  </a:lnTo>
                  <a:lnTo>
                    <a:pt x="244" y="46"/>
                  </a:lnTo>
                  <a:lnTo>
                    <a:pt x="238" y="34"/>
                  </a:lnTo>
                  <a:lnTo>
                    <a:pt x="230" y="24"/>
                  </a:lnTo>
                  <a:lnTo>
                    <a:pt x="220" y="16"/>
                  </a:lnTo>
                  <a:lnTo>
                    <a:pt x="210" y="10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6" y="2"/>
                  </a:lnTo>
                  <a:lnTo>
                    <a:pt x="130" y="6"/>
                  </a:lnTo>
                  <a:lnTo>
                    <a:pt x="118" y="12"/>
                  </a:lnTo>
                  <a:lnTo>
                    <a:pt x="108" y="20"/>
                  </a:lnTo>
                  <a:lnTo>
                    <a:pt x="100" y="28"/>
                  </a:lnTo>
                  <a:lnTo>
                    <a:pt x="94" y="38"/>
                  </a:lnTo>
                  <a:lnTo>
                    <a:pt x="88" y="48"/>
                  </a:lnTo>
                  <a:lnTo>
                    <a:pt x="86" y="58"/>
                  </a:lnTo>
                  <a:lnTo>
                    <a:pt x="82" y="80"/>
                  </a:lnTo>
                  <a:lnTo>
                    <a:pt x="82" y="98"/>
                  </a:lnTo>
                  <a:lnTo>
                    <a:pt x="84" y="116"/>
                  </a:lnTo>
                  <a:lnTo>
                    <a:pt x="84" y="116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014" y="1503"/>
              <a:ext cx="264" cy="690"/>
            </a:xfrm>
            <a:custGeom>
              <a:avLst/>
              <a:gdLst>
                <a:gd name="T0" fmla="*/ 98 w 264"/>
                <a:gd name="T1" fmla="*/ 50 h 690"/>
                <a:gd name="T2" fmla="*/ 98 w 264"/>
                <a:gd name="T3" fmla="*/ 50 h 690"/>
                <a:gd name="T4" fmla="*/ 60 w 264"/>
                <a:gd name="T5" fmla="*/ 272 h 690"/>
                <a:gd name="T6" fmla="*/ 30 w 264"/>
                <a:gd name="T7" fmla="*/ 448 h 690"/>
                <a:gd name="T8" fmla="*/ 16 w 264"/>
                <a:gd name="T9" fmla="*/ 520 h 690"/>
                <a:gd name="T10" fmla="*/ 4 w 264"/>
                <a:gd name="T11" fmla="*/ 574 h 690"/>
                <a:gd name="T12" fmla="*/ 4 w 264"/>
                <a:gd name="T13" fmla="*/ 574 h 690"/>
                <a:gd name="T14" fmla="*/ 2 w 264"/>
                <a:gd name="T15" fmla="*/ 592 h 690"/>
                <a:gd name="T16" fmla="*/ 0 w 264"/>
                <a:gd name="T17" fmla="*/ 610 h 690"/>
                <a:gd name="T18" fmla="*/ 2 w 264"/>
                <a:gd name="T19" fmla="*/ 628 h 690"/>
                <a:gd name="T20" fmla="*/ 6 w 264"/>
                <a:gd name="T21" fmla="*/ 644 h 690"/>
                <a:gd name="T22" fmla="*/ 12 w 264"/>
                <a:gd name="T23" fmla="*/ 658 h 690"/>
                <a:gd name="T24" fmla="*/ 20 w 264"/>
                <a:gd name="T25" fmla="*/ 670 h 690"/>
                <a:gd name="T26" fmla="*/ 28 w 264"/>
                <a:gd name="T27" fmla="*/ 680 h 690"/>
                <a:gd name="T28" fmla="*/ 38 w 264"/>
                <a:gd name="T29" fmla="*/ 686 h 690"/>
                <a:gd name="T30" fmla="*/ 50 w 264"/>
                <a:gd name="T31" fmla="*/ 690 h 690"/>
                <a:gd name="T32" fmla="*/ 62 w 264"/>
                <a:gd name="T33" fmla="*/ 690 h 690"/>
                <a:gd name="T34" fmla="*/ 74 w 264"/>
                <a:gd name="T35" fmla="*/ 686 h 690"/>
                <a:gd name="T36" fmla="*/ 86 w 264"/>
                <a:gd name="T37" fmla="*/ 680 h 690"/>
                <a:gd name="T38" fmla="*/ 100 w 264"/>
                <a:gd name="T39" fmla="*/ 668 h 690"/>
                <a:gd name="T40" fmla="*/ 114 w 264"/>
                <a:gd name="T41" fmla="*/ 650 h 690"/>
                <a:gd name="T42" fmla="*/ 126 w 264"/>
                <a:gd name="T43" fmla="*/ 630 h 690"/>
                <a:gd name="T44" fmla="*/ 138 w 264"/>
                <a:gd name="T45" fmla="*/ 602 h 690"/>
                <a:gd name="T46" fmla="*/ 138 w 264"/>
                <a:gd name="T47" fmla="*/ 602 h 690"/>
                <a:gd name="T48" fmla="*/ 150 w 264"/>
                <a:gd name="T49" fmla="*/ 572 h 690"/>
                <a:gd name="T50" fmla="*/ 160 w 264"/>
                <a:gd name="T51" fmla="*/ 538 h 690"/>
                <a:gd name="T52" fmla="*/ 182 w 264"/>
                <a:gd name="T53" fmla="*/ 470 h 690"/>
                <a:gd name="T54" fmla="*/ 200 w 264"/>
                <a:gd name="T55" fmla="*/ 398 h 690"/>
                <a:gd name="T56" fmla="*/ 214 w 264"/>
                <a:gd name="T57" fmla="*/ 326 h 690"/>
                <a:gd name="T58" fmla="*/ 242 w 264"/>
                <a:gd name="T59" fmla="*/ 194 h 690"/>
                <a:gd name="T60" fmla="*/ 252 w 264"/>
                <a:gd name="T61" fmla="*/ 138 h 690"/>
                <a:gd name="T62" fmla="*/ 262 w 264"/>
                <a:gd name="T63" fmla="*/ 96 h 690"/>
                <a:gd name="T64" fmla="*/ 262 w 264"/>
                <a:gd name="T65" fmla="*/ 96 h 690"/>
                <a:gd name="T66" fmla="*/ 264 w 264"/>
                <a:gd name="T67" fmla="*/ 78 h 690"/>
                <a:gd name="T68" fmla="*/ 262 w 264"/>
                <a:gd name="T69" fmla="*/ 64 h 690"/>
                <a:gd name="T70" fmla="*/ 258 w 264"/>
                <a:gd name="T71" fmla="*/ 48 h 690"/>
                <a:gd name="T72" fmla="*/ 250 w 264"/>
                <a:gd name="T73" fmla="*/ 36 h 690"/>
                <a:gd name="T74" fmla="*/ 238 w 264"/>
                <a:gd name="T75" fmla="*/ 26 h 690"/>
                <a:gd name="T76" fmla="*/ 226 w 264"/>
                <a:gd name="T77" fmla="*/ 16 h 690"/>
                <a:gd name="T78" fmla="*/ 212 w 264"/>
                <a:gd name="T79" fmla="*/ 8 h 690"/>
                <a:gd name="T80" fmla="*/ 196 w 264"/>
                <a:gd name="T81" fmla="*/ 4 h 690"/>
                <a:gd name="T82" fmla="*/ 180 w 264"/>
                <a:gd name="T83" fmla="*/ 0 h 690"/>
                <a:gd name="T84" fmla="*/ 164 w 264"/>
                <a:gd name="T85" fmla="*/ 0 h 690"/>
                <a:gd name="T86" fmla="*/ 150 w 264"/>
                <a:gd name="T87" fmla="*/ 2 h 690"/>
                <a:gd name="T88" fmla="*/ 136 w 264"/>
                <a:gd name="T89" fmla="*/ 6 h 690"/>
                <a:gd name="T90" fmla="*/ 122 w 264"/>
                <a:gd name="T91" fmla="*/ 12 h 690"/>
                <a:gd name="T92" fmla="*/ 112 w 264"/>
                <a:gd name="T93" fmla="*/ 22 h 690"/>
                <a:gd name="T94" fmla="*/ 104 w 264"/>
                <a:gd name="T95" fmla="*/ 34 h 690"/>
                <a:gd name="T96" fmla="*/ 98 w 264"/>
                <a:gd name="T97" fmla="*/ 50 h 690"/>
                <a:gd name="T98" fmla="*/ 98 w 264"/>
                <a:gd name="T99" fmla="*/ 5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4" h="690">
                  <a:moveTo>
                    <a:pt x="98" y="50"/>
                  </a:moveTo>
                  <a:lnTo>
                    <a:pt x="98" y="50"/>
                  </a:lnTo>
                  <a:lnTo>
                    <a:pt x="60" y="272"/>
                  </a:lnTo>
                  <a:lnTo>
                    <a:pt x="30" y="448"/>
                  </a:lnTo>
                  <a:lnTo>
                    <a:pt x="16" y="520"/>
                  </a:lnTo>
                  <a:lnTo>
                    <a:pt x="4" y="574"/>
                  </a:lnTo>
                  <a:lnTo>
                    <a:pt x="4" y="574"/>
                  </a:lnTo>
                  <a:lnTo>
                    <a:pt x="2" y="592"/>
                  </a:lnTo>
                  <a:lnTo>
                    <a:pt x="0" y="610"/>
                  </a:lnTo>
                  <a:lnTo>
                    <a:pt x="2" y="628"/>
                  </a:lnTo>
                  <a:lnTo>
                    <a:pt x="6" y="644"/>
                  </a:lnTo>
                  <a:lnTo>
                    <a:pt x="12" y="658"/>
                  </a:lnTo>
                  <a:lnTo>
                    <a:pt x="20" y="670"/>
                  </a:lnTo>
                  <a:lnTo>
                    <a:pt x="28" y="680"/>
                  </a:lnTo>
                  <a:lnTo>
                    <a:pt x="38" y="686"/>
                  </a:lnTo>
                  <a:lnTo>
                    <a:pt x="50" y="690"/>
                  </a:lnTo>
                  <a:lnTo>
                    <a:pt x="62" y="690"/>
                  </a:lnTo>
                  <a:lnTo>
                    <a:pt x="74" y="686"/>
                  </a:lnTo>
                  <a:lnTo>
                    <a:pt x="86" y="680"/>
                  </a:lnTo>
                  <a:lnTo>
                    <a:pt x="100" y="668"/>
                  </a:lnTo>
                  <a:lnTo>
                    <a:pt x="114" y="650"/>
                  </a:lnTo>
                  <a:lnTo>
                    <a:pt x="126" y="630"/>
                  </a:lnTo>
                  <a:lnTo>
                    <a:pt x="138" y="602"/>
                  </a:lnTo>
                  <a:lnTo>
                    <a:pt x="138" y="602"/>
                  </a:lnTo>
                  <a:lnTo>
                    <a:pt x="150" y="572"/>
                  </a:lnTo>
                  <a:lnTo>
                    <a:pt x="160" y="538"/>
                  </a:lnTo>
                  <a:lnTo>
                    <a:pt x="182" y="470"/>
                  </a:lnTo>
                  <a:lnTo>
                    <a:pt x="200" y="398"/>
                  </a:lnTo>
                  <a:lnTo>
                    <a:pt x="214" y="326"/>
                  </a:lnTo>
                  <a:lnTo>
                    <a:pt x="242" y="194"/>
                  </a:lnTo>
                  <a:lnTo>
                    <a:pt x="252" y="138"/>
                  </a:lnTo>
                  <a:lnTo>
                    <a:pt x="262" y="96"/>
                  </a:lnTo>
                  <a:lnTo>
                    <a:pt x="262" y="96"/>
                  </a:lnTo>
                  <a:lnTo>
                    <a:pt x="264" y="78"/>
                  </a:lnTo>
                  <a:lnTo>
                    <a:pt x="262" y="64"/>
                  </a:lnTo>
                  <a:lnTo>
                    <a:pt x="258" y="48"/>
                  </a:lnTo>
                  <a:lnTo>
                    <a:pt x="250" y="36"/>
                  </a:lnTo>
                  <a:lnTo>
                    <a:pt x="238" y="26"/>
                  </a:lnTo>
                  <a:lnTo>
                    <a:pt x="226" y="16"/>
                  </a:lnTo>
                  <a:lnTo>
                    <a:pt x="212" y="8"/>
                  </a:lnTo>
                  <a:lnTo>
                    <a:pt x="196" y="4"/>
                  </a:lnTo>
                  <a:lnTo>
                    <a:pt x="180" y="0"/>
                  </a:lnTo>
                  <a:lnTo>
                    <a:pt x="164" y="0"/>
                  </a:lnTo>
                  <a:lnTo>
                    <a:pt x="150" y="2"/>
                  </a:lnTo>
                  <a:lnTo>
                    <a:pt x="136" y="6"/>
                  </a:lnTo>
                  <a:lnTo>
                    <a:pt x="122" y="12"/>
                  </a:lnTo>
                  <a:lnTo>
                    <a:pt x="112" y="22"/>
                  </a:lnTo>
                  <a:lnTo>
                    <a:pt x="104" y="34"/>
                  </a:lnTo>
                  <a:lnTo>
                    <a:pt x="98" y="50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930" y="1499"/>
              <a:ext cx="444" cy="618"/>
            </a:xfrm>
            <a:custGeom>
              <a:avLst/>
              <a:gdLst>
                <a:gd name="T0" fmla="*/ 150 w 444"/>
                <a:gd name="T1" fmla="*/ 28 h 618"/>
                <a:gd name="T2" fmla="*/ 150 w 444"/>
                <a:gd name="T3" fmla="*/ 28 h 618"/>
                <a:gd name="T4" fmla="*/ 262 w 444"/>
                <a:gd name="T5" fmla="*/ 224 h 618"/>
                <a:gd name="T6" fmla="*/ 354 w 444"/>
                <a:gd name="T7" fmla="*/ 378 h 618"/>
                <a:gd name="T8" fmla="*/ 392 w 444"/>
                <a:gd name="T9" fmla="*/ 442 h 618"/>
                <a:gd name="T10" fmla="*/ 420 w 444"/>
                <a:gd name="T11" fmla="*/ 486 h 618"/>
                <a:gd name="T12" fmla="*/ 420 w 444"/>
                <a:gd name="T13" fmla="*/ 486 h 618"/>
                <a:gd name="T14" fmla="*/ 430 w 444"/>
                <a:gd name="T15" fmla="*/ 504 h 618"/>
                <a:gd name="T16" fmla="*/ 438 w 444"/>
                <a:gd name="T17" fmla="*/ 520 h 618"/>
                <a:gd name="T18" fmla="*/ 442 w 444"/>
                <a:gd name="T19" fmla="*/ 538 h 618"/>
                <a:gd name="T20" fmla="*/ 444 w 444"/>
                <a:gd name="T21" fmla="*/ 554 h 618"/>
                <a:gd name="T22" fmla="*/ 444 w 444"/>
                <a:gd name="T23" fmla="*/ 568 h 618"/>
                <a:gd name="T24" fmla="*/ 440 w 444"/>
                <a:gd name="T25" fmla="*/ 582 h 618"/>
                <a:gd name="T26" fmla="*/ 436 w 444"/>
                <a:gd name="T27" fmla="*/ 594 h 618"/>
                <a:gd name="T28" fmla="*/ 428 w 444"/>
                <a:gd name="T29" fmla="*/ 604 h 618"/>
                <a:gd name="T30" fmla="*/ 420 w 444"/>
                <a:gd name="T31" fmla="*/ 612 h 618"/>
                <a:gd name="T32" fmla="*/ 408 w 444"/>
                <a:gd name="T33" fmla="*/ 616 h 618"/>
                <a:gd name="T34" fmla="*/ 396 w 444"/>
                <a:gd name="T35" fmla="*/ 618 h 618"/>
                <a:gd name="T36" fmla="*/ 380 w 444"/>
                <a:gd name="T37" fmla="*/ 616 h 618"/>
                <a:gd name="T38" fmla="*/ 364 w 444"/>
                <a:gd name="T39" fmla="*/ 608 h 618"/>
                <a:gd name="T40" fmla="*/ 346 w 444"/>
                <a:gd name="T41" fmla="*/ 598 h 618"/>
                <a:gd name="T42" fmla="*/ 326 w 444"/>
                <a:gd name="T43" fmla="*/ 582 h 618"/>
                <a:gd name="T44" fmla="*/ 306 w 444"/>
                <a:gd name="T45" fmla="*/ 560 h 618"/>
                <a:gd name="T46" fmla="*/ 306 w 444"/>
                <a:gd name="T47" fmla="*/ 560 h 618"/>
                <a:gd name="T48" fmla="*/ 284 w 444"/>
                <a:gd name="T49" fmla="*/ 536 h 618"/>
                <a:gd name="T50" fmla="*/ 262 w 444"/>
                <a:gd name="T51" fmla="*/ 510 h 618"/>
                <a:gd name="T52" fmla="*/ 220 w 444"/>
                <a:gd name="T53" fmla="*/ 452 h 618"/>
                <a:gd name="T54" fmla="*/ 178 w 444"/>
                <a:gd name="T55" fmla="*/ 390 h 618"/>
                <a:gd name="T56" fmla="*/ 136 w 444"/>
                <a:gd name="T57" fmla="*/ 328 h 618"/>
                <a:gd name="T58" fmla="*/ 66 w 444"/>
                <a:gd name="T59" fmla="*/ 214 h 618"/>
                <a:gd name="T60" fmla="*/ 36 w 444"/>
                <a:gd name="T61" fmla="*/ 166 h 618"/>
                <a:gd name="T62" fmla="*/ 12 w 444"/>
                <a:gd name="T63" fmla="*/ 130 h 618"/>
                <a:gd name="T64" fmla="*/ 12 w 444"/>
                <a:gd name="T65" fmla="*/ 130 h 618"/>
                <a:gd name="T66" fmla="*/ 4 w 444"/>
                <a:gd name="T67" fmla="*/ 114 h 618"/>
                <a:gd name="T68" fmla="*/ 0 w 444"/>
                <a:gd name="T69" fmla="*/ 100 h 618"/>
                <a:gd name="T70" fmla="*/ 0 w 444"/>
                <a:gd name="T71" fmla="*/ 84 h 618"/>
                <a:gd name="T72" fmla="*/ 4 w 444"/>
                <a:gd name="T73" fmla="*/ 70 h 618"/>
                <a:gd name="T74" fmla="*/ 10 w 444"/>
                <a:gd name="T75" fmla="*/ 56 h 618"/>
                <a:gd name="T76" fmla="*/ 18 w 444"/>
                <a:gd name="T77" fmla="*/ 42 h 618"/>
                <a:gd name="T78" fmla="*/ 30 w 444"/>
                <a:gd name="T79" fmla="*/ 30 h 618"/>
                <a:gd name="T80" fmla="*/ 42 w 444"/>
                <a:gd name="T81" fmla="*/ 20 h 618"/>
                <a:gd name="T82" fmla="*/ 56 w 444"/>
                <a:gd name="T83" fmla="*/ 12 h 618"/>
                <a:gd name="T84" fmla="*/ 70 w 444"/>
                <a:gd name="T85" fmla="*/ 6 h 618"/>
                <a:gd name="T86" fmla="*/ 86 w 444"/>
                <a:gd name="T87" fmla="*/ 2 h 618"/>
                <a:gd name="T88" fmla="*/ 100 w 444"/>
                <a:gd name="T89" fmla="*/ 0 h 618"/>
                <a:gd name="T90" fmla="*/ 114 w 444"/>
                <a:gd name="T91" fmla="*/ 2 h 618"/>
                <a:gd name="T92" fmla="*/ 128 w 444"/>
                <a:gd name="T93" fmla="*/ 8 h 618"/>
                <a:gd name="T94" fmla="*/ 140 w 444"/>
                <a:gd name="T95" fmla="*/ 16 h 618"/>
                <a:gd name="T96" fmla="*/ 150 w 444"/>
                <a:gd name="T97" fmla="*/ 28 h 618"/>
                <a:gd name="T98" fmla="*/ 150 w 444"/>
                <a:gd name="T99" fmla="*/ 2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4" h="618">
                  <a:moveTo>
                    <a:pt x="150" y="28"/>
                  </a:moveTo>
                  <a:lnTo>
                    <a:pt x="150" y="28"/>
                  </a:lnTo>
                  <a:lnTo>
                    <a:pt x="262" y="224"/>
                  </a:lnTo>
                  <a:lnTo>
                    <a:pt x="354" y="378"/>
                  </a:lnTo>
                  <a:lnTo>
                    <a:pt x="392" y="442"/>
                  </a:lnTo>
                  <a:lnTo>
                    <a:pt x="420" y="486"/>
                  </a:lnTo>
                  <a:lnTo>
                    <a:pt x="420" y="486"/>
                  </a:lnTo>
                  <a:lnTo>
                    <a:pt x="430" y="504"/>
                  </a:lnTo>
                  <a:lnTo>
                    <a:pt x="438" y="520"/>
                  </a:lnTo>
                  <a:lnTo>
                    <a:pt x="442" y="538"/>
                  </a:lnTo>
                  <a:lnTo>
                    <a:pt x="444" y="554"/>
                  </a:lnTo>
                  <a:lnTo>
                    <a:pt x="444" y="568"/>
                  </a:lnTo>
                  <a:lnTo>
                    <a:pt x="440" y="582"/>
                  </a:lnTo>
                  <a:lnTo>
                    <a:pt x="436" y="594"/>
                  </a:lnTo>
                  <a:lnTo>
                    <a:pt x="428" y="604"/>
                  </a:lnTo>
                  <a:lnTo>
                    <a:pt x="420" y="612"/>
                  </a:lnTo>
                  <a:lnTo>
                    <a:pt x="408" y="616"/>
                  </a:lnTo>
                  <a:lnTo>
                    <a:pt x="396" y="618"/>
                  </a:lnTo>
                  <a:lnTo>
                    <a:pt x="380" y="616"/>
                  </a:lnTo>
                  <a:lnTo>
                    <a:pt x="364" y="608"/>
                  </a:lnTo>
                  <a:lnTo>
                    <a:pt x="346" y="598"/>
                  </a:lnTo>
                  <a:lnTo>
                    <a:pt x="326" y="582"/>
                  </a:lnTo>
                  <a:lnTo>
                    <a:pt x="306" y="560"/>
                  </a:lnTo>
                  <a:lnTo>
                    <a:pt x="306" y="560"/>
                  </a:lnTo>
                  <a:lnTo>
                    <a:pt x="284" y="536"/>
                  </a:lnTo>
                  <a:lnTo>
                    <a:pt x="262" y="510"/>
                  </a:lnTo>
                  <a:lnTo>
                    <a:pt x="220" y="452"/>
                  </a:lnTo>
                  <a:lnTo>
                    <a:pt x="178" y="390"/>
                  </a:lnTo>
                  <a:lnTo>
                    <a:pt x="136" y="328"/>
                  </a:lnTo>
                  <a:lnTo>
                    <a:pt x="66" y="214"/>
                  </a:lnTo>
                  <a:lnTo>
                    <a:pt x="36" y="166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4" y="114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42" y="20"/>
                  </a:lnTo>
                  <a:lnTo>
                    <a:pt x="56" y="12"/>
                  </a:lnTo>
                  <a:lnTo>
                    <a:pt x="70" y="6"/>
                  </a:lnTo>
                  <a:lnTo>
                    <a:pt x="86" y="2"/>
                  </a:lnTo>
                  <a:lnTo>
                    <a:pt x="100" y="0"/>
                  </a:lnTo>
                  <a:lnTo>
                    <a:pt x="114" y="2"/>
                  </a:lnTo>
                  <a:lnTo>
                    <a:pt x="128" y="8"/>
                  </a:lnTo>
                  <a:lnTo>
                    <a:pt x="140" y="16"/>
                  </a:lnTo>
                  <a:lnTo>
                    <a:pt x="150" y="28"/>
                  </a:lnTo>
                  <a:lnTo>
                    <a:pt x="150" y="28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190" y="3875"/>
              <a:ext cx="418" cy="148"/>
            </a:xfrm>
            <a:custGeom>
              <a:avLst/>
              <a:gdLst>
                <a:gd name="T0" fmla="*/ 0 w 418"/>
                <a:gd name="T1" fmla="*/ 104 h 148"/>
                <a:gd name="T2" fmla="*/ 0 w 418"/>
                <a:gd name="T3" fmla="*/ 104 h 148"/>
                <a:gd name="T4" fmla="*/ 0 w 418"/>
                <a:gd name="T5" fmla="*/ 110 h 148"/>
                <a:gd name="T6" fmla="*/ 2 w 418"/>
                <a:gd name="T7" fmla="*/ 118 h 148"/>
                <a:gd name="T8" fmla="*/ 6 w 418"/>
                <a:gd name="T9" fmla="*/ 126 h 148"/>
                <a:gd name="T10" fmla="*/ 14 w 418"/>
                <a:gd name="T11" fmla="*/ 134 h 148"/>
                <a:gd name="T12" fmla="*/ 24 w 418"/>
                <a:gd name="T13" fmla="*/ 142 h 148"/>
                <a:gd name="T14" fmla="*/ 38 w 418"/>
                <a:gd name="T15" fmla="*/ 146 h 148"/>
                <a:gd name="T16" fmla="*/ 56 w 418"/>
                <a:gd name="T17" fmla="*/ 148 h 148"/>
                <a:gd name="T18" fmla="*/ 56 w 418"/>
                <a:gd name="T19" fmla="*/ 148 h 148"/>
                <a:gd name="T20" fmla="*/ 82 w 418"/>
                <a:gd name="T21" fmla="*/ 146 h 148"/>
                <a:gd name="T22" fmla="*/ 114 w 418"/>
                <a:gd name="T23" fmla="*/ 142 h 148"/>
                <a:gd name="T24" fmla="*/ 180 w 418"/>
                <a:gd name="T25" fmla="*/ 126 h 148"/>
                <a:gd name="T26" fmla="*/ 236 w 418"/>
                <a:gd name="T27" fmla="*/ 110 h 148"/>
                <a:gd name="T28" fmla="*/ 258 w 418"/>
                <a:gd name="T29" fmla="*/ 104 h 148"/>
                <a:gd name="T30" fmla="*/ 306 w 418"/>
                <a:gd name="T31" fmla="*/ 82 h 148"/>
                <a:gd name="T32" fmla="*/ 328 w 418"/>
                <a:gd name="T33" fmla="*/ 82 h 148"/>
                <a:gd name="T34" fmla="*/ 408 w 418"/>
                <a:gd name="T35" fmla="*/ 60 h 148"/>
                <a:gd name="T36" fmla="*/ 408 w 418"/>
                <a:gd name="T37" fmla="*/ 60 h 148"/>
                <a:gd name="T38" fmla="*/ 412 w 418"/>
                <a:gd name="T39" fmla="*/ 56 h 148"/>
                <a:gd name="T40" fmla="*/ 416 w 418"/>
                <a:gd name="T41" fmla="*/ 44 h 148"/>
                <a:gd name="T42" fmla="*/ 418 w 418"/>
                <a:gd name="T43" fmla="*/ 36 h 148"/>
                <a:gd name="T44" fmla="*/ 418 w 418"/>
                <a:gd name="T45" fmla="*/ 28 h 148"/>
                <a:gd name="T46" fmla="*/ 414 w 418"/>
                <a:gd name="T47" fmla="*/ 20 h 148"/>
                <a:gd name="T48" fmla="*/ 408 w 418"/>
                <a:gd name="T49" fmla="*/ 10 h 148"/>
                <a:gd name="T50" fmla="*/ 408 w 418"/>
                <a:gd name="T51" fmla="*/ 10 h 148"/>
                <a:gd name="T52" fmla="*/ 400 w 418"/>
                <a:gd name="T53" fmla="*/ 4 h 148"/>
                <a:gd name="T54" fmla="*/ 392 w 418"/>
                <a:gd name="T55" fmla="*/ 2 h 148"/>
                <a:gd name="T56" fmla="*/ 382 w 418"/>
                <a:gd name="T57" fmla="*/ 0 h 148"/>
                <a:gd name="T58" fmla="*/ 374 w 418"/>
                <a:gd name="T59" fmla="*/ 2 h 148"/>
                <a:gd name="T60" fmla="*/ 360 w 418"/>
                <a:gd name="T61" fmla="*/ 8 h 148"/>
                <a:gd name="T62" fmla="*/ 356 w 418"/>
                <a:gd name="T63" fmla="*/ 10 h 148"/>
                <a:gd name="T64" fmla="*/ 116 w 418"/>
                <a:gd name="T65" fmla="*/ 74 h 148"/>
                <a:gd name="T66" fmla="*/ 0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0" y="104"/>
                  </a:moveTo>
                  <a:lnTo>
                    <a:pt x="0" y="104"/>
                  </a:lnTo>
                  <a:lnTo>
                    <a:pt x="0" y="110"/>
                  </a:lnTo>
                  <a:lnTo>
                    <a:pt x="2" y="118"/>
                  </a:lnTo>
                  <a:lnTo>
                    <a:pt x="6" y="126"/>
                  </a:lnTo>
                  <a:lnTo>
                    <a:pt x="14" y="134"/>
                  </a:lnTo>
                  <a:lnTo>
                    <a:pt x="24" y="142"/>
                  </a:lnTo>
                  <a:lnTo>
                    <a:pt x="38" y="146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82" y="146"/>
                  </a:lnTo>
                  <a:lnTo>
                    <a:pt x="114" y="142"/>
                  </a:lnTo>
                  <a:lnTo>
                    <a:pt x="180" y="126"/>
                  </a:lnTo>
                  <a:lnTo>
                    <a:pt x="236" y="110"/>
                  </a:lnTo>
                  <a:lnTo>
                    <a:pt x="258" y="104"/>
                  </a:lnTo>
                  <a:lnTo>
                    <a:pt x="306" y="82"/>
                  </a:lnTo>
                  <a:lnTo>
                    <a:pt x="328" y="8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12" y="56"/>
                  </a:lnTo>
                  <a:lnTo>
                    <a:pt x="416" y="44"/>
                  </a:lnTo>
                  <a:lnTo>
                    <a:pt x="418" y="36"/>
                  </a:lnTo>
                  <a:lnTo>
                    <a:pt x="418" y="28"/>
                  </a:lnTo>
                  <a:lnTo>
                    <a:pt x="414" y="20"/>
                  </a:lnTo>
                  <a:lnTo>
                    <a:pt x="408" y="10"/>
                  </a:lnTo>
                  <a:lnTo>
                    <a:pt x="408" y="10"/>
                  </a:lnTo>
                  <a:lnTo>
                    <a:pt x="400" y="4"/>
                  </a:lnTo>
                  <a:lnTo>
                    <a:pt x="392" y="2"/>
                  </a:lnTo>
                  <a:lnTo>
                    <a:pt x="382" y="0"/>
                  </a:lnTo>
                  <a:lnTo>
                    <a:pt x="374" y="2"/>
                  </a:lnTo>
                  <a:lnTo>
                    <a:pt x="360" y="8"/>
                  </a:lnTo>
                  <a:lnTo>
                    <a:pt x="356" y="10"/>
                  </a:lnTo>
                  <a:lnTo>
                    <a:pt x="116" y="7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190" y="3837"/>
              <a:ext cx="408" cy="170"/>
            </a:xfrm>
            <a:custGeom>
              <a:avLst/>
              <a:gdLst>
                <a:gd name="T0" fmla="*/ 228 w 408"/>
                <a:gd name="T1" fmla="*/ 10 h 170"/>
                <a:gd name="T2" fmla="*/ 228 w 408"/>
                <a:gd name="T3" fmla="*/ 10 h 170"/>
                <a:gd name="T4" fmla="*/ 192 w 408"/>
                <a:gd name="T5" fmla="*/ 20 h 170"/>
                <a:gd name="T6" fmla="*/ 156 w 408"/>
                <a:gd name="T7" fmla="*/ 30 h 170"/>
                <a:gd name="T8" fmla="*/ 114 w 408"/>
                <a:gd name="T9" fmla="*/ 46 h 170"/>
                <a:gd name="T10" fmla="*/ 92 w 408"/>
                <a:gd name="T11" fmla="*/ 54 h 170"/>
                <a:gd name="T12" fmla="*/ 72 w 408"/>
                <a:gd name="T13" fmla="*/ 64 h 170"/>
                <a:gd name="T14" fmla="*/ 52 w 408"/>
                <a:gd name="T15" fmla="*/ 76 h 170"/>
                <a:gd name="T16" fmla="*/ 34 w 408"/>
                <a:gd name="T17" fmla="*/ 86 h 170"/>
                <a:gd name="T18" fmla="*/ 20 w 408"/>
                <a:gd name="T19" fmla="*/ 100 h 170"/>
                <a:gd name="T20" fmla="*/ 10 w 408"/>
                <a:gd name="T21" fmla="*/ 112 h 170"/>
                <a:gd name="T22" fmla="*/ 2 w 408"/>
                <a:gd name="T23" fmla="*/ 126 h 170"/>
                <a:gd name="T24" fmla="*/ 0 w 408"/>
                <a:gd name="T25" fmla="*/ 134 h 170"/>
                <a:gd name="T26" fmla="*/ 0 w 408"/>
                <a:gd name="T27" fmla="*/ 142 h 170"/>
                <a:gd name="T28" fmla="*/ 0 w 408"/>
                <a:gd name="T29" fmla="*/ 142 h 170"/>
                <a:gd name="T30" fmla="*/ 4 w 408"/>
                <a:gd name="T31" fmla="*/ 148 h 170"/>
                <a:gd name="T32" fmla="*/ 10 w 408"/>
                <a:gd name="T33" fmla="*/ 156 h 170"/>
                <a:gd name="T34" fmla="*/ 20 w 408"/>
                <a:gd name="T35" fmla="*/ 162 h 170"/>
                <a:gd name="T36" fmla="*/ 34 w 408"/>
                <a:gd name="T37" fmla="*/ 168 h 170"/>
                <a:gd name="T38" fmla="*/ 54 w 408"/>
                <a:gd name="T39" fmla="*/ 170 h 170"/>
                <a:gd name="T40" fmla="*/ 80 w 408"/>
                <a:gd name="T41" fmla="*/ 170 h 170"/>
                <a:gd name="T42" fmla="*/ 114 w 408"/>
                <a:gd name="T43" fmla="*/ 164 h 170"/>
                <a:gd name="T44" fmla="*/ 114 w 408"/>
                <a:gd name="T45" fmla="*/ 164 h 170"/>
                <a:gd name="T46" fmla="*/ 152 w 408"/>
                <a:gd name="T47" fmla="*/ 154 h 170"/>
                <a:gd name="T48" fmla="*/ 194 w 408"/>
                <a:gd name="T49" fmla="*/ 142 h 170"/>
                <a:gd name="T50" fmla="*/ 270 w 408"/>
                <a:gd name="T51" fmla="*/ 114 h 170"/>
                <a:gd name="T52" fmla="*/ 328 w 408"/>
                <a:gd name="T53" fmla="*/ 92 h 170"/>
                <a:gd name="T54" fmla="*/ 352 w 408"/>
                <a:gd name="T55" fmla="*/ 84 h 170"/>
                <a:gd name="T56" fmla="*/ 352 w 408"/>
                <a:gd name="T57" fmla="*/ 84 h 170"/>
                <a:gd name="T58" fmla="*/ 362 w 408"/>
                <a:gd name="T59" fmla="*/ 80 h 170"/>
                <a:gd name="T60" fmla="*/ 382 w 408"/>
                <a:gd name="T61" fmla="*/ 72 h 170"/>
                <a:gd name="T62" fmla="*/ 392 w 408"/>
                <a:gd name="T63" fmla="*/ 68 h 170"/>
                <a:gd name="T64" fmla="*/ 402 w 408"/>
                <a:gd name="T65" fmla="*/ 62 h 170"/>
                <a:gd name="T66" fmla="*/ 408 w 408"/>
                <a:gd name="T67" fmla="*/ 54 h 170"/>
                <a:gd name="T68" fmla="*/ 408 w 408"/>
                <a:gd name="T69" fmla="*/ 52 h 170"/>
                <a:gd name="T70" fmla="*/ 408 w 408"/>
                <a:gd name="T71" fmla="*/ 48 h 170"/>
                <a:gd name="T72" fmla="*/ 408 w 408"/>
                <a:gd name="T73" fmla="*/ 48 h 170"/>
                <a:gd name="T74" fmla="*/ 404 w 408"/>
                <a:gd name="T75" fmla="*/ 34 h 170"/>
                <a:gd name="T76" fmla="*/ 394 w 408"/>
                <a:gd name="T77" fmla="*/ 18 h 170"/>
                <a:gd name="T78" fmla="*/ 382 w 408"/>
                <a:gd name="T79" fmla="*/ 0 h 170"/>
                <a:gd name="T80" fmla="*/ 228 w 408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8" h="170">
                  <a:moveTo>
                    <a:pt x="228" y="10"/>
                  </a:moveTo>
                  <a:lnTo>
                    <a:pt x="228" y="10"/>
                  </a:lnTo>
                  <a:lnTo>
                    <a:pt x="192" y="20"/>
                  </a:lnTo>
                  <a:lnTo>
                    <a:pt x="156" y="30"/>
                  </a:lnTo>
                  <a:lnTo>
                    <a:pt x="114" y="46"/>
                  </a:lnTo>
                  <a:lnTo>
                    <a:pt x="92" y="54"/>
                  </a:lnTo>
                  <a:lnTo>
                    <a:pt x="72" y="64"/>
                  </a:lnTo>
                  <a:lnTo>
                    <a:pt x="52" y="76"/>
                  </a:lnTo>
                  <a:lnTo>
                    <a:pt x="34" y="86"/>
                  </a:lnTo>
                  <a:lnTo>
                    <a:pt x="20" y="100"/>
                  </a:lnTo>
                  <a:lnTo>
                    <a:pt x="10" y="112"/>
                  </a:lnTo>
                  <a:lnTo>
                    <a:pt x="2" y="126"/>
                  </a:lnTo>
                  <a:lnTo>
                    <a:pt x="0" y="13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8"/>
                  </a:lnTo>
                  <a:lnTo>
                    <a:pt x="10" y="156"/>
                  </a:lnTo>
                  <a:lnTo>
                    <a:pt x="20" y="162"/>
                  </a:lnTo>
                  <a:lnTo>
                    <a:pt x="34" y="168"/>
                  </a:lnTo>
                  <a:lnTo>
                    <a:pt x="54" y="170"/>
                  </a:lnTo>
                  <a:lnTo>
                    <a:pt x="80" y="170"/>
                  </a:lnTo>
                  <a:lnTo>
                    <a:pt x="114" y="164"/>
                  </a:lnTo>
                  <a:lnTo>
                    <a:pt x="114" y="164"/>
                  </a:lnTo>
                  <a:lnTo>
                    <a:pt x="152" y="154"/>
                  </a:lnTo>
                  <a:lnTo>
                    <a:pt x="194" y="142"/>
                  </a:lnTo>
                  <a:lnTo>
                    <a:pt x="270" y="114"/>
                  </a:lnTo>
                  <a:lnTo>
                    <a:pt x="328" y="92"/>
                  </a:lnTo>
                  <a:lnTo>
                    <a:pt x="352" y="84"/>
                  </a:lnTo>
                  <a:lnTo>
                    <a:pt x="352" y="84"/>
                  </a:lnTo>
                  <a:lnTo>
                    <a:pt x="362" y="80"/>
                  </a:lnTo>
                  <a:lnTo>
                    <a:pt x="382" y="72"/>
                  </a:lnTo>
                  <a:lnTo>
                    <a:pt x="392" y="68"/>
                  </a:lnTo>
                  <a:lnTo>
                    <a:pt x="402" y="62"/>
                  </a:lnTo>
                  <a:lnTo>
                    <a:pt x="408" y="54"/>
                  </a:lnTo>
                  <a:lnTo>
                    <a:pt x="408" y="52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04" y="34"/>
                  </a:lnTo>
                  <a:lnTo>
                    <a:pt x="394" y="18"/>
                  </a:lnTo>
                  <a:lnTo>
                    <a:pt x="382" y="0"/>
                  </a:lnTo>
                  <a:lnTo>
                    <a:pt x="228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436" y="3831"/>
              <a:ext cx="136" cy="42"/>
            </a:xfrm>
            <a:custGeom>
              <a:avLst/>
              <a:gdLst>
                <a:gd name="T0" fmla="*/ 18 w 136"/>
                <a:gd name="T1" fmla="*/ 0 h 42"/>
                <a:gd name="T2" fmla="*/ 18 w 136"/>
                <a:gd name="T3" fmla="*/ 0 h 42"/>
                <a:gd name="T4" fmla="*/ 10 w 136"/>
                <a:gd name="T5" fmla="*/ 8 h 42"/>
                <a:gd name="T6" fmla="*/ 4 w 136"/>
                <a:gd name="T7" fmla="*/ 16 h 42"/>
                <a:gd name="T8" fmla="*/ 0 w 136"/>
                <a:gd name="T9" fmla="*/ 24 h 42"/>
                <a:gd name="T10" fmla="*/ 0 w 136"/>
                <a:gd name="T11" fmla="*/ 28 h 42"/>
                <a:gd name="T12" fmla="*/ 2 w 136"/>
                <a:gd name="T13" fmla="*/ 32 h 42"/>
                <a:gd name="T14" fmla="*/ 4 w 136"/>
                <a:gd name="T15" fmla="*/ 36 h 42"/>
                <a:gd name="T16" fmla="*/ 10 w 136"/>
                <a:gd name="T17" fmla="*/ 38 h 42"/>
                <a:gd name="T18" fmla="*/ 18 w 136"/>
                <a:gd name="T19" fmla="*/ 40 h 42"/>
                <a:gd name="T20" fmla="*/ 28 w 136"/>
                <a:gd name="T21" fmla="*/ 42 h 42"/>
                <a:gd name="T22" fmla="*/ 60 w 136"/>
                <a:gd name="T23" fmla="*/ 40 h 42"/>
                <a:gd name="T24" fmla="*/ 60 w 136"/>
                <a:gd name="T25" fmla="*/ 40 h 42"/>
                <a:gd name="T26" fmla="*/ 92 w 136"/>
                <a:gd name="T27" fmla="*/ 34 h 42"/>
                <a:gd name="T28" fmla="*/ 114 w 136"/>
                <a:gd name="T29" fmla="*/ 28 h 42"/>
                <a:gd name="T30" fmla="*/ 128 w 136"/>
                <a:gd name="T31" fmla="*/ 20 h 42"/>
                <a:gd name="T32" fmla="*/ 134 w 136"/>
                <a:gd name="T33" fmla="*/ 14 h 42"/>
                <a:gd name="T34" fmla="*/ 136 w 136"/>
                <a:gd name="T35" fmla="*/ 8 h 42"/>
                <a:gd name="T36" fmla="*/ 136 w 136"/>
                <a:gd name="T37" fmla="*/ 4 h 42"/>
                <a:gd name="T38" fmla="*/ 132 w 136"/>
                <a:gd name="T39" fmla="*/ 0 h 42"/>
                <a:gd name="T40" fmla="*/ 18 w 136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" h="42">
                  <a:moveTo>
                    <a:pt x="18" y="0"/>
                  </a:moveTo>
                  <a:lnTo>
                    <a:pt x="18" y="0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10" y="38"/>
                  </a:lnTo>
                  <a:lnTo>
                    <a:pt x="18" y="40"/>
                  </a:lnTo>
                  <a:lnTo>
                    <a:pt x="28" y="42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92" y="34"/>
                  </a:lnTo>
                  <a:lnTo>
                    <a:pt x="114" y="28"/>
                  </a:lnTo>
                  <a:lnTo>
                    <a:pt x="128" y="20"/>
                  </a:lnTo>
                  <a:lnTo>
                    <a:pt x="134" y="14"/>
                  </a:lnTo>
                  <a:lnTo>
                    <a:pt x="136" y="8"/>
                  </a:lnTo>
                  <a:lnTo>
                    <a:pt x="136" y="4"/>
                  </a:lnTo>
                  <a:lnTo>
                    <a:pt x="13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326" y="2565"/>
              <a:ext cx="298" cy="1282"/>
            </a:xfrm>
            <a:custGeom>
              <a:avLst/>
              <a:gdLst>
                <a:gd name="T0" fmla="*/ 2 w 298"/>
                <a:gd name="T1" fmla="*/ 136 h 1282"/>
                <a:gd name="T2" fmla="*/ 2 w 298"/>
                <a:gd name="T3" fmla="*/ 136 h 1282"/>
                <a:gd name="T4" fmla="*/ 38 w 298"/>
                <a:gd name="T5" fmla="*/ 370 h 1282"/>
                <a:gd name="T6" fmla="*/ 68 w 298"/>
                <a:gd name="T7" fmla="*/ 558 h 1282"/>
                <a:gd name="T8" fmla="*/ 78 w 298"/>
                <a:gd name="T9" fmla="*/ 640 h 1282"/>
                <a:gd name="T10" fmla="*/ 86 w 298"/>
                <a:gd name="T11" fmla="*/ 700 h 1282"/>
                <a:gd name="T12" fmla="*/ 128 w 298"/>
                <a:gd name="T13" fmla="*/ 1266 h 1282"/>
                <a:gd name="T14" fmla="*/ 128 w 298"/>
                <a:gd name="T15" fmla="*/ 1266 h 1282"/>
                <a:gd name="T16" fmla="*/ 132 w 298"/>
                <a:gd name="T17" fmla="*/ 1272 h 1282"/>
                <a:gd name="T18" fmla="*/ 138 w 298"/>
                <a:gd name="T19" fmla="*/ 1276 h 1282"/>
                <a:gd name="T20" fmla="*/ 150 w 298"/>
                <a:gd name="T21" fmla="*/ 1280 h 1282"/>
                <a:gd name="T22" fmla="*/ 164 w 298"/>
                <a:gd name="T23" fmla="*/ 1282 h 1282"/>
                <a:gd name="T24" fmla="*/ 184 w 298"/>
                <a:gd name="T25" fmla="*/ 1282 h 1282"/>
                <a:gd name="T26" fmla="*/ 210 w 298"/>
                <a:gd name="T27" fmla="*/ 1276 h 1282"/>
                <a:gd name="T28" fmla="*/ 242 w 298"/>
                <a:gd name="T29" fmla="*/ 1266 h 1282"/>
                <a:gd name="T30" fmla="*/ 242 w 298"/>
                <a:gd name="T31" fmla="*/ 1266 h 1282"/>
                <a:gd name="T32" fmla="*/ 246 w 298"/>
                <a:gd name="T33" fmla="*/ 1192 h 1282"/>
                <a:gd name="T34" fmla="*/ 248 w 298"/>
                <a:gd name="T35" fmla="*/ 1116 h 1282"/>
                <a:gd name="T36" fmla="*/ 252 w 298"/>
                <a:gd name="T37" fmla="*/ 1022 h 1282"/>
                <a:gd name="T38" fmla="*/ 252 w 298"/>
                <a:gd name="T39" fmla="*/ 926 h 1282"/>
                <a:gd name="T40" fmla="*/ 250 w 298"/>
                <a:gd name="T41" fmla="*/ 832 h 1282"/>
                <a:gd name="T42" fmla="*/ 248 w 298"/>
                <a:gd name="T43" fmla="*/ 790 h 1282"/>
                <a:gd name="T44" fmla="*/ 244 w 298"/>
                <a:gd name="T45" fmla="*/ 752 h 1282"/>
                <a:gd name="T46" fmla="*/ 240 w 298"/>
                <a:gd name="T47" fmla="*/ 718 h 1282"/>
                <a:gd name="T48" fmla="*/ 234 w 298"/>
                <a:gd name="T49" fmla="*/ 694 h 1282"/>
                <a:gd name="T50" fmla="*/ 234 w 298"/>
                <a:gd name="T51" fmla="*/ 694 h 1282"/>
                <a:gd name="T52" fmla="*/ 242 w 298"/>
                <a:gd name="T53" fmla="*/ 636 h 1282"/>
                <a:gd name="T54" fmla="*/ 264 w 298"/>
                <a:gd name="T55" fmla="*/ 500 h 1282"/>
                <a:gd name="T56" fmla="*/ 274 w 298"/>
                <a:gd name="T57" fmla="*/ 416 h 1282"/>
                <a:gd name="T58" fmla="*/ 284 w 298"/>
                <a:gd name="T59" fmla="*/ 332 h 1282"/>
                <a:gd name="T60" fmla="*/ 292 w 298"/>
                <a:gd name="T61" fmla="*/ 252 h 1282"/>
                <a:gd name="T62" fmla="*/ 296 w 298"/>
                <a:gd name="T63" fmla="*/ 186 h 1282"/>
                <a:gd name="T64" fmla="*/ 296 w 298"/>
                <a:gd name="T65" fmla="*/ 186 h 1282"/>
                <a:gd name="T66" fmla="*/ 298 w 298"/>
                <a:gd name="T67" fmla="*/ 26 h 1282"/>
                <a:gd name="T68" fmla="*/ 298 w 298"/>
                <a:gd name="T69" fmla="*/ 26 h 1282"/>
                <a:gd name="T70" fmla="*/ 284 w 298"/>
                <a:gd name="T71" fmla="*/ 22 h 1282"/>
                <a:gd name="T72" fmla="*/ 246 w 298"/>
                <a:gd name="T73" fmla="*/ 14 h 1282"/>
                <a:gd name="T74" fmla="*/ 222 w 298"/>
                <a:gd name="T75" fmla="*/ 8 h 1282"/>
                <a:gd name="T76" fmla="*/ 196 w 298"/>
                <a:gd name="T77" fmla="*/ 4 h 1282"/>
                <a:gd name="T78" fmla="*/ 166 w 298"/>
                <a:gd name="T79" fmla="*/ 2 h 1282"/>
                <a:gd name="T80" fmla="*/ 136 w 298"/>
                <a:gd name="T81" fmla="*/ 0 h 1282"/>
                <a:gd name="T82" fmla="*/ 108 w 298"/>
                <a:gd name="T83" fmla="*/ 2 h 1282"/>
                <a:gd name="T84" fmla="*/ 80 w 298"/>
                <a:gd name="T85" fmla="*/ 8 h 1282"/>
                <a:gd name="T86" fmla="*/ 68 w 298"/>
                <a:gd name="T87" fmla="*/ 10 h 1282"/>
                <a:gd name="T88" fmla="*/ 54 w 298"/>
                <a:gd name="T89" fmla="*/ 16 h 1282"/>
                <a:gd name="T90" fmla="*/ 44 w 298"/>
                <a:gd name="T91" fmla="*/ 22 h 1282"/>
                <a:gd name="T92" fmla="*/ 34 w 298"/>
                <a:gd name="T93" fmla="*/ 28 h 1282"/>
                <a:gd name="T94" fmla="*/ 24 w 298"/>
                <a:gd name="T95" fmla="*/ 36 h 1282"/>
                <a:gd name="T96" fmla="*/ 16 w 298"/>
                <a:gd name="T97" fmla="*/ 46 h 1282"/>
                <a:gd name="T98" fmla="*/ 10 w 298"/>
                <a:gd name="T99" fmla="*/ 58 h 1282"/>
                <a:gd name="T100" fmla="*/ 4 w 298"/>
                <a:gd name="T101" fmla="*/ 70 h 1282"/>
                <a:gd name="T102" fmla="*/ 0 w 298"/>
                <a:gd name="T103" fmla="*/ 84 h 1282"/>
                <a:gd name="T104" fmla="*/ 0 w 298"/>
                <a:gd name="T105" fmla="*/ 100 h 1282"/>
                <a:gd name="T106" fmla="*/ 0 w 298"/>
                <a:gd name="T107" fmla="*/ 116 h 1282"/>
                <a:gd name="T108" fmla="*/ 2 w 298"/>
                <a:gd name="T109" fmla="*/ 136 h 1282"/>
                <a:gd name="T110" fmla="*/ 2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" y="136"/>
                  </a:moveTo>
                  <a:lnTo>
                    <a:pt x="2" y="136"/>
                  </a:lnTo>
                  <a:lnTo>
                    <a:pt x="38" y="370"/>
                  </a:lnTo>
                  <a:lnTo>
                    <a:pt x="68" y="558"/>
                  </a:lnTo>
                  <a:lnTo>
                    <a:pt x="78" y="640"/>
                  </a:lnTo>
                  <a:lnTo>
                    <a:pt x="86" y="700"/>
                  </a:lnTo>
                  <a:lnTo>
                    <a:pt x="128" y="1266"/>
                  </a:lnTo>
                  <a:lnTo>
                    <a:pt x="128" y="1266"/>
                  </a:lnTo>
                  <a:lnTo>
                    <a:pt x="132" y="1272"/>
                  </a:lnTo>
                  <a:lnTo>
                    <a:pt x="138" y="1276"/>
                  </a:lnTo>
                  <a:lnTo>
                    <a:pt x="150" y="1280"/>
                  </a:lnTo>
                  <a:lnTo>
                    <a:pt x="164" y="1282"/>
                  </a:lnTo>
                  <a:lnTo>
                    <a:pt x="184" y="1282"/>
                  </a:lnTo>
                  <a:lnTo>
                    <a:pt x="210" y="1276"/>
                  </a:lnTo>
                  <a:lnTo>
                    <a:pt x="242" y="1266"/>
                  </a:lnTo>
                  <a:lnTo>
                    <a:pt x="242" y="1266"/>
                  </a:lnTo>
                  <a:lnTo>
                    <a:pt x="246" y="1192"/>
                  </a:lnTo>
                  <a:lnTo>
                    <a:pt x="248" y="1116"/>
                  </a:lnTo>
                  <a:lnTo>
                    <a:pt x="252" y="1022"/>
                  </a:lnTo>
                  <a:lnTo>
                    <a:pt x="252" y="926"/>
                  </a:lnTo>
                  <a:lnTo>
                    <a:pt x="250" y="832"/>
                  </a:lnTo>
                  <a:lnTo>
                    <a:pt x="248" y="790"/>
                  </a:lnTo>
                  <a:lnTo>
                    <a:pt x="244" y="752"/>
                  </a:lnTo>
                  <a:lnTo>
                    <a:pt x="240" y="718"/>
                  </a:lnTo>
                  <a:lnTo>
                    <a:pt x="234" y="694"/>
                  </a:lnTo>
                  <a:lnTo>
                    <a:pt x="234" y="694"/>
                  </a:lnTo>
                  <a:lnTo>
                    <a:pt x="242" y="636"/>
                  </a:lnTo>
                  <a:lnTo>
                    <a:pt x="264" y="500"/>
                  </a:lnTo>
                  <a:lnTo>
                    <a:pt x="274" y="416"/>
                  </a:lnTo>
                  <a:lnTo>
                    <a:pt x="284" y="332"/>
                  </a:lnTo>
                  <a:lnTo>
                    <a:pt x="292" y="252"/>
                  </a:lnTo>
                  <a:lnTo>
                    <a:pt x="296" y="186"/>
                  </a:lnTo>
                  <a:lnTo>
                    <a:pt x="296" y="186"/>
                  </a:lnTo>
                  <a:lnTo>
                    <a:pt x="298" y="26"/>
                  </a:lnTo>
                  <a:lnTo>
                    <a:pt x="298" y="26"/>
                  </a:lnTo>
                  <a:lnTo>
                    <a:pt x="284" y="22"/>
                  </a:lnTo>
                  <a:lnTo>
                    <a:pt x="246" y="14"/>
                  </a:lnTo>
                  <a:lnTo>
                    <a:pt x="222" y="8"/>
                  </a:lnTo>
                  <a:lnTo>
                    <a:pt x="196" y="4"/>
                  </a:lnTo>
                  <a:lnTo>
                    <a:pt x="166" y="2"/>
                  </a:lnTo>
                  <a:lnTo>
                    <a:pt x="136" y="0"/>
                  </a:lnTo>
                  <a:lnTo>
                    <a:pt x="108" y="2"/>
                  </a:lnTo>
                  <a:lnTo>
                    <a:pt x="80" y="8"/>
                  </a:lnTo>
                  <a:lnTo>
                    <a:pt x="68" y="10"/>
                  </a:lnTo>
                  <a:lnTo>
                    <a:pt x="54" y="16"/>
                  </a:lnTo>
                  <a:lnTo>
                    <a:pt x="44" y="22"/>
                  </a:lnTo>
                  <a:lnTo>
                    <a:pt x="34" y="28"/>
                  </a:lnTo>
                  <a:lnTo>
                    <a:pt x="24" y="36"/>
                  </a:lnTo>
                  <a:lnTo>
                    <a:pt x="16" y="46"/>
                  </a:lnTo>
                  <a:lnTo>
                    <a:pt x="10" y="58"/>
                  </a:lnTo>
                  <a:lnTo>
                    <a:pt x="4" y="70"/>
                  </a:lnTo>
                  <a:lnTo>
                    <a:pt x="0" y="84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2" y="136"/>
                  </a:lnTo>
                  <a:lnTo>
                    <a:pt x="2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630" y="3875"/>
              <a:ext cx="418" cy="148"/>
            </a:xfrm>
            <a:custGeom>
              <a:avLst/>
              <a:gdLst>
                <a:gd name="T0" fmla="*/ 418 w 418"/>
                <a:gd name="T1" fmla="*/ 104 h 148"/>
                <a:gd name="T2" fmla="*/ 418 w 418"/>
                <a:gd name="T3" fmla="*/ 104 h 148"/>
                <a:gd name="T4" fmla="*/ 416 w 418"/>
                <a:gd name="T5" fmla="*/ 110 h 148"/>
                <a:gd name="T6" fmla="*/ 414 w 418"/>
                <a:gd name="T7" fmla="*/ 118 h 148"/>
                <a:gd name="T8" fmla="*/ 410 w 418"/>
                <a:gd name="T9" fmla="*/ 126 h 148"/>
                <a:gd name="T10" fmla="*/ 404 w 418"/>
                <a:gd name="T11" fmla="*/ 134 h 148"/>
                <a:gd name="T12" fmla="*/ 394 w 418"/>
                <a:gd name="T13" fmla="*/ 142 h 148"/>
                <a:gd name="T14" fmla="*/ 380 w 418"/>
                <a:gd name="T15" fmla="*/ 146 h 148"/>
                <a:gd name="T16" fmla="*/ 360 w 418"/>
                <a:gd name="T17" fmla="*/ 148 h 148"/>
                <a:gd name="T18" fmla="*/ 360 w 418"/>
                <a:gd name="T19" fmla="*/ 148 h 148"/>
                <a:gd name="T20" fmla="*/ 334 w 418"/>
                <a:gd name="T21" fmla="*/ 146 h 148"/>
                <a:gd name="T22" fmla="*/ 304 w 418"/>
                <a:gd name="T23" fmla="*/ 142 h 148"/>
                <a:gd name="T24" fmla="*/ 238 w 418"/>
                <a:gd name="T25" fmla="*/ 126 h 148"/>
                <a:gd name="T26" fmla="*/ 182 w 418"/>
                <a:gd name="T27" fmla="*/ 110 h 148"/>
                <a:gd name="T28" fmla="*/ 158 w 418"/>
                <a:gd name="T29" fmla="*/ 104 h 148"/>
                <a:gd name="T30" fmla="*/ 112 w 418"/>
                <a:gd name="T31" fmla="*/ 82 h 148"/>
                <a:gd name="T32" fmla="*/ 90 w 418"/>
                <a:gd name="T33" fmla="*/ 82 h 148"/>
                <a:gd name="T34" fmla="*/ 8 w 418"/>
                <a:gd name="T35" fmla="*/ 60 h 148"/>
                <a:gd name="T36" fmla="*/ 8 w 418"/>
                <a:gd name="T37" fmla="*/ 60 h 148"/>
                <a:gd name="T38" fmla="*/ 6 w 418"/>
                <a:gd name="T39" fmla="*/ 56 h 148"/>
                <a:gd name="T40" fmla="*/ 0 w 418"/>
                <a:gd name="T41" fmla="*/ 44 h 148"/>
                <a:gd name="T42" fmla="*/ 0 w 418"/>
                <a:gd name="T43" fmla="*/ 36 h 148"/>
                <a:gd name="T44" fmla="*/ 0 w 418"/>
                <a:gd name="T45" fmla="*/ 28 h 148"/>
                <a:gd name="T46" fmla="*/ 2 w 418"/>
                <a:gd name="T47" fmla="*/ 20 h 148"/>
                <a:gd name="T48" fmla="*/ 8 w 418"/>
                <a:gd name="T49" fmla="*/ 10 h 148"/>
                <a:gd name="T50" fmla="*/ 8 w 418"/>
                <a:gd name="T51" fmla="*/ 10 h 148"/>
                <a:gd name="T52" fmla="*/ 16 w 418"/>
                <a:gd name="T53" fmla="*/ 4 h 148"/>
                <a:gd name="T54" fmla="*/ 26 w 418"/>
                <a:gd name="T55" fmla="*/ 2 h 148"/>
                <a:gd name="T56" fmla="*/ 34 w 418"/>
                <a:gd name="T57" fmla="*/ 0 h 148"/>
                <a:gd name="T58" fmla="*/ 44 w 418"/>
                <a:gd name="T59" fmla="*/ 2 h 148"/>
                <a:gd name="T60" fmla="*/ 56 w 418"/>
                <a:gd name="T61" fmla="*/ 8 h 148"/>
                <a:gd name="T62" fmla="*/ 62 w 418"/>
                <a:gd name="T63" fmla="*/ 10 h 148"/>
                <a:gd name="T64" fmla="*/ 302 w 418"/>
                <a:gd name="T65" fmla="*/ 74 h 148"/>
                <a:gd name="T66" fmla="*/ 418 w 418"/>
                <a:gd name="T67" fmla="*/ 10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8" h="148">
                  <a:moveTo>
                    <a:pt x="418" y="104"/>
                  </a:moveTo>
                  <a:lnTo>
                    <a:pt x="418" y="104"/>
                  </a:lnTo>
                  <a:lnTo>
                    <a:pt x="416" y="110"/>
                  </a:lnTo>
                  <a:lnTo>
                    <a:pt x="414" y="118"/>
                  </a:lnTo>
                  <a:lnTo>
                    <a:pt x="410" y="126"/>
                  </a:lnTo>
                  <a:lnTo>
                    <a:pt x="404" y="134"/>
                  </a:lnTo>
                  <a:lnTo>
                    <a:pt x="394" y="142"/>
                  </a:lnTo>
                  <a:lnTo>
                    <a:pt x="380" y="146"/>
                  </a:lnTo>
                  <a:lnTo>
                    <a:pt x="360" y="148"/>
                  </a:lnTo>
                  <a:lnTo>
                    <a:pt x="360" y="148"/>
                  </a:lnTo>
                  <a:lnTo>
                    <a:pt x="334" y="146"/>
                  </a:lnTo>
                  <a:lnTo>
                    <a:pt x="304" y="142"/>
                  </a:lnTo>
                  <a:lnTo>
                    <a:pt x="238" y="126"/>
                  </a:lnTo>
                  <a:lnTo>
                    <a:pt x="182" y="110"/>
                  </a:lnTo>
                  <a:lnTo>
                    <a:pt x="158" y="104"/>
                  </a:lnTo>
                  <a:lnTo>
                    <a:pt x="112" y="82"/>
                  </a:lnTo>
                  <a:lnTo>
                    <a:pt x="90" y="82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6" y="56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6" y="8"/>
                  </a:lnTo>
                  <a:lnTo>
                    <a:pt x="62" y="10"/>
                  </a:lnTo>
                  <a:lnTo>
                    <a:pt x="302" y="74"/>
                  </a:lnTo>
                  <a:lnTo>
                    <a:pt x="418" y="104"/>
                  </a:lnTo>
                  <a:close/>
                </a:path>
              </a:pathLst>
            </a:custGeom>
            <a:solidFill>
              <a:srgbClr val="643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638" y="3837"/>
              <a:ext cx="410" cy="170"/>
            </a:xfrm>
            <a:custGeom>
              <a:avLst/>
              <a:gdLst>
                <a:gd name="T0" fmla="*/ 182 w 410"/>
                <a:gd name="T1" fmla="*/ 10 h 170"/>
                <a:gd name="T2" fmla="*/ 182 w 410"/>
                <a:gd name="T3" fmla="*/ 10 h 170"/>
                <a:gd name="T4" fmla="*/ 218 w 410"/>
                <a:gd name="T5" fmla="*/ 20 h 170"/>
                <a:gd name="T6" fmla="*/ 254 w 410"/>
                <a:gd name="T7" fmla="*/ 30 h 170"/>
                <a:gd name="T8" fmla="*/ 296 w 410"/>
                <a:gd name="T9" fmla="*/ 46 h 170"/>
                <a:gd name="T10" fmla="*/ 318 w 410"/>
                <a:gd name="T11" fmla="*/ 54 h 170"/>
                <a:gd name="T12" fmla="*/ 338 w 410"/>
                <a:gd name="T13" fmla="*/ 64 h 170"/>
                <a:gd name="T14" fmla="*/ 358 w 410"/>
                <a:gd name="T15" fmla="*/ 76 h 170"/>
                <a:gd name="T16" fmla="*/ 374 w 410"/>
                <a:gd name="T17" fmla="*/ 86 h 170"/>
                <a:gd name="T18" fmla="*/ 388 w 410"/>
                <a:gd name="T19" fmla="*/ 100 h 170"/>
                <a:gd name="T20" fmla="*/ 400 w 410"/>
                <a:gd name="T21" fmla="*/ 112 h 170"/>
                <a:gd name="T22" fmla="*/ 406 w 410"/>
                <a:gd name="T23" fmla="*/ 126 h 170"/>
                <a:gd name="T24" fmla="*/ 408 w 410"/>
                <a:gd name="T25" fmla="*/ 134 h 170"/>
                <a:gd name="T26" fmla="*/ 410 w 410"/>
                <a:gd name="T27" fmla="*/ 142 h 170"/>
                <a:gd name="T28" fmla="*/ 410 w 410"/>
                <a:gd name="T29" fmla="*/ 142 h 170"/>
                <a:gd name="T30" fmla="*/ 406 w 410"/>
                <a:gd name="T31" fmla="*/ 148 h 170"/>
                <a:gd name="T32" fmla="*/ 400 w 410"/>
                <a:gd name="T33" fmla="*/ 156 h 170"/>
                <a:gd name="T34" fmla="*/ 390 w 410"/>
                <a:gd name="T35" fmla="*/ 162 h 170"/>
                <a:gd name="T36" fmla="*/ 376 w 410"/>
                <a:gd name="T37" fmla="*/ 168 h 170"/>
                <a:gd name="T38" fmla="*/ 356 w 410"/>
                <a:gd name="T39" fmla="*/ 170 h 170"/>
                <a:gd name="T40" fmla="*/ 328 w 410"/>
                <a:gd name="T41" fmla="*/ 170 h 170"/>
                <a:gd name="T42" fmla="*/ 296 w 410"/>
                <a:gd name="T43" fmla="*/ 164 h 170"/>
                <a:gd name="T44" fmla="*/ 296 w 410"/>
                <a:gd name="T45" fmla="*/ 164 h 170"/>
                <a:gd name="T46" fmla="*/ 256 w 410"/>
                <a:gd name="T47" fmla="*/ 154 h 170"/>
                <a:gd name="T48" fmla="*/ 216 w 410"/>
                <a:gd name="T49" fmla="*/ 142 h 170"/>
                <a:gd name="T50" fmla="*/ 138 w 410"/>
                <a:gd name="T51" fmla="*/ 114 h 170"/>
                <a:gd name="T52" fmla="*/ 80 w 410"/>
                <a:gd name="T53" fmla="*/ 92 h 170"/>
                <a:gd name="T54" fmla="*/ 58 w 410"/>
                <a:gd name="T55" fmla="*/ 84 h 170"/>
                <a:gd name="T56" fmla="*/ 58 w 410"/>
                <a:gd name="T57" fmla="*/ 84 h 170"/>
                <a:gd name="T58" fmla="*/ 48 w 410"/>
                <a:gd name="T59" fmla="*/ 80 h 170"/>
                <a:gd name="T60" fmla="*/ 28 w 410"/>
                <a:gd name="T61" fmla="*/ 72 h 170"/>
                <a:gd name="T62" fmla="*/ 18 w 410"/>
                <a:gd name="T63" fmla="*/ 68 h 170"/>
                <a:gd name="T64" fmla="*/ 8 w 410"/>
                <a:gd name="T65" fmla="*/ 62 h 170"/>
                <a:gd name="T66" fmla="*/ 2 w 410"/>
                <a:gd name="T67" fmla="*/ 54 h 170"/>
                <a:gd name="T68" fmla="*/ 0 w 410"/>
                <a:gd name="T69" fmla="*/ 52 h 170"/>
                <a:gd name="T70" fmla="*/ 0 w 410"/>
                <a:gd name="T71" fmla="*/ 48 h 170"/>
                <a:gd name="T72" fmla="*/ 0 w 410"/>
                <a:gd name="T73" fmla="*/ 48 h 170"/>
                <a:gd name="T74" fmla="*/ 6 w 410"/>
                <a:gd name="T75" fmla="*/ 34 h 170"/>
                <a:gd name="T76" fmla="*/ 16 w 410"/>
                <a:gd name="T77" fmla="*/ 18 h 170"/>
                <a:gd name="T78" fmla="*/ 26 w 410"/>
                <a:gd name="T79" fmla="*/ 0 h 170"/>
                <a:gd name="T80" fmla="*/ 182 w 410"/>
                <a:gd name="T81" fmla="*/ 1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0" h="170">
                  <a:moveTo>
                    <a:pt x="182" y="10"/>
                  </a:moveTo>
                  <a:lnTo>
                    <a:pt x="182" y="10"/>
                  </a:lnTo>
                  <a:lnTo>
                    <a:pt x="218" y="20"/>
                  </a:lnTo>
                  <a:lnTo>
                    <a:pt x="254" y="30"/>
                  </a:lnTo>
                  <a:lnTo>
                    <a:pt x="296" y="46"/>
                  </a:lnTo>
                  <a:lnTo>
                    <a:pt x="318" y="54"/>
                  </a:lnTo>
                  <a:lnTo>
                    <a:pt x="338" y="64"/>
                  </a:lnTo>
                  <a:lnTo>
                    <a:pt x="358" y="76"/>
                  </a:lnTo>
                  <a:lnTo>
                    <a:pt x="374" y="86"/>
                  </a:lnTo>
                  <a:lnTo>
                    <a:pt x="388" y="100"/>
                  </a:lnTo>
                  <a:lnTo>
                    <a:pt x="400" y="112"/>
                  </a:lnTo>
                  <a:lnTo>
                    <a:pt x="406" y="126"/>
                  </a:lnTo>
                  <a:lnTo>
                    <a:pt x="408" y="134"/>
                  </a:lnTo>
                  <a:lnTo>
                    <a:pt x="410" y="142"/>
                  </a:lnTo>
                  <a:lnTo>
                    <a:pt x="410" y="142"/>
                  </a:lnTo>
                  <a:lnTo>
                    <a:pt x="406" y="148"/>
                  </a:lnTo>
                  <a:lnTo>
                    <a:pt x="400" y="156"/>
                  </a:lnTo>
                  <a:lnTo>
                    <a:pt x="390" y="162"/>
                  </a:lnTo>
                  <a:lnTo>
                    <a:pt x="376" y="168"/>
                  </a:lnTo>
                  <a:lnTo>
                    <a:pt x="356" y="170"/>
                  </a:lnTo>
                  <a:lnTo>
                    <a:pt x="328" y="170"/>
                  </a:lnTo>
                  <a:lnTo>
                    <a:pt x="296" y="164"/>
                  </a:lnTo>
                  <a:lnTo>
                    <a:pt x="296" y="164"/>
                  </a:lnTo>
                  <a:lnTo>
                    <a:pt x="256" y="154"/>
                  </a:lnTo>
                  <a:lnTo>
                    <a:pt x="216" y="142"/>
                  </a:lnTo>
                  <a:lnTo>
                    <a:pt x="138" y="114"/>
                  </a:lnTo>
                  <a:lnTo>
                    <a:pt x="80" y="92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48" y="80"/>
                  </a:lnTo>
                  <a:lnTo>
                    <a:pt x="28" y="72"/>
                  </a:lnTo>
                  <a:lnTo>
                    <a:pt x="18" y="68"/>
                  </a:lnTo>
                  <a:lnTo>
                    <a:pt x="8" y="62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6" y="34"/>
                  </a:lnTo>
                  <a:lnTo>
                    <a:pt x="16" y="18"/>
                  </a:lnTo>
                  <a:lnTo>
                    <a:pt x="26" y="0"/>
                  </a:lnTo>
                  <a:lnTo>
                    <a:pt x="182" y="10"/>
                  </a:lnTo>
                  <a:close/>
                </a:path>
              </a:pathLst>
            </a:custGeom>
            <a:solidFill>
              <a:srgbClr val="191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5664" y="3831"/>
              <a:ext cx="138" cy="42"/>
            </a:xfrm>
            <a:custGeom>
              <a:avLst/>
              <a:gdLst>
                <a:gd name="T0" fmla="*/ 120 w 138"/>
                <a:gd name="T1" fmla="*/ 0 h 42"/>
                <a:gd name="T2" fmla="*/ 120 w 138"/>
                <a:gd name="T3" fmla="*/ 0 h 42"/>
                <a:gd name="T4" fmla="*/ 128 w 138"/>
                <a:gd name="T5" fmla="*/ 8 h 42"/>
                <a:gd name="T6" fmla="*/ 134 w 138"/>
                <a:gd name="T7" fmla="*/ 16 h 42"/>
                <a:gd name="T8" fmla="*/ 136 w 138"/>
                <a:gd name="T9" fmla="*/ 24 h 42"/>
                <a:gd name="T10" fmla="*/ 138 w 138"/>
                <a:gd name="T11" fmla="*/ 28 h 42"/>
                <a:gd name="T12" fmla="*/ 136 w 138"/>
                <a:gd name="T13" fmla="*/ 32 h 42"/>
                <a:gd name="T14" fmla="*/ 132 w 138"/>
                <a:gd name="T15" fmla="*/ 36 h 42"/>
                <a:gd name="T16" fmla="*/ 128 w 138"/>
                <a:gd name="T17" fmla="*/ 38 h 42"/>
                <a:gd name="T18" fmla="*/ 120 w 138"/>
                <a:gd name="T19" fmla="*/ 40 h 42"/>
                <a:gd name="T20" fmla="*/ 108 w 138"/>
                <a:gd name="T21" fmla="*/ 42 h 42"/>
                <a:gd name="T22" fmla="*/ 78 w 138"/>
                <a:gd name="T23" fmla="*/ 40 h 42"/>
                <a:gd name="T24" fmla="*/ 78 w 138"/>
                <a:gd name="T25" fmla="*/ 40 h 42"/>
                <a:gd name="T26" fmla="*/ 46 w 138"/>
                <a:gd name="T27" fmla="*/ 34 h 42"/>
                <a:gd name="T28" fmla="*/ 24 w 138"/>
                <a:gd name="T29" fmla="*/ 28 h 42"/>
                <a:gd name="T30" fmla="*/ 10 w 138"/>
                <a:gd name="T31" fmla="*/ 20 h 42"/>
                <a:gd name="T32" fmla="*/ 4 w 138"/>
                <a:gd name="T33" fmla="*/ 14 h 42"/>
                <a:gd name="T34" fmla="*/ 0 w 138"/>
                <a:gd name="T35" fmla="*/ 8 h 42"/>
                <a:gd name="T36" fmla="*/ 2 w 138"/>
                <a:gd name="T37" fmla="*/ 4 h 42"/>
                <a:gd name="T38" fmla="*/ 4 w 138"/>
                <a:gd name="T39" fmla="*/ 0 h 42"/>
                <a:gd name="T40" fmla="*/ 120 w 138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42">
                  <a:moveTo>
                    <a:pt x="120" y="0"/>
                  </a:moveTo>
                  <a:lnTo>
                    <a:pt x="120" y="0"/>
                  </a:lnTo>
                  <a:lnTo>
                    <a:pt x="128" y="8"/>
                  </a:lnTo>
                  <a:lnTo>
                    <a:pt x="134" y="16"/>
                  </a:lnTo>
                  <a:lnTo>
                    <a:pt x="136" y="24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2" y="36"/>
                  </a:lnTo>
                  <a:lnTo>
                    <a:pt x="128" y="38"/>
                  </a:lnTo>
                  <a:lnTo>
                    <a:pt x="120" y="40"/>
                  </a:lnTo>
                  <a:lnTo>
                    <a:pt x="108" y="42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46" y="34"/>
                  </a:lnTo>
                  <a:lnTo>
                    <a:pt x="24" y="28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9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614" y="2565"/>
              <a:ext cx="298" cy="1282"/>
            </a:xfrm>
            <a:custGeom>
              <a:avLst/>
              <a:gdLst>
                <a:gd name="T0" fmla="*/ 296 w 298"/>
                <a:gd name="T1" fmla="*/ 136 h 1282"/>
                <a:gd name="T2" fmla="*/ 296 w 298"/>
                <a:gd name="T3" fmla="*/ 136 h 1282"/>
                <a:gd name="T4" fmla="*/ 258 w 298"/>
                <a:gd name="T5" fmla="*/ 370 h 1282"/>
                <a:gd name="T6" fmla="*/ 230 w 298"/>
                <a:gd name="T7" fmla="*/ 558 h 1282"/>
                <a:gd name="T8" fmla="*/ 218 w 298"/>
                <a:gd name="T9" fmla="*/ 640 h 1282"/>
                <a:gd name="T10" fmla="*/ 210 w 298"/>
                <a:gd name="T11" fmla="*/ 700 h 1282"/>
                <a:gd name="T12" fmla="*/ 170 w 298"/>
                <a:gd name="T13" fmla="*/ 1266 h 1282"/>
                <a:gd name="T14" fmla="*/ 170 w 298"/>
                <a:gd name="T15" fmla="*/ 1266 h 1282"/>
                <a:gd name="T16" fmla="*/ 164 w 298"/>
                <a:gd name="T17" fmla="*/ 1272 h 1282"/>
                <a:gd name="T18" fmla="*/ 158 w 298"/>
                <a:gd name="T19" fmla="*/ 1276 h 1282"/>
                <a:gd name="T20" fmla="*/ 148 w 298"/>
                <a:gd name="T21" fmla="*/ 1280 h 1282"/>
                <a:gd name="T22" fmla="*/ 134 w 298"/>
                <a:gd name="T23" fmla="*/ 1282 h 1282"/>
                <a:gd name="T24" fmla="*/ 114 w 298"/>
                <a:gd name="T25" fmla="*/ 1282 h 1282"/>
                <a:gd name="T26" fmla="*/ 88 w 298"/>
                <a:gd name="T27" fmla="*/ 1276 h 1282"/>
                <a:gd name="T28" fmla="*/ 54 w 298"/>
                <a:gd name="T29" fmla="*/ 1266 h 1282"/>
                <a:gd name="T30" fmla="*/ 54 w 298"/>
                <a:gd name="T31" fmla="*/ 1266 h 1282"/>
                <a:gd name="T32" fmla="*/ 52 w 298"/>
                <a:gd name="T33" fmla="*/ 1192 h 1282"/>
                <a:gd name="T34" fmla="*/ 48 w 298"/>
                <a:gd name="T35" fmla="*/ 1116 h 1282"/>
                <a:gd name="T36" fmla="*/ 46 w 298"/>
                <a:gd name="T37" fmla="*/ 1022 h 1282"/>
                <a:gd name="T38" fmla="*/ 46 w 298"/>
                <a:gd name="T39" fmla="*/ 926 h 1282"/>
                <a:gd name="T40" fmla="*/ 48 w 298"/>
                <a:gd name="T41" fmla="*/ 832 h 1282"/>
                <a:gd name="T42" fmla="*/ 50 w 298"/>
                <a:gd name="T43" fmla="*/ 790 h 1282"/>
                <a:gd name="T44" fmla="*/ 54 w 298"/>
                <a:gd name="T45" fmla="*/ 752 h 1282"/>
                <a:gd name="T46" fmla="*/ 58 w 298"/>
                <a:gd name="T47" fmla="*/ 718 h 1282"/>
                <a:gd name="T48" fmla="*/ 64 w 298"/>
                <a:gd name="T49" fmla="*/ 694 h 1282"/>
                <a:gd name="T50" fmla="*/ 64 w 298"/>
                <a:gd name="T51" fmla="*/ 694 h 1282"/>
                <a:gd name="T52" fmla="*/ 54 w 298"/>
                <a:gd name="T53" fmla="*/ 636 h 1282"/>
                <a:gd name="T54" fmla="*/ 34 w 298"/>
                <a:gd name="T55" fmla="*/ 500 h 1282"/>
                <a:gd name="T56" fmla="*/ 22 w 298"/>
                <a:gd name="T57" fmla="*/ 416 h 1282"/>
                <a:gd name="T58" fmla="*/ 12 w 298"/>
                <a:gd name="T59" fmla="*/ 332 h 1282"/>
                <a:gd name="T60" fmla="*/ 4 w 298"/>
                <a:gd name="T61" fmla="*/ 252 h 1282"/>
                <a:gd name="T62" fmla="*/ 2 w 298"/>
                <a:gd name="T63" fmla="*/ 186 h 1282"/>
                <a:gd name="T64" fmla="*/ 2 w 298"/>
                <a:gd name="T65" fmla="*/ 186 h 1282"/>
                <a:gd name="T66" fmla="*/ 0 w 298"/>
                <a:gd name="T67" fmla="*/ 26 h 1282"/>
                <a:gd name="T68" fmla="*/ 0 w 298"/>
                <a:gd name="T69" fmla="*/ 26 h 1282"/>
                <a:gd name="T70" fmla="*/ 14 w 298"/>
                <a:gd name="T71" fmla="*/ 22 h 1282"/>
                <a:gd name="T72" fmla="*/ 50 w 298"/>
                <a:gd name="T73" fmla="*/ 14 h 1282"/>
                <a:gd name="T74" fmla="*/ 74 w 298"/>
                <a:gd name="T75" fmla="*/ 8 h 1282"/>
                <a:gd name="T76" fmla="*/ 102 w 298"/>
                <a:gd name="T77" fmla="*/ 4 h 1282"/>
                <a:gd name="T78" fmla="*/ 130 w 298"/>
                <a:gd name="T79" fmla="*/ 2 h 1282"/>
                <a:gd name="T80" fmla="*/ 160 w 298"/>
                <a:gd name="T81" fmla="*/ 0 h 1282"/>
                <a:gd name="T82" fmla="*/ 190 w 298"/>
                <a:gd name="T83" fmla="*/ 2 h 1282"/>
                <a:gd name="T84" fmla="*/ 218 w 298"/>
                <a:gd name="T85" fmla="*/ 8 h 1282"/>
                <a:gd name="T86" fmla="*/ 230 w 298"/>
                <a:gd name="T87" fmla="*/ 10 h 1282"/>
                <a:gd name="T88" fmla="*/ 242 w 298"/>
                <a:gd name="T89" fmla="*/ 16 h 1282"/>
                <a:gd name="T90" fmla="*/ 254 w 298"/>
                <a:gd name="T91" fmla="*/ 22 h 1282"/>
                <a:gd name="T92" fmla="*/ 264 w 298"/>
                <a:gd name="T93" fmla="*/ 28 h 1282"/>
                <a:gd name="T94" fmla="*/ 274 w 298"/>
                <a:gd name="T95" fmla="*/ 36 h 1282"/>
                <a:gd name="T96" fmla="*/ 282 w 298"/>
                <a:gd name="T97" fmla="*/ 46 h 1282"/>
                <a:gd name="T98" fmla="*/ 288 w 298"/>
                <a:gd name="T99" fmla="*/ 58 h 1282"/>
                <a:gd name="T100" fmla="*/ 292 w 298"/>
                <a:gd name="T101" fmla="*/ 70 h 1282"/>
                <a:gd name="T102" fmla="*/ 296 w 298"/>
                <a:gd name="T103" fmla="*/ 84 h 1282"/>
                <a:gd name="T104" fmla="*/ 298 w 298"/>
                <a:gd name="T105" fmla="*/ 100 h 1282"/>
                <a:gd name="T106" fmla="*/ 298 w 298"/>
                <a:gd name="T107" fmla="*/ 116 h 1282"/>
                <a:gd name="T108" fmla="*/ 296 w 298"/>
                <a:gd name="T109" fmla="*/ 136 h 1282"/>
                <a:gd name="T110" fmla="*/ 296 w 298"/>
                <a:gd name="T111" fmla="*/ 136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" h="1282">
                  <a:moveTo>
                    <a:pt x="296" y="136"/>
                  </a:moveTo>
                  <a:lnTo>
                    <a:pt x="296" y="136"/>
                  </a:lnTo>
                  <a:lnTo>
                    <a:pt x="258" y="370"/>
                  </a:lnTo>
                  <a:lnTo>
                    <a:pt x="230" y="558"/>
                  </a:lnTo>
                  <a:lnTo>
                    <a:pt x="218" y="640"/>
                  </a:lnTo>
                  <a:lnTo>
                    <a:pt x="210" y="700"/>
                  </a:lnTo>
                  <a:lnTo>
                    <a:pt x="170" y="1266"/>
                  </a:lnTo>
                  <a:lnTo>
                    <a:pt x="170" y="1266"/>
                  </a:lnTo>
                  <a:lnTo>
                    <a:pt x="164" y="1272"/>
                  </a:lnTo>
                  <a:lnTo>
                    <a:pt x="158" y="1276"/>
                  </a:lnTo>
                  <a:lnTo>
                    <a:pt x="148" y="1280"/>
                  </a:lnTo>
                  <a:lnTo>
                    <a:pt x="134" y="1282"/>
                  </a:lnTo>
                  <a:lnTo>
                    <a:pt x="114" y="1282"/>
                  </a:lnTo>
                  <a:lnTo>
                    <a:pt x="88" y="1276"/>
                  </a:lnTo>
                  <a:lnTo>
                    <a:pt x="54" y="1266"/>
                  </a:lnTo>
                  <a:lnTo>
                    <a:pt x="54" y="1266"/>
                  </a:lnTo>
                  <a:lnTo>
                    <a:pt x="52" y="1192"/>
                  </a:lnTo>
                  <a:lnTo>
                    <a:pt x="48" y="1116"/>
                  </a:lnTo>
                  <a:lnTo>
                    <a:pt x="46" y="1022"/>
                  </a:lnTo>
                  <a:lnTo>
                    <a:pt x="46" y="926"/>
                  </a:lnTo>
                  <a:lnTo>
                    <a:pt x="48" y="832"/>
                  </a:lnTo>
                  <a:lnTo>
                    <a:pt x="50" y="790"/>
                  </a:lnTo>
                  <a:lnTo>
                    <a:pt x="54" y="752"/>
                  </a:lnTo>
                  <a:lnTo>
                    <a:pt x="58" y="718"/>
                  </a:lnTo>
                  <a:lnTo>
                    <a:pt x="64" y="694"/>
                  </a:lnTo>
                  <a:lnTo>
                    <a:pt x="64" y="694"/>
                  </a:lnTo>
                  <a:lnTo>
                    <a:pt x="54" y="636"/>
                  </a:lnTo>
                  <a:lnTo>
                    <a:pt x="34" y="500"/>
                  </a:lnTo>
                  <a:lnTo>
                    <a:pt x="22" y="416"/>
                  </a:lnTo>
                  <a:lnTo>
                    <a:pt x="12" y="332"/>
                  </a:lnTo>
                  <a:lnTo>
                    <a:pt x="4" y="252"/>
                  </a:lnTo>
                  <a:lnTo>
                    <a:pt x="2" y="186"/>
                  </a:lnTo>
                  <a:lnTo>
                    <a:pt x="2" y="18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4" y="22"/>
                  </a:lnTo>
                  <a:lnTo>
                    <a:pt x="50" y="14"/>
                  </a:lnTo>
                  <a:lnTo>
                    <a:pt x="74" y="8"/>
                  </a:lnTo>
                  <a:lnTo>
                    <a:pt x="102" y="4"/>
                  </a:lnTo>
                  <a:lnTo>
                    <a:pt x="130" y="2"/>
                  </a:lnTo>
                  <a:lnTo>
                    <a:pt x="160" y="0"/>
                  </a:lnTo>
                  <a:lnTo>
                    <a:pt x="190" y="2"/>
                  </a:lnTo>
                  <a:lnTo>
                    <a:pt x="218" y="8"/>
                  </a:lnTo>
                  <a:lnTo>
                    <a:pt x="230" y="10"/>
                  </a:lnTo>
                  <a:lnTo>
                    <a:pt x="242" y="16"/>
                  </a:lnTo>
                  <a:lnTo>
                    <a:pt x="254" y="22"/>
                  </a:lnTo>
                  <a:lnTo>
                    <a:pt x="264" y="28"/>
                  </a:lnTo>
                  <a:lnTo>
                    <a:pt x="274" y="36"/>
                  </a:lnTo>
                  <a:lnTo>
                    <a:pt x="282" y="46"/>
                  </a:lnTo>
                  <a:lnTo>
                    <a:pt x="288" y="58"/>
                  </a:lnTo>
                  <a:lnTo>
                    <a:pt x="292" y="70"/>
                  </a:lnTo>
                  <a:lnTo>
                    <a:pt x="296" y="84"/>
                  </a:lnTo>
                  <a:lnTo>
                    <a:pt x="298" y="100"/>
                  </a:lnTo>
                  <a:lnTo>
                    <a:pt x="298" y="116"/>
                  </a:lnTo>
                  <a:lnTo>
                    <a:pt x="296" y="136"/>
                  </a:lnTo>
                  <a:lnTo>
                    <a:pt x="296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596" y="1443"/>
              <a:ext cx="470" cy="1276"/>
            </a:xfrm>
            <a:custGeom>
              <a:avLst/>
              <a:gdLst>
                <a:gd name="T0" fmla="*/ 302 w 470"/>
                <a:gd name="T1" fmla="*/ 0 h 1276"/>
                <a:gd name="T2" fmla="*/ 302 w 470"/>
                <a:gd name="T3" fmla="*/ 0 h 1276"/>
                <a:gd name="T4" fmla="*/ 328 w 470"/>
                <a:gd name="T5" fmla="*/ 6 h 1276"/>
                <a:gd name="T6" fmla="*/ 354 w 470"/>
                <a:gd name="T7" fmla="*/ 14 h 1276"/>
                <a:gd name="T8" fmla="*/ 384 w 470"/>
                <a:gd name="T9" fmla="*/ 24 h 1276"/>
                <a:gd name="T10" fmla="*/ 416 w 470"/>
                <a:gd name="T11" fmla="*/ 38 h 1276"/>
                <a:gd name="T12" fmla="*/ 442 w 470"/>
                <a:gd name="T13" fmla="*/ 52 h 1276"/>
                <a:gd name="T14" fmla="*/ 452 w 470"/>
                <a:gd name="T15" fmla="*/ 60 h 1276"/>
                <a:gd name="T16" fmla="*/ 462 w 470"/>
                <a:gd name="T17" fmla="*/ 68 h 1276"/>
                <a:gd name="T18" fmla="*/ 466 w 470"/>
                <a:gd name="T19" fmla="*/ 76 h 1276"/>
                <a:gd name="T20" fmla="*/ 470 w 470"/>
                <a:gd name="T21" fmla="*/ 84 h 1276"/>
                <a:gd name="T22" fmla="*/ 470 w 470"/>
                <a:gd name="T23" fmla="*/ 84 h 1276"/>
                <a:gd name="T24" fmla="*/ 468 w 470"/>
                <a:gd name="T25" fmla="*/ 98 h 1276"/>
                <a:gd name="T26" fmla="*/ 466 w 470"/>
                <a:gd name="T27" fmla="*/ 122 h 1276"/>
                <a:gd name="T28" fmla="*/ 454 w 470"/>
                <a:gd name="T29" fmla="*/ 192 h 1276"/>
                <a:gd name="T30" fmla="*/ 420 w 470"/>
                <a:gd name="T31" fmla="*/ 398 h 1276"/>
                <a:gd name="T32" fmla="*/ 384 w 470"/>
                <a:gd name="T33" fmla="*/ 624 h 1276"/>
                <a:gd name="T34" fmla="*/ 370 w 470"/>
                <a:gd name="T35" fmla="*/ 722 h 1276"/>
                <a:gd name="T36" fmla="*/ 362 w 470"/>
                <a:gd name="T37" fmla="*/ 796 h 1276"/>
                <a:gd name="T38" fmla="*/ 362 w 470"/>
                <a:gd name="T39" fmla="*/ 796 h 1276"/>
                <a:gd name="T40" fmla="*/ 366 w 470"/>
                <a:gd name="T41" fmla="*/ 860 h 1276"/>
                <a:gd name="T42" fmla="*/ 374 w 470"/>
                <a:gd name="T43" fmla="*/ 1004 h 1276"/>
                <a:gd name="T44" fmla="*/ 378 w 470"/>
                <a:gd name="T45" fmla="*/ 1082 h 1276"/>
                <a:gd name="T46" fmla="*/ 380 w 470"/>
                <a:gd name="T47" fmla="*/ 1152 h 1276"/>
                <a:gd name="T48" fmla="*/ 380 w 470"/>
                <a:gd name="T49" fmla="*/ 1204 h 1276"/>
                <a:gd name="T50" fmla="*/ 378 w 470"/>
                <a:gd name="T51" fmla="*/ 1222 h 1276"/>
                <a:gd name="T52" fmla="*/ 374 w 470"/>
                <a:gd name="T53" fmla="*/ 1232 h 1276"/>
                <a:gd name="T54" fmla="*/ 374 w 470"/>
                <a:gd name="T55" fmla="*/ 1232 h 1276"/>
                <a:gd name="T56" fmla="*/ 342 w 470"/>
                <a:gd name="T57" fmla="*/ 1244 h 1276"/>
                <a:gd name="T58" fmla="*/ 304 w 470"/>
                <a:gd name="T59" fmla="*/ 1254 h 1276"/>
                <a:gd name="T60" fmla="*/ 256 w 470"/>
                <a:gd name="T61" fmla="*/ 1264 h 1276"/>
                <a:gd name="T62" fmla="*/ 228 w 470"/>
                <a:gd name="T63" fmla="*/ 1268 h 1276"/>
                <a:gd name="T64" fmla="*/ 198 w 470"/>
                <a:gd name="T65" fmla="*/ 1272 h 1276"/>
                <a:gd name="T66" fmla="*/ 168 w 470"/>
                <a:gd name="T67" fmla="*/ 1274 h 1276"/>
                <a:gd name="T68" fmla="*/ 134 w 470"/>
                <a:gd name="T69" fmla="*/ 1276 h 1276"/>
                <a:gd name="T70" fmla="*/ 102 w 470"/>
                <a:gd name="T71" fmla="*/ 1274 h 1276"/>
                <a:gd name="T72" fmla="*/ 68 w 470"/>
                <a:gd name="T73" fmla="*/ 1272 h 1276"/>
                <a:gd name="T74" fmla="*/ 34 w 470"/>
                <a:gd name="T75" fmla="*/ 1266 h 1276"/>
                <a:gd name="T76" fmla="*/ 0 w 470"/>
                <a:gd name="T77" fmla="*/ 1258 h 1276"/>
                <a:gd name="T78" fmla="*/ 0 w 470"/>
                <a:gd name="T79" fmla="*/ 738 h 1276"/>
                <a:gd name="T80" fmla="*/ 302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302" y="0"/>
                  </a:moveTo>
                  <a:lnTo>
                    <a:pt x="302" y="0"/>
                  </a:lnTo>
                  <a:lnTo>
                    <a:pt x="328" y="6"/>
                  </a:lnTo>
                  <a:lnTo>
                    <a:pt x="354" y="14"/>
                  </a:lnTo>
                  <a:lnTo>
                    <a:pt x="384" y="24"/>
                  </a:lnTo>
                  <a:lnTo>
                    <a:pt x="416" y="38"/>
                  </a:lnTo>
                  <a:lnTo>
                    <a:pt x="442" y="52"/>
                  </a:lnTo>
                  <a:lnTo>
                    <a:pt x="452" y="60"/>
                  </a:lnTo>
                  <a:lnTo>
                    <a:pt x="462" y="68"/>
                  </a:lnTo>
                  <a:lnTo>
                    <a:pt x="466" y="76"/>
                  </a:lnTo>
                  <a:lnTo>
                    <a:pt x="470" y="84"/>
                  </a:lnTo>
                  <a:lnTo>
                    <a:pt x="470" y="84"/>
                  </a:lnTo>
                  <a:lnTo>
                    <a:pt x="468" y="98"/>
                  </a:lnTo>
                  <a:lnTo>
                    <a:pt x="466" y="122"/>
                  </a:lnTo>
                  <a:lnTo>
                    <a:pt x="454" y="192"/>
                  </a:lnTo>
                  <a:lnTo>
                    <a:pt x="420" y="398"/>
                  </a:lnTo>
                  <a:lnTo>
                    <a:pt x="384" y="624"/>
                  </a:lnTo>
                  <a:lnTo>
                    <a:pt x="370" y="722"/>
                  </a:lnTo>
                  <a:lnTo>
                    <a:pt x="362" y="796"/>
                  </a:lnTo>
                  <a:lnTo>
                    <a:pt x="362" y="796"/>
                  </a:lnTo>
                  <a:lnTo>
                    <a:pt x="366" y="860"/>
                  </a:lnTo>
                  <a:lnTo>
                    <a:pt x="374" y="1004"/>
                  </a:lnTo>
                  <a:lnTo>
                    <a:pt x="378" y="1082"/>
                  </a:lnTo>
                  <a:lnTo>
                    <a:pt x="380" y="1152"/>
                  </a:lnTo>
                  <a:lnTo>
                    <a:pt x="380" y="1204"/>
                  </a:lnTo>
                  <a:lnTo>
                    <a:pt x="378" y="1222"/>
                  </a:lnTo>
                  <a:lnTo>
                    <a:pt x="374" y="1232"/>
                  </a:lnTo>
                  <a:lnTo>
                    <a:pt x="374" y="1232"/>
                  </a:lnTo>
                  <a:lnTo>
                    <a:pt x="342" y="1244"/>
                  </a:lnTo>
                  <a:lnTo>
                    <a:pt x="304" y="1254"/>
                  </a:lnTo>
                  <a:lnTo>
                    <a:pt x="256" y="1264"/>
                  </a:lnTo>
                  <a:lnTo>
                    <a:pt x="228" y="1268"/>
                  </a:lnTo>
                  <a:lnTo>
                    <a:pt x="198" y="1272"/>
                  </a:lnTo>
                  <a:lnTo>
                    <a:pt x="168" y="1274"/>
                  </a:lnTo>
                  <a:lnTo>
                    <a:pt x="134" y="1276"/>
                  </a:lnTo>
                  <a:lnTo>
                    <a:pt x="102" y="1274"/>
                  </a:lnTo>
                  <a:lnTo>
                    <a:pt x="68" y="1272"/>
                  </a:lnTo>
                  <a:lnTo>
                    <a:pt x="34" y="1266"/>
                  </a:lnTo>
                  <a:lnTo>
                    <a:pt x="0" y="1258"/>
                  </a:lnTo>
                  <a:lnTo>
                    <a:pt x="0" y="738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126" y="1443"/>
              <a:ext cx="470" cy="1276"/>
            </a:xfrm>
            <a:custGeom>
              <a:avLst/>
              <a:gdLst>
                <a:gd name="T0" fmla="*/ 166 w 470"/>
                <a:gd name="T1" fmla="*/ 0 h 1276"/>
                <a:gd name="T2" fmla="*/ 166 w 470"/>
                <a:gd name="T3" fmla="*/ 0 h 1276"/>
                <a:gd name="T4" fmla="*/ 140 w 470"/>
                <a:gd name="T5" fmla="*/ 6 h 1276"/>
                <a:gd name="T6" fmla="*/ 114 w 470"/>
                <a:gd name="T7" fmla="*/ 14 h 1276"/>
                <a:gd name="T8" fmla="*/ 84 w 470"/>
                <a:gd name="T9" fmla="*/ 24 h 1276"/>
                <a:gd name="T10" fmla="*/ 54 w 470"/>
                <a:gd name="T11" fmla="*/ 38 h 1276"/>
                <a:gd name="T12" fmla="*/ 26 w 470"/>
                <a:gd name="T13" fmla="*/ 52 h 1276"/>
                <a:gd name="T14" fmla="*/ 16 w 470"/>
                <a:gd name="T15" fmla="*/ 60 h 1276"/>
                <a:gd name="T16" fmla="*/ 6 w 470"/>
                <a:gd name="T17" fmla="*/ 68 h 1276"/>
                <a:gd name="T18" fmla="*/ 2 w 470"/>
                <a:gd name="T19" fmla="*/ 76 h 1276"/>
                <a:gd name="T20" fmla="*/ 0 w 470"/>
                <a:gd name="T21" fmla="*/ 84 h 1276"/>
                <a:gd name="T22" fmla="*/ 0 w 470"/>
                <a:gd name="T23" fmla="*/ 84 h 1276"/>
                <a:gd name="T24" fmla="*/ 0 w 470"/>
                <a:gd name="T25" fmla="*/ 98 h 1276"/>
                <a:gd name="T26" fmla="*/ 2 w 470"/>
                <a:gd name="T27" fmla="*/ 122 h 1276"/>
                <a:gd name="T28" fmla="*/ 14 w 470"/>
                <a:gd name="T29" fmla="*/ 192 h 1276"/>
                <a:gd name="T30" fmla="*/ 48 w 470"/>
                <a:gd name="T31" fmla="*/ 398 h 1276"/>
                <a:gd name="T32" fmla="*/ 86 w 470"/>
                <a:gd name="T33" fmla="*/ 624 h 1276"/>
                <a:gd name="T34" fmla="*/ 100 w 470"/>
                <a:gd name="T35" fmla="*/ 722 h 1276"/>
                <a:gd name="T36" fmla="*/ 108 w 470"/>
                <a:gd name="T37" fmla="*/ 796 h 1276"/>
                <a:gd name="T38" fmla="*/ 108 w 470"/>
                <a:gd name="T39" fmla="*/ 796 h 1276"/>
                <a:gd name="T40" fmla="*/ 102 w 470"/>
                <a:gd name="T41" fmla="*/ 860 h 1276"/>
                <a:gd name="T42" fmla="*/ 94 w 470"/>
                <a:gd name="T43" fmla="*/ 1004 h 1276"/>
                <a:gd name="T44" fmla="*/ 90 w 470"/>
                <a:gd name="T45" fmla="*/ 1082 h 1276"/>
                <a:gd name="T46" fmla="*/ 88 w 470"/>
                <a:gd name="T47" fmla="*/ 1152 h 1276"/>
                <a:gd name="T48" fmla="*/ 88 w 470"/>
                <a:gd name="T49" fmla="*/ 1204 h 1276"/>
                <a:gd name="T50" fmla="*/ 90 w 470"/>
                <a:gd name="T51" fmla="*/ 1222 h 1276"/>
                <a:gd name="T52" fmla="*/ 94 w 470"/>
                <a:gd name="T53" fmla="*/ 1232 h 1276"/>
                <a:gd name="T54" fmla="*/ 94 w 470"/>
                <a:gd name="T55" fmla="*/ 1232 h 1276"/>
                <a:gd name="T56" fmla="*/ 126 w 470"/>
                <a:gd name="T57" fmla="*/ 1244 h 1276"/>
                <a:gd name="T58" fmla="*/ 164 w 470"/>
                <a:gd name="T59" fmla="*/ 1254 h 1276"/>
                <a:gd name="T60" fmla="*/ 212 w 470"/>
                <a:gd name="T61" fmla="*/ 1264 h 1276"/>
                <a:gd name="T62" fmla="*/ 240 w 470"/>
                <a:gd name="T63" fmla="*/ 1268 h 1276"/>
                <a:gd name="T64" fmla="*/ 270 w 470"/>
                <a:gd name="T65" fmla="*/ 1272 h 1276"/>
                <a:gd name="T66" fmla="*/ 302 w 470"/>
                <a:gd name="T67" fmla="*/ 1274 h 1276"/>
                <a:gd name="T68" fmla="*/ 334 w 470"/>
                <a:gd name="T69" fmla="*/ 1276 h 1276"/>
                <a:gd name="T70" fmla="*/ 366 w 470"/>
                <a:gd name="T71" fmla="*/ 1274 h 1276"/>
                <a:gd name="T72" fmla="*/ 400 w 470"/>
                <a:gd name="T73" fmla="*/ 1272 h 1276"/>
                <a:gd name="T74" fmla="*/ 434 w 470"/>
                <a:gd name="T75" fmla="*/ 1266 h 1276"/>
                <a:gd name="T76" fmla="*/ 470 w 470"/>
                <a:gd name="T77" fmla="*/ 1258 h 1276"/>
                <a:gd name="T78" fmla="*/ 470 w 470"/>
                <a:gd name="T79" fmla="*/ 738 h 1276"/>
                <a:gd name="T80" fmla="*/ 166 w 470"/>
                <a:gd name="T81" fmla="*/ 0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1276">
                  <a:moveTo>
                    <a:pt x="166" y="0"/>
                  </a:moveTo>
                  <a:lnTo>
                    <a:pt x="166" y="0"/>
                  </a:lnTo>
                  <a:lnTo>
                    <a:pt x="140" y="6"/>
                  </a:lnTo>
                  <a:lnTo>
                    <a:pt x="114" y="14"/>
                  </a:lnTo>
                  <a:lnTo>
                    <a:pt x="84" y="24"/>
                  </a:lnTo>
                  <a:lnTo>
                    <a:pt x="54" y="38"/>
                  </a:lnTo>
                  <a:lnTo>
                    <a:pt x="26" y="52"/>
                  </a:lnTo>
                  <a:lnTo>
                    <a:pt x="16" y="60"/>
                  </a:lnTo>
                  <a:lnTo>
                    <a:pt x="6" y="68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98"/>
                  </a:lnTo>
                  <a:lnTo>
                    <a:pt x="2" y="122"/>
                  </a:lnTo>
                  <a:lnTo>
                    <a:pt x="14" y="192"/>
                  </a:lnTo>
                  <a:lnTo>
                    <a:pt x="48" y="398"/>
                  </a:lnTo>
                  <a:lnTo>
                    <a:pt x="86" y="624"/>
                  </a:lnTo>
                  <a:lnTo>
                    <a:pt x="100" y="722"/>
                  </a:lnTo>
                  <a:lnTo>
                    <a:pt x="108" y="796"/>
                  </a:lnTo>
                  <a:lnTo>
                    <a:pt x="108" y="796"/>
                  </a:lnTo>
                  <a:lnTo>
                    <a:pt x="102" y="860"/>
                  </a:lnTo>
                  <a:lnTo>
                    <a:pt x="94" y="1004"/>
                  </a:lnTo>
                  <a:lnTo>
                    <a:pt x="90" y="1082"/>
                  </a:lnTo>
                  <a:lnTo>
                    <a:pt x="88" y="1152"/>
                  </a:lnTo>
                  <a:lnTo>
                    <a:pt x="88" y="1204"/>
                  </a:lnTo>
                  <a:lnTo>
                    <a:pt x="90" y="1222"/>
                  </a:lnTo>
                  <a:lnTo>
                    <a:pt x="94" y="1232"/>
                  </a:lnTo>
                  <a:lnTo>
                    <a:pt x="94" y="1232"/>
                  </a:lnTo>
                  <a:lnTo>
                    <a:pt x="126" y="1244"/>
                  </a:lnTo>
                  <a:lnTo>
                    <a:pt x="164" y="1254"/>
                  </a:lnTo>
                  <a:lnTo>
                    <a:pt x="212" y="1264"/>
                  </a:lnTo>
                  <a:lnTo>
                    <a:pt x="240" y="1268"/>
                  </a:lnTo>
                  <a:lnTo>
                    <a:pt x="270" y="1272"/>
                  </a:lnTo>
                  <a:lnTo>
                    <a:pt x="302" y="1274"/>
                  </a:lnTo>
                  <a:lnTo>
                    <a:pt x="334" y="1276"/>
                  </a:lnTo>
                  <a:lnTo>
                    <a:pt x="366" y="1274"/>
                  </a:lnTo>
                  <a:lnTo>
                    <a:pt x="400" y="1272"/>
                  </a:lnTo>
                  <a:lnTo>
                    <a:pt x="434" y="1266"/>
                  </a:lnTo>
                  <a:lnTo>
                    <a:pt x="470" y="1258"/>
                  </a:lnTo>
                  <a:lnTo>
                    <a:pt x="470" y="738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D4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360" y="1311"/>
              <a:ext cx="510" cy="858"/>
            </a:xfrm>
            <a:custGeom>
              <a:avLst/>
              <a:gdLst>
                <a:gd name="T0" fmla="*/ 0 w 510"/>
                <a:gd name="T1" fmla="*/ 106 h 858"/>
                <a:gd name="T2" fmla="*/ 40 w 510"/>
                <a:gd name="T3" fmla="*/ 96 h 858"/>
                <a:gd name="T4" fmla="*/ 78 w 510"/>
                <a:gd name="T5" fmla="*/ 8 h 858"/>
                <a:gd name="T6" fmla="*/ 78 w 510"/>
                <a:gd name="T7" fmla="*/ 8 h 858"/>
                <a:gd name="T8" fmla="*/ 82 w 510"/>
                <a:gd name="T9" fmla="*/ 4 h 858"/>
                <a:gd name="T10" fmla="*/ 86 w 510"/>
                <a:gd name="T11" fmla="*/ 0 h 858"/>
                <a:gd name="T12" fmla="*/ 92 w 510"/>
                <a:gd name="T13" fmla="*/ 0 h 858"/>
                <a:gd name="T14" fmla="*/ 98 w 510"/>
                <a:gd name="T15" fmla="*/ 2 h 858"/>
                <a:gd name="T16" fmla="*/ 106 w 510"/>
                <a:gd name="T17" fmla="*/ 8 h 858"/>
                <a:gd name="T18" fmla="*/ 116 w 510"/>
                <a:gd name="T19" fmla="*/ 20 h 858"/>
                <a:gd name="T20" fmla="*/ 126 w 510"/>
                <a:gd name="T21" fmla="*/ 40 h 858"/>
                <a:gd name="T22" fmla="*/ 126 w 510"/>
                <a:gd name="T23" fmla="*/ 40 h 858"/>
                <a:gd name="T24" fmla="*/ 154 w 510"/>
                <a:gd name="T25" fmla="*/ 104 h 858"/>
                <a:gd name="T26" fmla="*/ 154 w 510"/>
                <a:gd name="T27" fmla="*/ 104 h 858"/>
                <a:gd name="T28" fmla="*/ 158 w 510"/>
                <a:gd name="T29" fmla="*/ 108 h 858"/>
                <a:gd name="T30" fmla="*/ 170 w 510"/>
                <a:gd name="T31" fmla="*/ 120 h 858"/>
                <a:gd name="T32" fmla="*/ 188 w 510"/>
                <a:gd name="T33" fmla="*/ 132 h 858"/>
                <a:gd name="T34" fmla="*/ 200 w 510"/>
                <a:gd name="T35" fmla="*/ 140 h 858"/>
                <a:gd name="T36" fmla="*/ 212 w 510"/>
                <a:gd name="T37" fmla="*/ 144 h 858"/>
                <a:gd name="T38" fmla="*/ 226 w 510"/>
                <a:gd name="T39" fmla="*/ 150 h 858"/>
                <a:gd name="T40" fmla="*/ 242 w 510"/>
                <a:gd name="T41" fmla="*/ 152 h 858"/>
                <a:gd name="T42" fmla="*/ 258 w 510"/>
                <a:gd name="T43" fmla="*/ 152 h 858"/>
                <a:gd name="T44" fmla="*/ 276 w 510"/>
                <a:gd name="T45" fmla="*/ 150 h 858"/>
                <a:gd name="T46" fmla="*/ 294 w 510"/>
                <a:gd name="T47" fmla="*/ 146 h 858"/>
                <a:gd name="T48" fmla="*/ 314 w 510"/>
                <a:gd name="T49" fmla="*/ 136 h 858"/>
                <a:gd name="T50" fmla="*/ 334 w 510"/>
                <a:gd name="T51" fmla="*/ 124 h 858"/>
                <a:gd name="T52" fmla="*/ 356 w 510"/>
                <a:gd name="T53" fmla="*/ 106 h 858"/>
                <a:gd name="T54" fmla="*/ 378 w 510"/>
                <a:gd name="T55" fmla="*/ 52 h 858"/>
                <a:gd name="T56" fmla="*/ 378 w 510"/>
                <a:gd name="T57" fmla="*/ 52 h 858"/>
                <a:gd name="T58" fmla="*/ 382 w 510"/>
                <a:gd name="T59" fmla="*/ 38 h 858"/>
                <a:gd name="T60" fmla="*/ 388 w 510"/>
                <a:gd name="T61" fmla="*/ 26 h 858"/>
                <a:gd name="T62" fmla="*/ 396 w 510"/>
                <a:gd name="T63" fmla="*/ 16 h 858"/>
                <a:gd name="T64" fmla="*/ 404 w 510"/>
                <a:gd name="T65" fmla="*/ 6 h 858"/>
                <a:gd name="T66" fmla="*/ 408 w 510"/>
                <a:gd name="T67" fmla="*/ 4 h 858"/>
                <a:gd name="T68" fmla="*/ 414 w 510"/>
                <a:gd name="T69" fmla="*/ 4 h 858"/>
                <a:gd name="T70" fmla="*/ 420 w 510"/>
                <a:gd name="T71" fmla="*/ 6 h 858"/>
                <a:gd name="T72" fmla="*/ 424 w 510"/>
                <a:gd name="T73" fmla="*/ 10 h 858"/>
                <a:gd name="T74" fmla="*/ 430 w 510"/>
                <a:gd name="T75" fmla="*/ 18 h 858"/>
                <a:gd name="T76" fmla="*/ 436 w 510"/>
                <a:gd name="T77" fmla="*/ 28 h 858"/>
                <a:gd name="T78" fmla="*/ 436 w 510"/>
                <a:gd name="T79" fmla="*/ 28 h 858"/>
                <a:gd name="T80" fmla="*/ 454 w 510"/>
                <a:gd name="T81" fmla="*/ 66 h 858"/>
                <a:gd name="T82" fmla="*/ 464 w 510"/>
                <a:gd name="T83" fmla="*/ 82 h 858"/>
                <a:gd name="T84" fmla="*/ 470 w 510"/>
                <a:gd name="T85" fmla="*/ 88 h 858"/>
                <a:gd name="T86" fmla="*/ 470 w 510"/>
                <a:gd name="T87" fmla="*/ 88 h 858"/>
                <a:gd name="T88" fmla="*/ 510 w 510"/>
                <a:gd name="T89" fmla="*/ 110 h 858"/>
                <a:gd name="T90" fmla="*/ 236 w 510"/>
                <a:gd name="T91" fmla="*/ 858 h 858"/>
                <a:gd name="T92" fmla="*/ 0 w 510"/>
                <a:gd name="T93" fmla="*/ 106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0" h="858">
                  <a:moveTo>
                    <a:pt x="0" y="106"/>
                  </a:moveTo>
                  <a:lnTo>
                    <a:pt x="40" y="96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82" y="4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8" y="2"/>
                  </a:lnTo>
                  <a:lnTo>
                    <a:pt x="106" y="8"/>
                  </a:lnTo>
                  <a:lnTo>
                    <a:pt x="116" y="20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54" y="104"/>
                  </a:lnTo>
                  <a:lnTo>
                    <a:pt x="154" y="104"/>
                  </a:lnTo>
                  <a:lnTo>
                    <a:pt x="158" y="108"/>
                  </a:lnTo>
                  <a:lnTo>
                    <a:pt x="170" y="120"/>
                  </a:lnTo>
                  <a:lnTo>
                    <a:pt x="188" y="132"/>
                  </a:lnTo>
                  <a:lnTo>
                    <a:pt x="200" y="140"/>
                  </a:lnTo>
                  <a:lnTo>
                    <a:pt x="212" y="144"/>
                  </a:lnTo>
                  <a:lnTo>
                    <a:pt x="226" y="150"/>
                  </a:lnTo>
                  <a:lnTo>
                    <a:pt x="242" y="152"/>
                  </a:lnTo>
                  <a:lnTo>
                    <a:pt x="258" y="152"/>
                  </a:lnTo>
                  <a:lnTo>
                    <a:pt x="276" y="150"/>
                  </a:lnTo>
                  <a:lnTo>
                    <a:pt x="294" y="146"/>
                  </a:lnTo>
                  <a:lnTo>
                    <a:pt x="314" y="136"/>
                  </a:lnTo>
                  <a:lnTo>
                    <a:pt x="334" y="124"/>
                  </a:lnTo>
                  <a:lnTo>
                    <a:pt x="356" y="106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2" y="38"/>
                  </a:lnTo>
                  <a:lnTo>
                    <a:pt x="388" y="26"/>
                  </a:lnTo>
                  <a:lnTo>
                    <a:pt x="396" y="16"/>
                  </a:lnTo>
                  <a:lnTo>
                    <a:pt x="404" y="6"/>
                  </a:lnTo>
                  <a:lnTo>
                    <a:pt x="408" y="4"/>
                  </a:lnTo>
                  <a:lnTo>
                    <a:pt x="414" y="4"/>
                  </a:lnTo>
                  <a:lnTo>
                    <a:pt x="420" y="6"/>
                  </a:lnTo>
                  <a:lnTo>
                    <a:pt x="424" y="10"/>
                  </a:lnTo>
                  <a:lnTo>
                    <a:pt x="430" y="18"/>
                  </a:lnTo>
                  <a:lnTo>
                    <a:pt x="436" y="28"/>
                  </a:lnTo>
                  <a:lnTo>
                    <a:pt x="436" y="28"/>
                  </a:lnTo>
                  <a:lnTo>
                    <a:pt x="454" y="66"/>
                  </a:lnTo>
                  <a:lnTo>
                    <a:pt x="464" y="82"/>
                  </a:lnTo>
                  <a:lnTo>
                    <a:pt x="470" y="88"/>
                  </a:lnTo>
                  <a:lnTo>
                    <a:pt x="470" y="88"/>
                  </a:lnTo>
                  <a:lnTo>
                    <a:pt x="510" y="110"/>
                  </a:lnTo>
                  <a:lnTo>
                    <a:pt x="236" y="858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C1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546" y="1461"/>
              <a:ext cx="138" cy="130"/>
            </a:xfrm>
            <a:custGeom>
              <a:avLst/>
              <a:gdLst>
                <a:gd name="T0" fmla="*/ 0 w 138"/>
                <a:gd name="T1" fmla="*/ 0 h 130"/>
                <a:gd name="T2" fmla="*/ 0 w 138"/>
                <a:gd name="T3" fmla="*/ 0 h 130"/>
                <a:gd name="T4" fmla="*/ 10 w 138"/>
                <a:gd name="T5" fmla="*/ 2 h 130"/>
                <a:gd name="T6" fmla="*/ 40 w 138"/>
                <a:gd name="T7" fmla="*/ 4 h 130"/>
                <a:gd name="T8" fmla="*/ 60 w 138"/>
                <a:gd name="T9" fmla="*/ 6 h 130"/>
                <a:gd name="T10" fmla="*/ 84 w 138"/>
                <a:gd name="T11" fmla="*/ 6 h 130"/>
                <a:gd name="T12" fmla="*/ 110 w 138"/>
                <a:gd name="T13" fmla="*/ 4 h 130"/>
                <a:gd name="T14" fmla="*/ 138 w 138"/>
                <a:gd name="T15" fmla="*/ 0 h 130"/>
                <a:gd name="T16" fmla="*/ 138 w 138"/>
                <a:gd name="T17" fmla="*/ 0 h 130"/>
                <a:gd name="T18" fmla="*/ 138 w 138"/>
                <a:gd name="T19" fmla="*/ 20 h 130"/>
                <a:gd name="T20" fmla="*/ 138 w 138"/>
                <a:gd name="T21" fmla="*/ 42 h 130"/>
                <a:gd name="T22" fmla="*/ 136 w 138"/>
                <a:gd name="T23" fmla="*/ 66 h 130"/>
                <a:gd name="T24" fmla="*/ 130 w 138"/>
                <a:gd name="T25" fmla="*/ 90 h 130"/>
                <a:gd name="T26" fmla="*/ 126 w 138"/>
                <a:gd name="T27" fmla="*/ 102 h 130"/>
                <a:gd name="T28" fmla="*/ 120 w 138"/>
                <a:gd name="T29" fmla="*/ 112 h 130"/>
                <a:gd name="T30" fmla="*/ 114 w 138"/>
                <a:gd name="T31" fmla="*/ 120 h 130"/>
                <a:gd name="T32" fmla="*/ 106 w 138"/>
                <a:gd name="T33" fmla="*/ 126 h 130"/>
                <a:gd name="T34" fmla="*/ 96 w 138"/>
                <a:gd name="T35" fmla="*/ 130 h 130"/>
                <a:gd name="T36" fmla="*/ 84 w 138"/>
                <a:gd name="T37" fmla="*/ 130 h 130"/>
                <a:gd name="T38" fmla="*/ 84 w 138"/>
                <a:gd name="T39" fmla="*/ 130 h 130"/>
                <a:gd name="T40" fmla="*/ 72 w 138"/>
                <a:gd name="T41" fmla="*/ 130 h 130"/>
                <a:gd name="T42" fmla="*/ 62 w 138"/>
                <a:gd name="T43" fmla="*/ 126 h 130"/>
                <a:gd name="T44" fmla="*/ 52 w 138"/>
                <a:gd name="T45" fmla="*/ 120 h 130"/>
                <a:gd name="T46" fmla="*/ 44 w 138"/>
                <a:gd name="T47" fmla="*/ 114 h 130"/>
                <a:gd name="T48" fmla="*/ 34 w 138"/>
                <a:gd name="T49" fmla="*/ 106 h 130"/>
                <a:gd name="T50" fmla="*/ 28 w 138"/>
                <a:gd name="T51" fmla="*/ 98 h 130"/>
                <a:gd name="T52" fmla="*/ 16 w 138"/>
                <a:gd name="T53" fmla="*/ 78 h 130"/>
                <a:gd name="T54" fmla="*/ 6 w 138"/>
                <a:gd name="T55" fmla="*/ 56 h 130"/>
                <a:gd name="T56" fmla="*/ 2 w 138"/>
                <a:gd name="T57" fmla="*/ 36 h 130"/>
                <a:gd name="T58" fmla="*/ 0 w 138"/>
                <a:gd name="T59" fmla="*/ 16 h 130"/>
                <a:gd name="T60" fmla="*/ 0 w 138"/>
                <a:gd name="T61" fmla="*/ 0 h 130"/>
                <a:gd name="T62" fmla="*/ 0 w 138"/>
                <a:gd name="T6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0">
                  <a:moveTo>
                    <a:pt x="0" y="0"/>
                  </a:moveTo>
                  <a:lnTo>
                    <a:pt x="0" y="0"/>
                  </a:lnTo>
                  <a:lnTo>
                    <a:pt x="10" y="2"/>
                  </a:lnTo>
                  <a:lnTo>
                    <a:pt x="40" y="4"/>
                  </a:lnTo>
                  <a:lnTo>
                    <a:pt x="60" y="6"/>
                  </a:lnTo>
                  <a:lnTo>
                    <a:pt x="84" y="6"/>
                  </a:lnTo>
                  <a:lnTo>
                    <a:pt x="110" y="4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20"/>
                  </a:lnTo>
                  <a:lnTo>
                    <a:pt x="138" y="42"/>
                  </a:lnTo>
                  <a:lnTo>
                    <a:pt x="136" y="66"/>
                  </a:lnTo>
                  <a:lnTo>
                    <a:pt x="130" y="90"/>
                  </a:lnTo>
                  <a:lnTo>
                    <a:pt x="126" y="102"/>
                  </a:lnTo>
                  <a:lnTo>
                    <a:pt x="120" y="112"/>
                  </a:lnTo>
                  <a:lnTo>
                    <a:pt x="114" y="120"/>
                  </a:lnTo>
                  <a:lnTo>
                    <a:pt x="106" y="126"/>
                  </a:lnTo>
                  <a:lnTo>
                    <a:pt x="96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72" y="130"/>
                  </a:lnTo>
                  <a:lnTo>
                    <a:pt x="62" y="126"/>
                  </a:lnTo>
                  <a:lnTo>
                    <a:pt x="52" y="120"/>
                  </a:lnTo>
                  <a:lnTo>
                    <a:pt x="44" y="114"/>
                  </a:lnTo>
                  <a:lnTo>
                    <a:pt x="34" y="106"/>
                  </a:lnTo>
                  <a:lnTo>
                    <a:pt x="28" y="98"/>
                  </a:lnTo>
                  <a:lnTo>
                    <a:pt x="16" y="78"/>
                  </a:lnTo>
                  <a:lnTo>
                    <a:pt x="6" y="56"/>
                  </a:lnTo>
                  <a:lnTo>
                    <a:pt x="2" y="3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400" y="1307"/>
              <a:ext cx="178" cy="308"/>
            </a:xfrm>
            <a:custGeom>
              <a:avLst/>
              <a:gdLst>
                <a:gd name="T0" fmla="*/ 38 w 178"/>
                <a:gd name="T1" fmla="*/ 12 h 308"/>
                <a:gd name="T2" fmla="*/ 0 w 178"/>
                <a:gd name="T3" fmla="*/ 100 h 308"/>
                <a:gd name="T4" fmla="*/ 0 w 178"/>
                <a:gd name="T5" fmla="*/ 100 h 308"/>
                <a:gd name="T6" fmla="*/ 8 w 178"/>
                <a:gd name="T7" fmla="*/ 136 h 308"/>
                <a:gd name="T8" fmla="*/ 16 w 178"/>
                <a:gd name="T9" fmla="*/ 172 h 308"/>
                <a:gd name="T10" fmla="*/ 26 w 178"/>
                <a:gd name="T11" fmla="*/ 212 h 308"/>
                <a:gd name="T12" fmla="*/ 38 w 178"/>
                <a:gd name="T13" fmla="*/ 252 h 308"/>
                <a:gd name="T14" fmla="*/ 50 w 178"/>
                <a:gd name="T15" fmla="*/ 284 h 308"/>
                <a:gd name="T16" fmla="*/ 58 w 178"/>
                <a:gd name="T17" fmla="*/ 296 h 308"/>
                <a:gd name="T18" fmla="*/ 64 w 178"/>
                <a:gd name="T19" fmla="*/ 304 h 308"/>
                <a:gd name="T20" fmla="*/ 70 w 178"/>
                <a:gd name="T21" fmla="*/ 308 h 308"/>
                <a:gd name="T22" fmla="*/ 74 w 178"/>
                <a:gd name="T23" fmla="*/ 308 h 308"/>
                <a:gd name="T24" fmla="*/ 76 w 178"/>
                <a:gd name="T25" fmla="*/ 306 h 308"/>
                <a:gd name="T26" fmla="*/ 76 w 178"/>
                <a:gd name="T27" fmla="*/ 306 h 308"/>
                <a:gd name="T28" fmla="*/ 90 w 178"/>
                <a:gd name="T29" fmla="*/ 292 h 308"/>
                <a:gd name="T30" fmla="*/ 106 w 178"/>
                <a:gd name="T31" fmla="*/ 272 h 308"/>
                <a:gd name="T32" fmla="*/ 122 w 178"/>
                <a:gd name="T33" fmla="*/ 246 h 308"/>
                <a:gd name="T34" fmla="*/ 140 w 178"/>
                <a:gd name="T35" fmla="*/ 218 h 308"/>
                <a:gd name="T36" fmla="*/ 166 w 178"/>
                <a:gd name="T37" fmla="*/ 172 h 308"/>
                <a:gd name="T38" fmla="*/ 178 w 178"/>
                <a:gd name="T39" fmla="*/ 150 h 308"/>
                <a:gd name="T40" fmla="*/ 178 w 178"/>
                <a:gd name="T41" fmla="*/ 150 h 308"/>
                <a:gd name="T42" fmla="*/ 164 w 178"/>
                <a:gd name="T43" fmla="*/ 142 h 308"/>
                <a:gd name="T44" fmla="*/ 150 w 178"/>
                <a:gd name="T45" fmla="*/ 130 h 308"/>
                <a:gd name="T46" fmla="*/ 132 w 178"/>
                <a:gd name="T47" fmla="*/ 116 h 308"/>
                <a:gd name="T48" fmla="*/ 114 w 178"/>
                <a:gd name="T49" fmla="*/ 96 h 308"/>
                <a:gd name="T50" fmla="*/ 98 w 178"/>
                <a:gd name="T51" fmla="*/ 72 h 308"/>
                <a:gd name="T52" fmla="*/ 90 w 178"/>
                <a:gd name="T53" fmla="*/ 58 h 308"/>
                <a:gd name="T54" fmla="*/ 84 w 178"/>
                <a:gd name="T55" fmla="*/ 44 h 308"/>
                <a:gd name="T56" fmla="*/ 78 w 178"/>
                <a:gd name="T57" fmla="*/ 28 h 308"/>
                <a:gd name="T58" fmla="*/ 74 w 178"/>
                <a:gd name="T59" fmla="*/ 12 h 308"/>
                <a:gd name="T60" fmla="*/ 74 w 178"/>
                <a:gd name="T61" fmla="*/ 12 h 308"/>
                <a:gd name="T62" fmla="*/ 70 w 178"/>
                <a:gd name="T63" fmla="*/ 8 h 308"/>
                <a:gd name="T64" fmla="*/ 62 w 178"/>
                <a:gd name="T65" fmla="*/ 2 h 308"/>
                <a:gd name="T66" fmla="*/ 56 w 178"/>
                <a:gd name="T67" fmla="*/ 0 h 308"/>
                <a:gd name="T68" fmla="*/ 50 w 178"/>
                <a:gd name="T69" fmla="*/ 0 h 308"/>
                <a:gd name="T70" fmla="*/ 44 w 178"/>
                <a:gd name="T71" fmla="*/ 4 h 308"/>
                <a:gd name="T72" fmla="*/ 38 w 178"/>
                <a:gd name="T73" fmla="*/ 12 h 308"/>
                <a:gd name="T74" fmla="*/ 38 w 178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8" h="308">
                  <a:moveTo>
                    <a:pt x="38" y="12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8" y="136"/>
                  </a:lnTo>
                  <a:lnTo>
                    <a:pt x="16" y="172"/>
                  </a:lnTo>
                  <a:lnTo>
                    <a:pt x="26" y="212"/>
                  </a:lnTo>
                  <a:lnTo>
                    <a:pt x="38" y="252"/>
                  </a:lnTo>
                  <a:lnTo>
                    <a:pt x="50" y="284"/>
                  </a:lnTo>
                  <a:lnTo>
                    <a:pt x="58" y="296"/>
                  </a:lnTo>
                  <a:lnTo>
                    <a:pt x="64" y="304"/>
                  </a:lnTo>
                  <a:lnTo>
                    <a:pt x="70" y="308"/>
                  </a:lnTo>
                  <a:lnTo>
                    <a:pt x="74" y="308"/>
                  </a:lnTo>
                  <a:lnTo>
                    <a:pt x="76" y="306"/>
                  </a:lnTo>
                  <a:lnTo>
                    <a:pt x="76" y="306"/>
                  </a:lnTo>
                  <a:lnTo>
                    <a:pt x="90" y="292"/>
                  </a:lnTo>
                  <a:lnTo>
                    <a:pt x="106" y="272"/>
                  </a:lnTo>
                  <a:lnTo>
                    <a:pt x="122" y="246"/>
                  </a:lnTo>
                  <a:lnTo>
                    <a:pt x="140" y="218"/>
                  </a:lnTo>
                  <a:lnTo>
                    <a:pt x="166" y="172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64" y="142"/>
                  </a:lnTo>
                  <a:lnTo>
                    <a:pt x="150" y="130"/>
                  </a:lnTo>
                  <a:lnTo>
                    <a:pt x="132" y="116"/>
                  </a:lnTo>
                  <a:lnTo>
                    <a:pt x="114" y="96"/>
                  </a:lnTo>
                  <a:lnTo>
                    <a:pt x="98" y="72"/>
                  </a:lnTo>
                  <a:lnTo>
                    <a:pt x="90" y="58"/>
                  </a:lnTo>
                  <a:lnTo>
                    <a:pt x="84" y="44"/>
                  </a:lnTo>
                  <a:lnTo>
                    <a:pt x="78" y="28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0" y="8"/>
                  </a:lnTo>
                  <a:lnTo>
                    <a:pt x="62" y="2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4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654" y="1307"/>
              <a:ext cx="176" cy="308"/>
            </a:xfrm>
            <a:custGeom>
              <a:avLst/>
              <a:gdLst>
                <a:gd name="T0" fmla="*/ 138 w 176"/>
                <a:gd name="T1" fmla="*/ 12 h 308"/>
                <a:gd name="T2" fmla="*/ 176 w 176"/>
                <a:gd name="T3" fmla="*/ 100 h 308"/>
                <a:gd name="T4" fmla="*/ 176 w 176"/>
                <a:gd name="T5" fmla="*/ 100 h 308"/>
                <a:gd name="T6" fmla="*/ 170 w 176"/>
                <a:gd name="T7" fmla="*/ 136 h 308"/>
                <a:gd name="T8" fmla="*/ 162 w 176"/>
                <a:gd name="T9" fmla="*/ 172 h 308"/>
                <a:gd name="T10" fmla="*/ 150 w 176"/>
                <a:gd name="T11" fmla="*/ 212 h 308"/>
                <a:gd name="T12" fmla="*/ 140 w 176"/>
                <a:gd name="T13" fmla="*/ 252 h 308"/>
                <a:gd name="T14" fmla="*/ 126 w 176"/>
                <a:gd name="T15" fmla="*/ 284 h 308"/>
                <a:gd name="T16" fmla="*/ 120 w 176"/>
                <a:gd name="T17" fmla="*/ 296 h 308"/>
                <a:gd name="T18" fmla="*/ 114 w 176"/>
                <a:gd name="T19" fmla="*/ 304 h 308"/>
                <a:gd name="T20" fmla="*/ 108 w 176"/>
                <a:gd name="T21" fmla="*/ 308 h 308"/>
                <a:gd name="T22" fmla="*/ 104 w 176"/>
                <a:gd name="T23" fmla="*/ 308 h 308"/>
                <a:gd name="T24" fmla="*/ 100 w 176"/>
                <a:gd name="T25" fmla="*/ 306 h 308"/>
                <a:gd name="T26" fmla="*/ 100 w 176"/>
                <a:gd name="T27" fmla="*/ 306 h 308"/>
                <a:gd name="T28" fmla="*/ 88 w 176"/>
                <a:gd name="T29" fmla="*/ 292 h 308"/>
                <a:gd name="T30" fmla="*/ 72 w 176"/>
                <a:gd name="T31" fmla="*/ 272 h 308"/>
                <a:gd name="T32" fmla="*/ 54 w 176"/>
                <a:gd name="T33" fmla="*/ 246 h 308"/>
                <a:gd name="T34" fmla="*/ 38 w 176"/>
                <a:gd name="T35" fmla="*/ 218 h 308"/>
                <a:gd name="T36" fmla="*/ 10 w 176"/>
                <a:gd name="T37" fmla="*/ 172 h 308"/>
                <a:gd name="T38" fmla="*/ 0 w 176"/>
                <a:gd name="T39" fmla="*/ 150 h 308"/>
                <a:gd name="T40" fmla="*/ 0 w 176"/>
                <a:gd name="T41" fmla="*/ 150 h 308"/>
                <a:gd name="T42" fmla="*/ 14 w 176"/>
                <a:gd name="T43" fmla="*/ 142 h 308"/>
                <a:gd name="T44" fmla="*/ 28 w 176"/>
                <a:gd name="T45" fmla="*/ 130 h 308"/>
                <a:gd name="T46" fmla="*/ 46 w 176"/>
                <a:gd name="T47" fmla="*/ 116 h 308"/>
                <a:gd name="T48" fmla="*/ 64 w 176"/>
                <a:gd name="T49" fmla="*/ 96 h 308"/>
                <a:gd name="T50" fmla="*/ 80 w 176"/>
                <a:gd name="T51" fmla="*/ 72 h 308"/>
                <a:gd name="T52" fmla="*/ 88 w 176"/>
                <a:gd name="T53" fmla="*/ 58 h 308"/>
                <a:gd name="T54" fmla="*/ 94 w 176"/>
                <a:gd name="T55" fmla="*/ 44 h 308"/>
                <a:gd name="T56" fmla="*/ 98 w 176"/>
                <a:gd name="T57" fmla="*/ 28 h 308"/>
                <a:gd name="T58" fmla="*/ 102 w 176"/>
                <a:gd name="T59" fmla="*/ 12 h 308"/>
                <a:gd name="T60" fmla="*/ 102 w 176"/>
                <a:gd name="T61" fmla="*/ 12 h 308"/>
                <a:gd name="T62" fmla="*/ 106 w 176"/>
                <a:gd name="T63" fmla="*/ 8 h 308"/>
                <a:gd name="T64" fmla="*/ 116 w 176"/>
                <a:gd name="T65" fmla="*/ 2 h 308"/>
                <a:gd name="T66" fmla="*/ 122 w 176"/>
                <a:gd name="T67" fmla="*/ 0 h 308"/>
                <a:gd name="T68" fmla="*/ 128 w 176"/>
                <a:gd name="T69" fmla="*/ 0 h 308"/>
                <a:gd name="T70" fmla="*/ 134 w 176"/>
                <a:gd name="T71" fmla="*/ 4 h 308"/>
                <a:gd name="T72" fmla="*/ 138 w 176"/>
                <a:gd name="T73" fmla="*/ 12 h 308"/>
                <a:gd name="T74" fmla="*/ 138 w 176"/>
                <a:gd name="T75" fmla="*/ 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308">
                  <a:moveTo>
                    <a:pt x="138" y="12"/>
                  </a:moveTo>
                  <a:lnTo>
                    <a:pt x="176" y="100"/>
                  </a:lnTo>
                  <a:lnTo>
                    <a:pt x="176" y="100"/>
                  </a:lnTo>
                  <a:lnTo>
                    <a:pt x="170" y="136"/>
                  </a:lnTo>
                  <a:lnTo>
                    <a:pt x="162" y="172"/>
                  </a:lnTo>
                  <a:lnTo>
                    <a:pt x="150" y="212"/>
                  </a:lnTo>
                  <a:lnTo>
                    <a:pt x="140" y="252"/>
                  </a:lnTo>
                  <a:lnTo>
                    <a:pt x="126" y="284"/>
                  </a:lnTo>
                  <a:lnTo>
                    <a:pt x="120" y="296"/>
                  </a:lnTo>
                  <a:lnTo>
                    <a:pt x="114" y="304"/>
                  </a:lnTo>
                  <a:lnTo>
                    <a:pt x="108" y="308"/>
                  </a:lnTo>
                  <a:lnTo>
                    <a:pt x="104" y="308"/>
                  </a:lnTo>
                  <a:lnTo>
                    <a:pt x="100" y="306"/>
                  </a:lnTo>
                  <a:lnTo>
                    <a:pt x="100" y="306"/>
                  </a:lnTo>
                  <a:lnTo>
                    <a:pt x="88" y="292"/>
                  </a:lnTo>
                  <a:lnTo>
                    <a:pt x="72" y="272"/>
                  </a:lnTo>
                  <a:lnTo>
                    <a:pt x="54" y="246"/>
                  </a:lnTo>
                  <a:lnTo>
                    <a:pt x="38" y="218"/>
                  </a:lnTo>
                  <a:lnTo>
                    <a:pt x="10" y="172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4" y="142"/>
                  </a:lnTo>
                  <a:lnTo>
                    <a:pt x="28" y="130"/>
                  </a:lnTo>
                  <a:lnTo>
                    <a:pt x="46" y="116"/>
                  </a:lnTo>
                  <a:lnTo>
                    <a:pt x="64" y="96"/>
                  </a:lnTo>
                  <a:lnTo>
                    <a:pt x="80" y="72"/>
                  </a:lnTo>
                  <a:lnTo>
                    <a:pt x="88" y="58"/>
                  </a:lnTo>
                  <a:lnTo>
                    <a:pt x="94" y="44"/>
                  </a:lnTo>
                  <a:lnTo>
                    <a:pt x="98" y="28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6" y="8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4" y="4"/>
                  </a:lnTo>
                  <a:lnTo>
                    <a:pt x="138" y="12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8D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526" y="1523"/>
              <a:ext cx="150" cy="598"/>
            </a:xfrm>
            <a:custGeom>
              <a:avLst/>
              <a:gdLst>
                <a:gd name="T0" fmla="*/ 58 w 150"/>
                <a:gd name="T1" fmla="*/ 48 h 598"/>
                <a:gd name="T2" fmla="*/ 0 w 150"/>
                <a:gd name="T3" fmla="*/ 384 h 598"/>
                <a:gd name="T4" fmla="*/ 0 w 150"/>
                <a:gd name="T5" fmla="*/ 384 h 598"/>
                <a:gd name="T6" fmla="*/ 4 w 150"/>
                <a:gd name="T7" fmla="*/ 408 h 598"/>
                <a:gd name="T8" fmla="*/ 12 w 150"/>
                <a:gd name="T9" fmla="*/ 464 h 598"/>
                <a:gd name="T10" fmla="*/ 26 w 150"/>
                <a:gd name="T11" fmla="*/ 528 h 598"/>
                <a:gd name="T12" fmla="*/ 34 w 150"/>
                <a:gd name="T13" fmla="*/ 556 h 598"/>
                <a:gd name="T14" fmla="*/ 42 w 150"/>
                <a:gd name="T15" fmla="*/ 578 h 598"/>
                <a:gd name="T16" fmla="*/ 42 w 150"/>
                <a:gd name="T17" fmla="*/ 578 h 598"/>
                <a:gd name="T18" fmla="*/ 46 w 150"/>
                <a:gd name="T19" fmla="*/ 586 h 598"/>
                <a:gd name="T20" fmla="*/ 50 w 150"/>
                <a:gd name="T21" fmla="*/ 592 h 598"/>
                <a:gd name="T22" fmla="*/ 56 w 150"/>
                <a:gd name="T23" fmla="*/ 596 h 598"/>
                <a:gd name="T24" fmla="*/ 62 w 150"/>
                <a:gd name="T25" fmla="*/ 598 h 598"/>
                <a:gd name="T26" fmla="*/ 66 w 150"/>
                <a:gd name="T27" fmla="*/ 598 h 598"/>
                <a:gd name="T28" fmla="*/ 72 w 150"/>
                <a:gd name="T29" fmla="*/ 598 h 598"/>
                <a:gd name="T30" fmla="*/ 84 w 150"/>
                <a:gd name="T31" fmla="*/ 594 h 598"/>
                <a:gd name="T32" fmla="*/ 96 w 150"/>
                <a:gd name="T33" fmla="*/ 586 h 598"/>
                <a:gd name="T34" fmla="*/ 108 w 150"/>
                <a:gd name="T35" fmla="*/ 576 h 598"/>
                <a:gd name="T36" fmla="*/ 118 w 150"/>
                <a:gd name="T37" fmla="*/ 562 h 598"/>
                <a:gd name="T38" fmla="*/ 128 w 150"/>
                <a:gd name="T39" fmla="*/ 548 h 598"/>
                <a:gd name="T40" fmla="*/ 128 w 150"/>
                <a:gd name="T41" fmla="*/ 548 h 598"/>
                <a:gd name="T42" fmla="*/ 132 w 150"/>
                <a:gd name="T43" fmla="*/ 538 h 598"/>
                <a:gd name="T44" fmla="*/ 136 w 150"/>
                <a:gd name="T45" fmla="*/ 520 h 598"/>
                <a:gd name="T46" fmla="*/ 142 w 150"/>
                <a:gd name="T47" fmla="*/ 468 h 598"/>
                <a:gd name="T48" fmla="*/ 146 w 150"/>
                <a:gd name="T49" fmla="*/ 398 h 598"/>
                <a:gd name="T50" fmla="*/ 150 w 150"/>
                <a:gd name="T51" fmla="*/ 320 h 598"/>
                <a:gd name="T52" fmla="*/ 150 w 150"/>
                <a:gd name="T53" fmla="*/ 238 h 598"/>
                <a:gd name="T54" fmla="*/ 150 w 150"/>
                <a:gd name="T55" fmla="*/ 160 h 598"/>
                <a:gd name="T56" fmla="*/ 146 w 150"/>
                <a:gd name="T57" fmla="*/ 94 h 598"/>
                <a:gd name="T58" fmla="*/ 144 w 150"/>
                <a:gd name="T59" fmla="*/ 68 h 598"/>
                <a:gd name="T60" fmla="*/ 140 w 150"/>
                <a:gd name="T61" fmla="*/ 48 h 598"/>
                <a:gd name="T62" fmla="*/ 140 w 150"/>
                <a:gd name="T63" fmla="*/ 48 h 598"/>
                <a:gd name="T64" fmla="*/ 138 w 150"/>
                <a:gd name="T65" fmla="*/ 32 h 598"/>
                <a:gd name="T66" fmla="*/ 132 w 150"/>
                <a:gd name="T67" fmla="*/ 20 h 598"/>
                <a:gd name="T68" fmla="*/ 128 w 150"/>
                <a:gd name="T69" fmla="*/ 12 h 598"/>
                <a:gd name="T70" fmla="*/ 122 w 150"/>
                <a:gd name="T71" fmla="*/ 6 h 598"/>
                <a:gd name="T72" fmla="*/ 116 w 150"/>
                <a:gd name="T73" fmla="*/ 2 h 598"/>
                <a:gd name="T74" fmla="*/ 110 w 150"/>
                <a:gd name="T75" fmla="*/ 0 h 598"/>
                <a:gd name="T76" fmla="*/ 104 w 150"/>
                <a:gd name="T77" fmla="*/ 0 h 598"/>
                <a:gd name="T78" fmla="*/ 98 w 150"/>
                <a:gd name="T79" fmla="*/ 4 h 598"/>
                <a:gd name="T80" fmla="*/ 86 w 150"/>
                <a:gd name="T81" fmla="*/ 12 h 598"/>
                <a:gd name="T82" fmla="*/ 74 w 150"/>
                <a:gd name="T83" fmla="*/ 24 h 598"/>
                <a:gd name="T84" fmla="*/ 64 w 150"/>
                <a:gd name="T85" fmla="*/ 36 h 598"/>
                <a:gd name="T86" fmla="*/ 58 w 150"/>
                <a:gd name="T87" fmla="*/ 48 h 598"/>
                <a:gd name="T88" fmla="*/ 58 w 150"/>
                <a:gd name="T89" fmla="*/ 4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0" h="598">
                  <a:moveTo>
                    <a:pt x="58" y="48"/>
                  </a:moveTo>
                  <a:lnTo>
                    <a:pt x="0" y="384"/>
                  </a:lnTo>
                  <a:lnTo>
                    <a:pt x="0" y="384"/>
                  </a:lnTo>
                  <a:lnTo>
                    <a:pt x="4" y="408"/>
                  </a:lnTo>
                  <a:lnTo>
                    <a:pt x="12" y="464"/>
                  </a:lnTo>
                  <a:lnTo>
                    <a:pt x="26" y="528"/>
                  </a:lnTo>
                  <a:lnTo>
                    <a:pt x="34" y="556"/>
                  </a:lnTo>
                  <a:lnTo>
                    <a:pt x="42" y="578"/>
                  </a:lnTo>
                  <a:lnTo>
                    <a:pt x="42" y="578"/>
                  </a:lnTo>
                  <a:lnTo>
                    <a:pt x="46" y="586"/>
                  </a:lnTo>
                  <a:lnTo>
                    <a:pt x="50" y="592"/>
                  </a:lnTo>
                  <a:lnTo>
                    <a:pt x="56" y="596"/>
                  </a:lnTo>
                  <a:lnTo>
                    <a:pt x="62" y="598"/>
                  </a:lnTo>
                  <a:lnTo>
                    <a:pt x="66" y="598"/>
                  </a:lnTo>
                  <a:lnTo>
                    <a:pt x="72" y="598"/>
                  </a:lnTo>
                  <a:lnTo>
                    <a:pt x="84" y="594"/>
                  </a:lnTo>
                  <a:lnTo>
                    <a:pt x="96" y="586"/>
                  </a:lnTo>
                  <a:lnTo>
                    <a:pt x="108" y="576"/>
                  </a:lnTo>
                  <a:lnTo>
                    <a:pt x="118" y="562"/>
                  </a:lnTo>
                  <a:lnTo>
                    <a:pt x="128" y="548"/>
                  </a:lnTo>
                  <a:lnTo>
                    <a:pt x="128" y="548"/>
                  </a:lnTo>
                  <a:lnTo>
                    <a:pt x="132" y="538"/>
                  </a:lnTo>
                  <a:lnTo>
                    <a:pt x="136" y="520"/>
                  </a:lnTo>
                  <a:lnTo>
                    <a:pt x="142" y="468"/>
                  </a:lnTo>
                  <a:lnTo>
                    <a:pt x="146" y="398"/>
                  </a:lnTo>
                  <a:lnTo>
                    <a:pt x="150" y="320"/>
                  </a:lnTo>
                  <a:lnTo>
                    <a:pt x="150" y="238"/>
                  </a:lnTo>
                  <a:lnTo>
                    <a:pt x="150" y="160"/>
                  </a:lnTo>
                  <a:lnTo>
                    <a:pt x="146" y="94"/>
                  </a:lnTo>
                  <a:lnTo>
                    <a:pt x="144" y="6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38" y="32"/>
                  </a:lnTo>
                  <a:lnTo>
                    <a:pt x="132" y="20"/>
                  </a:lnTo>
                  <a:lnTo>
                    <a:pt x="128" y="12"/>
                  </a:lnTo>
                  <a:lnTo>
                    <a:pt x="122" y="6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8" y="4"/>
                  </a:lnTo>
                  <a:lnTo>
                    <a:pt x="86" y="12"/>
                  </a:lnTo>
                  <a:lnTo>
                    <a:pt x="74" y="24"/>
                  </a:lnTo>
                  <a:lnTo>
                    <a:pt x="64" y="36"/>
                  </a:lnTo>
                  <a:lnTo>
                    <a:pt x="58" y="48"/>
                  </a:lnTo>
                  <a:lnTo>
                    <a:pt x="58" y="48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578" y="1407"/>
              <a:ext cx="436" cy="1294"/>
            </a:xfrm>
            <a:custGeom>
              <a:avLst/>
              <a:gdLst>
                <a:gd name="T0" fmla="*/ 276 w 436"/>
                <a:gd name="T1" fmla="*/ 0 h 1294"/>
                <a:gd name="T2" fmla="*/ 276 w 436"/>
                <a:gd name="T3" fmla="*/ 0 h 1294"/>
                <a:gd name="T4" fmla="*/ 336 w 436"/>
                <a:gd name="T5" fmla="*/ 18 h 1294"/>
                <a:gd name="T6" fmla="*/ 380 w 436"/>
                <a:gd name="T7" fmla="*/ 34 h 1294"/>
                <a:gd name="T8" fmla="*/ 398 w 436"/>
                <a:gd name="T9" fmla="*/ 42 h 1294"/>
                <a:gd name="T10" fmla="*/ 406 w 436"/>
                <a:gd name="T11" fmla="*/ 50 h 1294"/>
                <a:gd name="T12" fmla="*/ 436 w 436"/>
                <a:gd name="T13" fmla="*/ 258 h 1294"/>
                <a:gd name="T14" fmla="*/ 292 w 436"/>
                <a:gd name="T15" fmla="*/ 252 h 1294"/>
                <a:gd name="T16" fmla="*/ 362 w 436"/>
                <a:gd name="T17" fmla="*/ 336 h 1294"/>
                <a:gd name="T18" fmla="*/ 18 w 436"/>
                <a:gd name="T19" fmla="*/ 816 h 1294"/>
                <a:gd name="T20" fmla="*/ 18 w 436"/>
                <a:gd name="T21" fmla="*/ 1294 h 1294"/>
                <a:gd name="T22" fmla="*/ 0 w 436"/>
                <a:gd name="T23" fmla="*/ 774 h 1294"/>
                <a:gd name="T24" fmla="*/ 276 w 436"/>
                <a:gd name="T25" fmla="*/ 0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6" h="1294">
                  <a:moveTo>
                    <a:pt x="276" y="0"/>
                  </a:moveTo>
                  <a:lnTo>
                    <a:pt x="276" y="0"/>
                  </a:lnTo>
                  <a:lnTo>
                    <a:pt x="336" y="18"/>
                  </a:lnTo>
                  <a:lnTo>
                    <a:pt x="380" y="34"/>
                  </a:lnTo>
                  <a:lnTo>
                    <a:pt x="398" y="42"/>
                  </a:lnTo>
                  <a:lnTo>
                    <a:pt x="406" y="50"/>
                  </a:lnTo>
                  <a:lnTo>
                    <a:pt x="436" y="258"/>
                  </a:lnTo>
                  <a:lnTo>
                    <a:pt x="292" y="252"/>
                  </a:lnTo>
                  <a:lnTo>
                    <a:pt x="362" y="336"/>
                  </a:lnTo>
                  <a:lnTo>
                    <a:pt x="18" y="816"/>
                  </a:lnTo>
                  <a:lnTo>
                    <a:pt x="18" y="1294"/>
                  </a:lnTo>
                  <a:lnTo>
                    <a:pt x="0" y="774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218" y="1407"/>
              <a:ext cx="390" cy="762"/>
            </a:xfrm>
            <a:custGeom>
              <a:avLst/>
              <a:gdLst>
                <a:gd name="T0" fmla="*/ 154 w 390"/>
                <a:gd name="T1" fmla="*/ 0 h 762"/>
                <a:gd name="T2" fmla="*/ 390 w 390"/>
                <a:gd name="T3" fmla="*/ 762 h 762"/>
                <a:gd name="T4" fmla="*/ 64 w 390"/>
                <a:gd name="T5" fmla="*/ 340 h 762"/>
                <a:gd name="T6" fmla="*/ 146 w 390"/>
                <a:gd name="T7" fmla="*/ 252 h 762"/>
                <a:gd name="T8" fmla="*/ 0 w 390"/>
                <a:gd name="T9" fmla="*/ 258 h 762"/>
                <a:gd name="T10" fmla="*/ 24 w 390"/>
                <a:gd name="T11" fmla="*/ 48 h 762"/>
                <a:gd name="T12" fmla="*/ 154 w 390"/>
                <a:gd name="T1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" h="762">
                  <a:moveTo>
                    <a:pt x="154" y="0"/>
                  </a:moveTo>
                  <a:lnTo>
                    <a:pt x="390" y="762"/>
                  </a:lnTo>
                  <a:lnTo>
                    <a:pt x="64" y="340"/>
                  </a:lnTo>
                  <a:lnTo>
                    <a:pt x="146" y="252"/>
                  </a:lnTo>
                  <a:lnTo>
                    <a:pt x="0" y="258"/>
                  </a:lnTo>
                  <a:lnTo>
                    <a:pt x="24" y="48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656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5260" y="2021"/>
              <a:ext cx="478" cy="564"/>
            </a:xfrm>
            <a:custGeom>
              <a:avLst/>
              <a:gdLst>
                <a:gd name="T0" fmla="*/ 156 w 478"/>
                <a:gd name="T1" fmla="*/ 0 h 564"/>
                <a:gd name="T2" fmla="*/ 478 w 478"/>
                <a:gd name="T3" fmla="*/ 172 h 564"/>
                <a:gd name="T4" fmla="*/ 296 w 478"/>
                <a:gd name="T5" fmla="*/ 564 h 564"/>
                <a:gd name="T6" fmla="*/ 0 w 478"/>
                <a:gd name="T7" fmla="*/ 396 h 564"/>
                <a:gd name="T8" fmla="*/ 156 w 478"/>
                <a:gd name="T9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64">
                  <a:moveTo>
                    <a:pt x="156" y="0"/>
                  </a:moveTo>
                  <a:lnTo>
                    <a:pt x="478" y="172"/>
                  </a:lnTo>
                  <a:lnTo>
                    <a:pt x="296" y="564"/>
                  </a:lnTo>
                  <a:lnTo>
                    <a:pt x="0" y="39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755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5426" y="2303"/>
              <a:ext cx="242" cy="192"/>
            </a:xfrm>
            <a:custGeom>
              <a:avLst/>
              <a:gdLst>
                <a:gd name="T0" fmla="*/ 62 w 242"/>
                <a:gd name="T1" fmla="*/ 8 h 192"/>
                <a:gd name="T2" fmla="*/ 100 w 242"/>
                <a:gd name="T3" fmla="*/ 0 h 192"/>
                <a:gd name="T4" fmla="*/ 114 w 242"/>
                <a:gd name="T5" fmla="*/ 2 h 192"/>
                <a:gd name="T6" fmla="*/ 140 w 242"/>
                <a:gd name="T7" fmla="*/ 14 h 192"/>
                <a:gd name="T8" fmla="*/ 186 w 242"/>
                <a:gd name="T9" fmla="*/ 26 h 192"/>
                <a:gd name="T10" fmla="*/ 182 w 242"/>
                <a:gd name="T11" fmla="*/ 38 h 192"/>
                <a:gd name="T12" fmla="*/ 174 w 242"/>
                <a:gd name="T13" fmla="*/ 42 h 192"/>
                <a:gd name="T14" fmla="*/ 166 w 242"/>
                <a:gd name="T15" fmla="*/ 44 h 192"/>
                <a:gd name="T16" fmla="*/ 152 w 242"/>
                <a:gd name="T17" fmla="*/ 42 h 192"/>
                <a:gd name="T18" fmla="*/ 160 w 242"/>
                <a:gd name="T19" fmla="*/ 48 h 192"/>
                <a:gd name="T20" fmla="*/ 192 w 242"/>
                <a:gd name="T21" fmla="*/ 68 h 192"/>
                <a:gd name="T22" fmla="*/ 220 w 242"/>
                <a:gd name="T23" fmla="*/ 80 h 192"/>
                <a:gd name="T24" fmla="*/ 236 w 242"/>
                <a:gd name="T25" fmla="*/ 82 h 192"/>
                <a:gd name="T26" fmla="*/ 240 w 242"/>
                <a:gd name="T27" fmla="*/ 88 h 192"/>
                <a:gd name="T28" fmla="*/ 240 w 242"/>
                <a:gd name="T29" fmla="*/ 98 h 192"/>
                <a:gd name="T30" fmla="*/ 230 w 242"/>
                <a:gd name="T31" fmla="*/ 106 h 192"/>
                <a:gd name="T32" fmla="*/ 216 w 242"/>
                <a:gd name="T33" fmla="*/ 108 h 192"/>
                <a:gd name="T34" fmla="*/ 234 w 242"/>
                <a:gd name="T35" fmla="*/ 118 h 192"/>
                <a:gd name="T36" fmla="*/ 238 w 242"/>
                <a:gd name="T37" fmla="*/ 124 h 192"/>
                <a:gd name="T38" fmla="*/ 236 w 242"/>
                <a:gd name="T39" fmla="*/ 130 h 192"/>
                <a:gd name="T40" fmla="*/ 218 w 242"/>
                <a:gd name="T41" fmla="*/ 138 h 192"/>
                <a:gd name="T42" fmla="*/ 206 w 242"/>
                <a:gd name="T43" fmla="*/ 138 h 192"/>
                <a:gd name="T44" fmla="*/ 210 w 242"/>
                <a:gd name="T45" fmla="*/ 140 h 192"/>
                <a:gd name="T46" fmla="*/ 220 w 242"/>
                <a:gd name="T47" fmla="*/ 152 h 192"/>
                <a:gd name="T48" fmla="*/ 224 w 242"/>
                <a:gd name="T49" fmla="*/ 160 h 192"/>
                <a:gd name="T50" fmla="*/ 220 w 242"/>
                <a:gd name="T51" fmla="*/ 164 h 192"/>
                <a:gd name="T52" fmla="*/ 210 w 242"/>
                <a:gd name="T53" fmla="*/ 170 h 192"/>
                <a:gd name="T54" fmla="*/ 184 w 242"/>
                <a:gd name="T55" fmla="*/ 166 h 192"/>
                <a:gd name="T56" fmla="*/ 186 w 242"/>
                <a:gd name="T57" fmla="*/ 168 h 192"/>
                <a:gd name="T58" fmla="*/ 194 w 242"/>
                <a:gd name="T59" fmla="*/ 182 h 192"/>
                <a:gd name="T60" fmla="*/ 192 w 242"/>
                <a:gd name="T61" fmla="*/ 188 h 192"/>
                <a:gd name="T62" fmla="*/ 186 w 242"/>
                <a:gd name="T63" fmla="*/ 192 h 192"/>
                <a:gd name="T64" fmla="*/ 152 w 242"/>
                <a:gd name="T65" fmla="*/ 192 h 192"/>
                <a:gd name="T66" fmla="*/ 102 w 242"/>
                <a:gd name="T67" fmla="*/ 178 h 192"/>
                <a:gd name="T68" fmla="*/ 84 w 242"/>
                <a:gd name="T69" fmla="*/ 170 h 192"/>
                <a:gd name="T70" fmla="*/ 42 w 242"/>
                <a:gd name="T71" fmla="*/ 138 h 192"/>
                <a:gd name="T72" fmla="*/ 8 w 242"/>
                <a:gd name="T73" fmla="*/ 114 h 192"/>
                <a:gd name="T74" fmla="*/ 4 w 242"/>
                <a:gd name="T75" fmla="*/ 98 h 192"/>
                <a:gd name="T76" fmla="*/ 0 w 242"/>
                <a:gd name="T77" fmla="*/ 64 h 192"/>
                <a:gd name="T78" fmla="*/ 4 w 242"/>
                <a:gd name="T79" fmla="*/ 46 h 192"/>
                <a:gd name="T80" fmla="*/ 14 w 242"/>
                <a:gd name="T81" fmla="*/ 30 h 192"/>
                <a:gd name="T82" fmla="*/ 32 w 242"/>
                <a:gd name="T83" fmla="*/ 16 h 192"/>
                <a:gd name="T84" fmla="*/ 62 w 242"/>
                <a:gd name="T85" fmla="*/ 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192">
                  <a:moveTo>
                    <a:pt x="62" y="8"/>
                  </a:moveTo>
                  <a:lnTo>
                    <a:pt x="62" y="8"/>
                  </a:lnTo>
                  <a:lnTo>
                    <a:pt x="82" y="2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40" y="14"/>
                  </a:lnTo>
                  <a:lnTo>
                    <a:pt x="186" y="26"/>
                  </a:lnTo>
                  <a:lnTo>
                    <a:pt x="186" y="26"/>
                  </a:lnTo>
                  <a:lnTo>
                    <a:pt x="186" y="32"/>
                  </a:lnTo>
                  <a:lnTo>
                    <a:pt x="182" y="38"/>
                  </a:lnTo>
                  <a:lnTo>
                    <a:pt x="178" y="40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66" y="44"/>
                  </a:lnTo>
                  <a:lnTo>
                    <a:pt x="158" y="44"/>
                  </a:lnTo>
                  <a:lnTo>
                    <a:pt x="152" y="42"/>
                  </a:lnTo>
                  <a:lnTo>
                    <a:pt x="152" y="42"/>
                  </a:lnTo>
                  <a:lnTo>
                    <a:pt x="160" y="48"/>
                  </a:lnTo>
                  <a:lnTo>
                    <a:pt x="178" y="62"/>
                  </a:lnTo>
                  <a:lnTo>
                    <a:pt x="192" y="68"/>
                  </a:lnTo>
                  <a:lnTo>
                    <a:pt x="206" y="74"/>
                  </a:lnTo>
                  <a:lnTo>
                    <a:pt x="220" y="80"/>
                  </a:lnTo>
                  <a:lnTo>
                    <a:pt x="236" y="82"/>
                  </a:lnTo>
                  <a:lnTo>
                    <a:pt x="236" y="82"/>
                  </a:lnTo>
                  <a:lnTo>
                    <a:pt x="238" y="86"/>
                  </a:lnTo>
                  <a:lnTo>
                    <a:pt x="240" y="88"/>
                  </a:lnTo>
                  <a:lnTo>
                    <a:pt x="242" y="94"/>
                  </a:lnTo>
                  <a:lnTo>
                    <a:pt x="240" y="98"/>
                  </a:lnTo>
                  <a:lnTo>
                    <a:pt x="238" y="102"/>
                  </a:lnTo>
                  <a:lnTo>
                    <a:pt x="230" y="106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26" y="112"/>
                  </a:lnTo>
                  <a:lnTo>
                    <a:pt x="234" y="118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6" y="130"/>
                  </a:lnTo>
                  <a:lnTo>
                    <a:pt x="230" y="136"/>
                  </a:lnTo>
                  <a:lnTo>
                    <a:pt x="218" y="138"/>
                  </a:lnTo>
                  <a:lnTo>
                    <a:pt x="212" y="138"/>
                  </a:lnTo>
                  <a:lnTo>
                    <a:pt x="206" y="138"/>
                  </a:lnTo>
                  <a:lnTo>
                    <a:pt x="206" y="138"/>
                  </a:lnTo>
                  <a:lnTo>
                    <a:pt x="210" y="140"/>
                  </a:lnTo>
                  <a:lnTo>
                    <a:pt x="216" y="148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4" y="160"/>
                  </a:lnTo>
                  <a:lnTo>
                    <a:pt x="220" y="164"/>
                  </a:lnTo>
                  <a:lnTo>
                    <a:pt x="220" y="164"/>
                  </a:lnTo>
                  <a:lnTo>
                    <a:pt x="216" y="168"/>
                  </a:lnTo>
                  <a:lnTo>
                    <a:pt x="210" y="170"/>
                  </a:lnTo>
                  <a:lnTo>
                    <a:pt x="198" y="170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86" y="168"/>
                  </a:lnTo>
                  <a:lnTo>
                    <a:pt x="192" y="174"/>
                  </a:lnTo>
                  <a:lnTo>
                    <a:pt x="194" y="182"/>
                  </a:lnTo>
                  <a:lnTo>
                    <a:pt x="194" y="186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86" y="192"/>
                  </a:lnTo>
                  <a:lnTo>
                    <a:pt x="176" y="192"/>
                  </a:lnTo>
                  <a:lnTo>
                    <a:pt x="152" y="192"/>
                  </a:lnTo>
                  <a:lnTo>
                    <a:pt x="124" y="186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84" y="170"/>
                  </a:lnTo>
                  <a:lnTo>
                    <a:pt x="68" y="15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4" y="98"/>
                  </a:lnTo>
                  <a:lnTo>
                    <a:pt x="2" y="82"/>
                  </a:lnTo>
                  <a:lnTo>
                    <a:pt x="0" y="64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38"/>
                  </a:lnTo>
                  <a:lnTo>
                    <a:pt x="14" y="30"/>
                  </a:lnTo>
                  <a:lnTo>
                    <a:pt x="22" y="22"/>
                  </a:lnTo>
                  <a:lnTo>
                    <a:pt x="32" y="16"/>
                  </a:lnTo>
                  <a:lnTo>
                    <a:pt x="46" y="10"/>
                  </a:lnTo>
                  <a:lnTo>
                    <a:pt x="62" y="8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5006" y="2051"/>
              <a:ext cx="492" cy="370"/>
            </a:xfrm>
            <a:custGeom>
              <a:avLst/>
              <a:gdLst>
                <a:gd name="T0" fmla="*/ 96 w 492"/>
                <a:gd name="T1" fmla="*/ 4 h 370"/>
                <a:gd name="T2" fmla="*/ 96 w 492"/>
                <a:gd name="T3" fmla="*/ 4 h 370"/>
                <a:gd name="T4" fmla="*/ 116 w 492"/>
                <a:gd name="T5" fmla="*/ 14 h 370"/>
                <a:gd name="T6" fmla="*/ 154 w 492"/>
                <a:gd name="T7" fmla="*/ 36 h 370"/>
                <a:gd name="T8" fmla="*/ 260 w 492"/>
                <a:gd name="T9" fmla="*/ 100 h 370"/>
                <a:gd name="T10" fmla="*/ 374 w 492"/>
                <a:gd name="T11" fmla="*/ 172 h 370"/>
                <a:gd name="T12" fmla="*/ 460 w 492"/>
                <a:gd name="T13" fmla="*/ 228 h 370"/>
                <a:gd name="T14" fmla="*/ 460 w 492"/>
                <a:gd name="T15" fmla="*/ 228 h 370"/>
                <a:gd name="T16" fmla="*/ 474 w 492"/>
                <a:gd name="T17" fmla="*/ 238 h 370"/>
                <a:gd name="T18" fmla="*/ 482 w 492"/>
                <a:gd name="T19" fmla="*/ 250 h 370"/>
                <a:gd name="T20" fmla="*/ 488 w 492"/>
                <a:gd name="T21" fmla="*/ 262 h 370"/>
                <a:gd name="T22" fmla="*/ 492 w 492"/>
                <a:gd name="T23" fmla="*/ 274 h 370"/>
                <a:gd name="T24" fmla="*/ 492 w 492"/>
                <a:gd name="T25" fmla="*/ 286 h 370"/>
                <a:gd name="T26" fmla="*/ 490 w 492"/>
                <a:gd name="T27" fmla="*/ 298 h 370"/>
                <a:gd name="T28" fmla="*/ 486 w 492"/>
                <a:gd name="T29" fmla="*/ 310 h 370"/>
                <a:gd name="T30" fmla="*/ 480 w 492"/>
                <a:gd name="T31" fmla="*/ 322 h 370"/>
                <a:gd name="T32" fmla="*/ 474 w 492"/>
                <a:gd name="T33" fmla="*/ 334 h 370"/>
                <a:gd name="T34" fmla="*/ 466 w 492"/>
                <a:gd name="T35" fmla="*/ 344 h 370"/>
                <a:gd name="T36" fmla="*/ 458 w 492"/>
                <a:gd name="T37" fmla="*/ 352 h 370"/>
                <a:gd name="T38" fmla="*/ 448 w 492"/>
                <a:gd name="T39" fmla="*/ 360 h 370"/>
                <a:gd name="T40" fmla="*/ 440 w 492"/>
                <a:gd name="T41" fmla="*/ 364 h 370"/>
                <a:gd name="T42" fmla="*/ 430 w 492"/>
                <a:gd name="T43" fmla="*/ 368 h 370"/>
                <a:gd name="T44" fmla="*/ 422 w 492"/>
                <a:gd name="T45" fmla="*/ 370 h 370"/>
                <a:gd name="T46" fmla="*/ 416 w 492"/>
                <a:gd name="T47" fmla="*/ 370 h 370"/>
                <a:gd name="T48" fmla="*/ 416 w 492"/>
                <a:gd name="T49" fmla="*/ 370 h 370"/>
                <a:gd name="T50" fmla="*/ 392 w 492"/>
                <a:gd name="T51" fmla="*/ 358 h 370"/>
                <a:gd name="T52" fmla="*/ 350 w 492"/>
                <a:gd name="T53" fmla="*/ 334 h 370"/>
                <a:gd name="T54" fmla="*/ 234 w 492"/>
                <a:gd name="T55" fmla="*/ 262 h 370"/>
                <a:gd name="T56" fmla="*/ 114 w 492"/>
                <a:gd name="T57" fmla="*/ 186 h 370"/>
                <a:gd name="T58" fmla="*/ 64 w 492"/>
                <a:gd name="T59" fmla="*/ 156 h 370"/>
                <a:gd name="T60" fmla="*/ 32 w 492"/>
                <a:gd name="T61" fmla="*/ 138 h 370"/>
                <a:gd name="T62" fmla="*/ 32 w 492"/>
                <a:gd name="T63" fmla="*/ 138 h 370"/>
                <a:gd name="T64" fmla="*/ 20 w 492"/>
                <a:gd name="T65" fmla="*/ 130 h 370"/>
                <a:gd name="T66" fmla="*/ 12 w 492"/>
                <a:gd name="T67" fmla="*/ 122 h 370"/>
                <a:gd name="T68" fmla="*/ 6 w 492"/>
                <a:gd name="T69" fmla="*/ 112 h 370"/>
                <a:gd name="T70" fmla="*/ 2 w 492"/>
                <a:gd name="T71" fmla="*/ 100 h 370"/>
                <a:gd name="T72" fmla="*/ 0 w 492"/>
                <a:gd name="T73" fmla="*/ 86 h 370"/>
                <a:gd name="T74" fmla="*/ 2 w 492"/>
                <a:gd name="T75" fmla="*/ 74 h 370"/>
                <a:gd name="T76" fmla="*/ 4 w 492"/>
                <a:gd name="T77" fmla="*/ 62 h 370"/>
                <a:gd name="T78" fmla="*/ 8 w 492"/>
                <a:gd name="T79" fmla="*/ 48 h 370"/>
                <a:gd name="T80" fmla="*/ 14 w 492"/>
                <a:gd name="T81" fmla="*/ 36 h 370"/>
                <a:gd name="T82" fmla="*/ 22 w 492"/>
                <a:gd name="T83" fmla="*/ 26 h 370"/>
                <a:gd name="T84" fmla="*/ 30 w 492"/>
                <a:gd name="T85" fmla="*/ 16 h 370"/>
                <a:gd name="T86" fmla="*/ 42 w 492"/>
                <a:gd name="T87" fmla="*/ 8 h 370"/>
                <a:gd name="T88" fmla="*/ 52 w 492"/>
                <a:gd name="T89" fmla="*/ 4 h 370"/>
                <a:gd name="T90" fmla="*/ 66 w 492"/>
                <a:gd name="T91" fmla="*/ 0 h 370"/>
                <a:gd name="T92" fmla="*/ 80 w 492"/>
                <a:gd name="T93" fmla="*/ 0 h 370"/>
                <a:gd name="T94" fmla="*/ 96 w 492"/>
                <a:gd name="T95" fmla="*/ 4 h 370"/>
                <a:gd name="T96" fmla="*/ 96 w 492"/>
                <a:gd name="T97" fmla="*/ 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2" h="370">
                  <a:moveTo>
                    <a:pt x="96" y="4"/>
                  </a:moveTo>
                  <a:lnTo>
                    <a:pt x="96" y="4"/>
                  </a:lnTo>
                  <a:lnTo>
                    <a:pt x="116" y="14"/>
                  </a:lnTo>
                  <a:lnTo>
                    <a:pt x="154" y="36"/>
                  </a:lnTo>
                  <a:lnTo>
                    <a:pt x="260" y="100"/>
                  </a:lnTo>
                  <a:lnTo>
                    <a:pt x="374" y="172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74" y="238"/>
                  </a:lnTo>
                  <a:lnTo>
                    <a:pt x="482" y="250"/>
                  </a:lnTo>
                  <a:lnTo>
                    <a:pt x="488" y="262"/>
                  </a:lnTo>
                  <a:lnTo>
                    <a:pt x="492" y="274"/>
                  </a:lnTo>
                  <a:lnTo>
                    <a:pt x="492" y="286"/>
                  </a:lnTo>
                  <a:lnTo>
                    <a:pt x="490" y="298"/>
                  </a:lnTo>
                  <a:lnTo>
                    <a:pt x="486" y="310"/>
                  </a:lnTo>
                  <a:lnTo>
                    <a:pt x="480" y="322"/>
                  </a:lnTo>
                  <a:lnTo>
                    <a:pt x="474" y="334"/>
                  </a:lnTo>
                  <a:lnTo>
                    <a:pt x="466" y="344"/>
                  </a:lnTo>
                  <a:lnTo>
                    <a:pt x="458" y="352"/>
                  </a:lnTo>
                  <a:lnTo>
                    <a:pt x="448" y="360"/>
                  </a:lnTo>
                  <a:lnTo>
                    <a:pt x="440" y="364"/>
                  </a:lnTo>
                  <a:lnTo>
                    <a:pt x="430" y="368"/>
                  </a:lnTo>
                  <a:lnTo>
                    <a:pt x="422" y="370"/>
                  </a:lnTo>
                  <a:lnTo>
                    <a:pt x="416" y="370"/>
                  </a:lnTo>
                  <a:lnTo>
                    <a:pt x="416" y="370"/>
                  </a:lnTo>
                  <a:lnTo>
                    <a:pt x="392" y="358"/>
                  </a:lnTo>
                  <a:lnTo>
                    <a:pt x="350" y="334"/>
                  </a:lnTo>
                  <a:lnTo>
                    <a:pt x="234" y="262"/>
                  </a:lnTo>
                  <a:lnTo>
                    <a:pt x="114" y="186"/>
                  </a:lnTo>
                  <a:lnTo>
                    <a:pt x="64" y="15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20" y="130"/>
                  </a:lnTo>
                  <a:lnTo>
                    <a:pt x="12" y="122"/>
                  </a:lnTo>
                  <a:lnTo>
                    <a:pt x="6" y="112"/>
                  </a:lnTo>
                  <a:lnTo>
                    <a:pt x="2" y="100"/>
                  </a:lnTo>
                  <a:lnTo>
                    <a:pt x="0" y="86"/>
                  </a:lnTo>
                  <a:lnTo>
                    <a:pt x="2" y="74"/>
                  </a:lnTo>
                  <a:lnTo>
                    <a:pt x="4" y="62"/>
                  </a:lnTo>
                  <a:lnTo>
                    <a:pt x="8" y="48"/>
                  </a:lnTo>
                  <a:lnTo>
                    <a:pt x="14" y="36"/>
                  </a:lnTo>
                  <a:lnTo>
                    <a:pt x="22" y="26"/>
                  </a:lnTo>
                  <a:lnTo>
                    <a:pt x="30" y="16"/>
                  </a:lnTo>
                  <a:lnTo>
                    <a:pt x="42" y="8"/>
                  </a:lnTo>
                  <a:lnTo>
                    <a:pt x="52" y="4"/>
                  </a:lnTo>
                  <a:lnTo>
                    <a:pt x="66" y="0"/>
                  </a:lnTo>
                  <a:lnTo>
                    <a:pt x="80" y="0"/>
                  </a:lnTo>
                  <a:lnTo>
                    <a:pt x="96" y="4"/>
                  </a:lnTo>
                  <a:lnTo>
                    <a:pt x="96" y="4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5284" y="635"/>
              <a:ext cx="678" cy="742"/>
            </a:xfrm>
            <a:custGeom>
              <a:avLst/>
              <a:gdLst>
                <a:gd name="T0" fmla="*/ 640 w 678"/>
                <a:gd name="T1" fmla="*/ 284 h 742"/>
                <a:gd name="T2" fmla="*/ 626 w 678"/>
                <a:gd name="T3" fmla="*/ 284 h 742"/>
                <a:gd name="T4" fmla="*/ 632 w 678"/>
                <a:gd name="T5" fmla="*/ 226 h 742"/>
                <a:gd name="T6" fmla="*/ 630 w 678"/>
                <a:gd name="T7" fmla="*/ 196 h 742"/>
                <a:gd name="T8" fmla="*/ 624 w 678"/>
                <a:gd name="T9" fmla="*/ 168 h 742"/>
                <a:gd name="T10" fmla="*/ 598 w 678"/>
                <a:gd name="T11" fmla="*/ 120 h 742"/>
                <a:gd name="T12" fmla="*/ 560 w 678"/>
                <a:gd name="T13" fmla="*/ 82 h 742"/>
                <a:gd name="T14" fmla="*/ 516 w 678"/>
                <a:gd name="T15" fmla="*/ 50 h 742"/>
                <a:gd name="T16" fmla="*/ 466 w 678"/>
                <a:gd name="T17" fmla="*/ 26 h 742"/>
                <a:gd name="T18" fmla="*/ 416 w 678"/>
                <a:gd name="T19" fmla="*/ 12 h 742"/>
                <a:gd name="T20" fmla="*/ 372 w 678"/>
                <a:gd name="T21" fmla="*/ 2 h 742"/>
                <a:gd name="T22" fmla="*/ 338 w 678"/>
                <a:gd name="T23" fmla="*/ 0 h 742"/>
                <a:gd name="T24" fmla="*/ 322 w 678"/>
                <a:gd name="T25" fmla="*/ 0 h 742"/>
                <a:gd name="T26" fmla="*/ 282 w 678"/>
                <a:gd name="T27" fmla="*/ 6 h 742"/>
                <a:gd name="T28" fmla="*/ 236 w 678"/>
                <a:gd name="T29" fmla="*/ 18 h 742"/>
                <a:gd name="T30" fmla="*/ 186 w 678"/>
                <a:gd name="T31" fmla="*/ 38 h 742"/>
                <a:gd name="T32" fmla="*/ 138 w 678"/>
                <a:gd name="T33" fmla="*/ 64 h 742"/>
                <a:gd name="T34" fmla="*/ 96 w 678"/>
                <a:gd name="T35" fmla="*/ 100 h 742"/>
                <a:gd name="T36" fmla="*/ 64 w 678"/>
                <a:gd name="T37" fmla="*/ 144 h 742"/>
                <a:gd name="T38" fmla="*/ 48 w 678"/>
                <a:gd name="T39" fmla="*/ 182 h 742"/>
                <a:gd name="T40" fmla="*/ 44 w 678"/>
                <a:gd name="T41" fmla="*/ 212 h 742"/>
                <a:gd name="T42" fmla="*/ 44 w 678"/>
                <a:gd name="T43" fmla="*/ 226 h 742"/>
                <a:gd name="T44" fmla="*/ 50 w 678"/>
                <a:gd name="T45" fmla="*/ 284 h 742"/>
                <a:gd name="T46" fmla="*/ 38 w 678"/>
                <a:gd name="T47" fmla="*/ 284 h 742"/>
                <a:gd name="T48" fmla="*/ 18 w 678"/>
                <a:gd name="T49" fmla="*/ 294 h 742"/>
                <a:gd name="T50" fmla="*/ 6 w 678"/>
                <a:gd name="T51" fmla="*/ 314 h 742"/>
                <a:gd name="T52" fmla="*/ 0 w 678"/>
                <a:gd name="T53" fmla="*/ 342 h 742"/>
                <a:gd name="T54" fmla="*/ 2 w 678"/>
                <a:gd name="T55" fmla="*/ 370 h 742"/>
                <a:gd name="T56" fmla="*/ 6 w 678"/>
                <a:gd name="T57" fmla="*/ 384 h 742"/>
                <a:gd name="T58" fmla="*/ 18 w 678"/>
                <a:gd name="T59" fmla="*/ 408 h 742"/>
                <a:gd name="T60" fmla="*/ 36 w 678"/>
                <a:gd name="T61" fmla="*/ 424 h 742"/>
                <a:gd name="T62" fmla="*/ 54 w 678"/>
                <a:gd name="T63" fmla="*/ 432 h 742"/>
                <a:gd name="T64" fmla="*/ 66 w 678"/>
                <a:gd name="T65" fmla="*/ 434 h 742"/>
                <a:gd name="T66" fmla="*/ 82 w 678"/>
                <a:gd name="T67" fmla="*/ 548 h 742"/>
                <a:gd name="T68" fmla="*/ 84 w 678"/>
                <a:gd name="T69" fmla="*/ 558 h 742"/>
                <a:gd name="T70" fmla="*/ 98 w 678"/>
                <a:gd name="T71" fmla="*/ 582 h 742"/>
                <a:gd name="T72" fmla="*/ 130 w 678"/>
                <a:gd name="T73" fmla="*/ 616 h 742"/>
                <a:gd name="T74" fmla="*/ 190 w 678"/>
                <a:gd name="T75" fmla="*/ 662 h 742"/>
                <a:gd name="T76" fmla="*/ 308 w 678"/>
                <a:gd name="T77" fmla="*/ 730 h 742"/>
                <a:gd name="T78" fmla="*/ 316 w 678"/>
                <a:gd name="T79" fmla="*/ 734 h 742"/>
                <a:gd name="T80" fmla="*/ 334 w 678"/>
                <a:gd name="T81" fmla="*/ 742 h 742"/>
                <a:gd name="T82" fmla="*/ 334 w 678"/>
                <a:gd name="T83" fmla="*/ 742 h 742"/>
                <a:gd name="T84" fmla="*/ 338 w 678"/>
                <a:gd name="T85" fmla="*/ 742 h 742"/>
                <a:gd name="T86" fmla="*/ 342 w 678"/>
                <a:gd name="T87" fmla="*/ 742 h 742"/>
                <a:gd name="T88" fmla="*/ 352 w 678"/>
                <a:gd name="T89" fmla="*/ 738 h 742"/>
                <a:gd name="T90" fmla="*/ 368 w 678"/>
                <a:gd name="T91" fmla="*/ 730 h 742"/>
                <a:gd name="T92" fmla="*/ 448 w 678"/>
                <a:gd name="T93" fmla="*/ 684 h 742"/>
                <a:gd name="T94" fmla="*/ 518 w 678"/>
                <a:gd name="T95" fmla="*/ 638 h 742"/>
                <a:gd name="T96" fmla="*/ 570 w 678"/>
                <a:gd name="T97" fmla="*/ 594 h 742"/>
                <a:gd name="T98" fmla="*/ 586 w 678"/>
                <a:gd name="T99" fmla="*/ 570 h 742"/>
                <a:gd name="T100" fmla="*/ 594 w 678"/>
                <a:gd name="T101" fmla="*/ 548 h 742"/>
                <a:gd name="T102" fmla="*/ 602 w 678"/>
                <a:gd name="T103" fmla="*/ 500 h 742"/>
                <a:gd name="T104" fmla="*/ 610 w 678"/>
                <a:gd name="T105" fmla="*/ 434 h 742"/>
                <a:gd name="T106" fmla="*/ 632 w 678"/>
                <a:gd name="T107" fmla="*/ 430 h 742"/>
                <a:gd name="T108" fmla="*/ 650 w 678"/>
                <a:gd name="T109" fmla="*/ 418 h 742"/>
                <a:gd name="T110" fmla="*/ 666 w 678"/>
                <a:gd name="T111" fmla="*/ 398 h 742"/>
                <a:gd name="T112" fmla="*/ 676 w 678"/>
                <a:gd name="T113" fmla="*/ 370 h 742"/>
                <a:gd name="T114" fmla="*/ 678 w 678"/>
                <a:gd name="T115" fmla="*/ 356 h 742"/>
                <a:gd name="T116" fmla="*/ 676 w 678"/>
                <a:gd name="T117" fmla="*/ 328 h 742"/>
                <a:gd name="T118" fmla="*/ 666 w 678"/>
                <a:gd name="T119" fmla="*/ 304 h 742"/>
                <a:gd name="T120" fmla="*/ 650 w 678"/>
                <a:gd name="T121" fmla="*/ 288 h 742"/>
                <a:gd name="T122" fmla="*/ 640 w 678"/>
                <a:gd name="T123" fmla="*/ 28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8" h="742">
                  <a:moveTo>
                    <a:pt x="640" y="284"/>
                  </a:moveTo>
                  <a:lnTo>
                    <a:pt x="640" y="284"/>
                  </a:lnTo>
                  <a:lnTo>
                    <a:pt x="626" y="284"/>
                  </a:lnTo>
                  <a:lnTo>
                    <a:pt x="626" y="284"/>
                  </a:lnTo>
                  <a:lnTo>
                    <a:pt x="632" y="226"/>
                  </a:lnTo>
                  <a:lnTo>
                    <a:pt x="632" y="226"/>
                  </a:lnTo>
                  <a:lnTo>
                    <a:pt x="632" y="212"/>
                  </a:lnTo>
                  <a:lnTo>
                    <a:pt x="630" y="196"/>
                  </a:lnTo>
                  <a:lnTo>
                    <a:pt x="628" y="182"/>
                  </a:lnTo>
                  <a:lnTo>
                    <a:pt x="624" y="168"/>
                  </a:lnTo>
                  <a:lnTo>
                    <a:pt x="612" y="144"/>
                  </a:lnTo>
                  <a:lnTo>
                    <a:pt x="598" y="120"/>
                  </a:lnTo>
                  <a:lnTo>
                    <a:pt x="580" y="100"/>
                  </a:lnTo>
                  <a:lnTo>
                    <a:pt x="560" y="82"/>
                  </a:lnTo>
                  <a:lnTo>
                    <a:pt x="538" y="64"/>
                  </a:lnTo>
                  <a:lnTo>
                    <a:pt x="516" y="50"/>
                  </a:lnTo>
                  <a:lnTo>
                    <a:pt x="490" y="38"/>
                  </a:lnTo>
                  <a:lnTo>
                    <a:pt x="466" y="26"/>
                  </a:lnTo>
                  <a:lnTo>
                    <a:pt x="440" y="18"/>
                  </a:lnTo>
                  <a:lnTo>
                    <a:pt x="416" y="12"/>
                  </a:lnTo>
                  <a:lnTo>
                    <a:pt x="394" y="6"/>
                  </a:lnTo>
                  <a:lnTo>
                    <a:pt x="372" y="2"/>
                  </a:lnTo>
                  <a:lnTo>
                    <a:pt x="354" y="0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2"/>
                  </a:lnTo>
                  <a:lnTo>
                    <a:pt x="282" y="6"/>
                  </a:lnTo>
                  <a:lnTo>
                    <a:pt x="260" y="12"/>
                  </a:lnTo>
                  <a:lnTo>
                    <a:pt x="236" y="18"/>
                  </a:lnTo>
                  <a:lnTo>
                    <a:pt x="212" y="26"/>
                  </a:lnTo>
                  <a:lnTo>
                    <a:pt x="186" y="38"/>
                  </a:lnTo>
                  <a:lnTo>
                    <a:pt x="162" y="50"/>
                  </a:lnTo>
                  <a:lnTo>
                    <a:pt x="138" y="64"/>
                  </a:lnTo>
                  <a:lnTo>
                    <a:pt x="116" y="82"/>
                  </a:lnTo>
                  <a:lnTo>
                    <a:pt x="96" y="100"/>
                  </a:lnTo>
                  <a:lnTo>
                    <a:pt x="78" y="120"/>
                  </a:lnTo>
                  <a:lnTo>
                    <a:pt x="64" y="144"/>
                  </a:lnTo>
                  <a:lnTo>
                    <a:pt x="52" y="168"/>
                  </a:lnTo>
                  <a:lnTo>
                    <a:pt x="48" y="182"/>
                  </a:lnTo>
                  <a:lnTo>
                    <a:pt x="46" y="196"/>
                  </a:lnTo>
                  <a:lnTo>
                    <a:pt x="44" y="212"/>
                  </a:lnTo>
                  <a:lnTo>
                    <a:pt x="44" y="226"/>
                  </a:lnTo>
                  <a:lnTo>
                    <a:pt x="44" y="226"/>
                  </a:lnTo>
                  <a:lnTo>
                    <a:pt x="50" y="284"/>
                  </a:lnTo>
                  <a:lnTo>
                    <a:pt x="50" y="284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28" y="288"/>
                  </a:lnTo>
                  <a:lnTo>
                    <a:pt x="18" y="294"/>
                  </a:lnTo>
                  <a:lnTo>
                    <a:pt x="12" y="304"/>
                  </a:lnTo>
                  <a:lnTo>
                    <a:pt x="6" y="314"/>
                  </a:lnTo>
                  <a:lnTo>
                    <a:pt x="2" y="328"/>
                  </a:lnTo>
                  <a:lnTo>
                    <a:pt x="0" y="342"/>
                  </a:lnTo>
                  <a:lnTo>
                    <a:pt x="0" y="356"/>
                  </a:lnTo>
                  <a:lnTo>
                    <a:pt x="2" y="370"/>
                  </a:lnTo>
                  <a:lnTo>
                    <a:pt x="2" y="370"/>
                  </a:lnTo>
                  <a:lnTo>
                    <a:pt x="6" y="384"/>
                  </a:lnTo>
                  <a:lnTo>
                    <a:pt x="12" y="396"/>
                  </a:lnTo>
                  <a:lnTo>
                    <a:pt x="18" y="408"/>
                  </a:lnTo>
                  <a:lnTo>
                    <a:pt x="26" y="416"/>
                  </a:lnTo>
                  <a:lnTo>
                    <a:pt x="36" y="424"/>
                  </a:lnTo>
                  <a:lnTo>
                    <a:pt x="44" y="430"/>
                  </a:lnTo>
                  <a:lnTo>
                    <a:pt x="54" y="432"/>
                  </a:lnTo>
                  <a:lnTo>
                    <a:pt x="66" y="434"/>
                  </a:lnTo>
                  <a:lnTo>
                    <a:pt x="66" y="434"/>
                  </a:lnTo>
                  <a:lnTo>
                    <a:pt x="74" y="500"/>
                  </a:lnTo>
                  <a:lnTo>
                    <a:pt x="82" y="548"/>
                  </a:lnTo>
                  <a:lnTo>
                    <a:pt x="82" y="548"/>
                  </a:lnTo>
                  <a:lnTo>
                    <a:pt x="84" y="558"/>
                  </a:lnTo>
                  <a:lnTo>
                    <a:pt x="90" y="570"/>
                  </a:lnTo>
                  <a:lnTo>
                    <a:pt x="98" y="582"/>
                  </a:lnTo>
                  <a:lnTo>
                    <a:pt x="106" y="594"/>
                  </a:lnTo>
                  <a:lnTo>
                    <a:pt x="130" y="616"/>
                  </a:lnTo>
                  <a:lnTo>
                    <a:pt x="158" y="638"/>
                  </a:lnTo>
                  <a:lnTo>
                    <a:pt x="190" y="662"/>
                  </a:lnTo>
                  <a:lnTo>
                    <a:pt x="228" y="684"/>
                  </a:lnTo>
                  <a:lnTo>
                    <a:pt x="308" y="730"/>
                  </a:lnTo>
                  <a:lnTo>
                    <a:pt x="308" y="730"/>
                  </a:lnTo>
                  <a:lnTo>
                    <a:pt x="316" y="734"/>
                  </a:lnTo>
                  <a:lnTo>
                    <a:pt x="324" y="738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4" y="742"/>
                  </a:lnTo>
                  <a:lnTo>
                    <a:pt x="338" y="742"/>
                  </a:lnTo>
                  <a:lnTo>
                    <a:pt x="338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42" y="742"/>
                  </a:lnTo>
                  <a:lnTo>
                    <a:pt x="352" y="738"/>
                  </a:lnTo>
                  <a:lnTo>
                    <a:pt x="360" y="734"/>
                  </a:lnTo>
                  <a:lnTo>
                    <a:pt x="368" y="730"/>
                  </a:lnTo>
                  <a:lnTo>
                    <a:pt x="368" y="730"/>
                  </a:lnTo>
                  <a:lnTo>
                    <a:pt x="448" y="684"/>
                  </a:lnTo>
                  <a:lnTo>
                    <a:pt x="486" y="662"/>
                  </a:lnTo>
                  <a:lnTo>
                    <a:pt x="518" y="638"/>
                  </a:lnTo>
                  <a:lnTo>
                    <a:pt x="546" y="616"/>
                  </a:lnTo>
                  <a:lnTo>
                    <a:pt x="570" y="594"/>
                  </a:lnTo>
                  <a:lnTo>
                    <a:pt x="578" y="582"/>
                  </a:lnTo>
                  <a:lnTo>
                    <a:pt x="586" y="570"/>
                  </a:lnTo>
                  <a:lnTo>
                    <a:pt x="592" y="558"/>
                  </a:lnTo>
                  <a:lnTo>
                    <a:pt x="594" y="548"/>
                  </a:lnTo>
                  <a:lnTo>
                    <a:pt x="594" y="548"/>
                  </a:lnTo>
                  <a:lnTo>
                    <a:pt x="602" y="500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22" y="432"/>
                  </a:lnTo>
                  <a:lnTo>
                    <a:pt x="632" y="430"/>
                  </a:lnTo>
                  <a:lnTo>
                    <a:pt x="642" y="424"/>
                  </a:lnTo>
                  <a:lnTo>
                    <a:pt x="650" y="418"/>
                  </a:lnTo>
                  <a:lnTo>
                    <a:pt x="658" y="408"/>
                  </a:lnTo>
                  <a:lnTo>
                    <a:pt x="666" y="398"/>
                  </a:lnTo>
                  <a:lnTo>
                    <a:pt x="672" y="384"/>
                  </a:lnTo>
                  <a:lnTo>
                    <a:pt x="676" y="370"/>
                  </a:lnTo>
                  <a:lnTo>
                    <a:pt x="676" y="370"/>
                  </a:lnTo>
                  <a:lnTo>
                    <a:pt x="678" y="356"/>
                  </a:lnTo>
                  <a:lnTo>
                    <a:pt x="678" y="342"/>
                  </a:lnTo>
                  <a:lnTo>
                    <a:pt x="676" y="328"/>
                  </a:lnTo>
                  <a:lnTo>
                    <a:pt x="672" y="314"/>
                  </a:lnTo>
                  <a:lnTo>
                    <a:pt x="666" y="304"/>
                  </a:lnTo>
                  <a:lnTo>
                    <a:pt x="658" y="294"/>
                  </a:lnTo>
                  <a:lnTo>
                    <a:pt x="650" y="288"/>
                  </a:lnTo>
                  <a:lnTo>
                    <a:pt x="640" y="284"/>
                  </a:lnTo>
                  <a:lnTo>
                    <a:pt x="640" y="284"/>
                  </a:lnTo>
                  <a:close/>
                </a:path>
              </a:pathLst>
            </a:custGeom>
            <a:solidFill>
              <a:srgbClr val="CEB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5412" y="1155"/>
              <a:ext cx="422" cy="256"/>
            </a:xfrm>
            <a:custGeom>
              <a:avLst/>
              <a:gdLst>
                <a:gd name="T0" fmla="*/ 348 w 422"/>
                <a:gd name="T1" fmla="*/ 14 h 256"/>
                <a:gd name="T2" fmla="*/ 230 w 422"/>
                <a:gd name="T3" fmla="*/ 0 h 256"/>
                <a:gd name="T4" fmla="*/ 238 w 422"/>
                <a:gd name="T5" fmla="*/ 20 h 256"/>
                <a:gd name="T6" fmla="*/ 328 w 422"/>
                <a:gd name="T7" fmla="*/ 36 h 256"/>
                <a:gd name="T8" fmla="*/ 348 w 422"/>
                <a:gd name="T9" fmla="*/ 96 h 256"/>
                <a:gd name="T10" fmla="*/ 230 w 422"/>
                <a:gd name="T11" fmla="*/ 160 h 256"/>
                <a:gd name="T12" fmla="*/ 210 w 422"/>
                <a:gd name="T13" fmla="*/ 140 h 256"/>
                <a:gd name="T14" fmla="*/ 192 w 422"/>
                <a:gd name="T15" fmla="*/ 160 h 256"/>
                <a:gd name="T16" fmla="*/ 72 w 422"/>
                <a:gd name="T17" fmla="*/ 96 h 256"/>
                <a:gd name="T18" fmla="*/ 94 w 422"/>
                <a:gd name="T19" fmla="*/ 36 h 256"/>
                <a:gd name="T20" fmla="*/ 182 w 422"/>
                <a:gd name="T21" fmla="*/ 20 h 256"/>
                <a:gd name="T22" fmla="*/ 192 w 422"/>
                <a:gd name="T23" fmla="*/ 0 h 256"/>
                <a:gd name="T24" fmla="*/ 74 w 422"/>
                <a:gd name="T25" fmla="*/ 14 h 256"/>
                <a:gd name="T26" fmla="*/ 0 w 422"/>
                <a:gd name="T27" fmla="*/ 118 h 256"/>
                <a:gd name="T28" fmla="*/ 28 w 422"/>
                <a:gd name="T29" fmla="*/ 120 h 256"/>
                <a:gd name="T30" fmla="*/ 210 w 422"/>
                <a:gd name="T31" fmla="*/ 256 h 256"/>
                <a:gd name="T32" fmla="*/ 394 w 422"/>
                <a:gd name="T33" fmla="*/ 120 h 256"/>
                <a:gd name="T34" fmla="*/ 422 w 422"/>
                <a:gd name="T35" fmla="*/ 118 h 256"/>
                <a:gd name="T36" fmla="*/ 348 w 422"/>
                <a:gd name="T37" fmla="*/ 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2" h="256">
                  <a:moveTo>
                    <a:pt x="348" y="14"/>
                  </a:moveTo>
                  <a:lnTo>
                    <a:pt x="230" y="0"/>
                  </a:lnTo>
                  <a:lnTo>
                    <a:pt x="238" y="20"/>
                  </a:lnTo>
                  <a:lnTo>
                    <a:pt x="328" y="36"/>
                  </a:lnTo>
                  <a:lnTo>
                    <a:pt x="348" y="96"/>
                  </a:lnTo>
                  <a:lnTo>
                    <a:pt x="230" y="160"/>
                  </a:lnTo>
                  <a:lnTo>
                    <a:pt x="210" y="140"/>
                  </a:lnTo>
                  <a:lnTo>
                    <a:pt x="192" y="160"/>
                  </a:lnTo>
                  <a:lnTo>
                    <a:pt x="72" y="96"/>
                  </a:lnTo>
                  <a:lnTo>
                    <a:pt x="94" y="36"/>
                  </a:lnTo>
                  <a:lnTo>
                    <a:pt x="182" y="20"/>
                  </a:lnTo>
                  <a:lnTo>
                    <a:pt x="192" y="0"/>
                  </a:lnTo>
                  <a:lnTo>
                    <a:pt x="74" y="14"/>
                  </a:lnTo>
                  <a:lnTo>
                    <a:pt x="0" y="118"/>
                  </a:lnTo>
                  <a:lnTo>
                    <a:pt x="28" y="120"/>
                  </a:lnTo>
                  <a:lnTo>
                    <a:pt x="210" y="256"/>
                  </a:lnTo>
                  <a:lnTo>
                    <a:pt x="394" y="120"/>
                  </a:lnTo>
                  <a:lnTo>
                    <a:pt x="422" y="118"/>
                  </a:lnTo>
                  <a:lnTo>
                    <a:pt x="348" y="1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5298" y="505"/>
              <a:ext cx="650" cy="620"/>
            </a:xfrm>
            <a:custGeom>
              <a:avLst/>
              <a:gdLst>
                <a:gd name="T0" fmla="*/ 646 w 650"/>
                <a:gd name="T1" fmla="*/ 274 h 620"/>
                <a:gd name="T2" fmla="*/ 644 w 650"/>
                <a:gd name="T3" fmla="*/ 254 h 620"/>
                <a:gd name="T4" fmla="*/ 636 w 650"/>
                <a:gd name="T5" fmla="*/ 220 h 620"/>
                <a:gd name="T6" fmla="*/ 624 w 650"/>
                <a:gd name="T7" fmla="*/ 186 h 620"/>
                <a:gd name="T8" fmla="*/ 598 w 650"/>
                <a:gd name="T9" fmla="*/ 144 h 620"/>
                <a:gd name="T10" fmla="*/ 552 w 650"/>
                <a:gd name="T11" fmla="*/ 96 h 620"/>
                <a:gd name="T12" fmla="*/ 502 w 650"/>
                <a:gd name="T13" fmla="*/ 60 h 620"/>
                <a:gd name="T14" fmla="*/ 450 w 650"/>
                <a:gd name="T15" fmla="*/ 32 h 620"/>
                <a:gd name="T16" fmla="*/ 374 w 650"/>
                <a:gd name="T17" fmla="*/ 4 h 620"/>
                <a:gd name="T18" fmla="*/ 362 w 650"/>
                <a:gd name="T19" fmla="*/ 0 h 620"/>
                <a:gd name="T20" fmla="*/ 242 w 650"/>
                <a:gd name="T21" fmla="*/ 34 h 620"/>
                <a:gd name="T22" fmla="*/ 156 w 650"/>
                <a:gd name="T23" fmla="*/ 60 h 620"/>
                <a:gd name="T24" fmla="*/ 118 w 650"/>
                <a:gd name="T25" fmla="*/ 76 h 620"/>
                <a:gd name="T26" fmla="*/ 114 w 650"/>
                <a:gd name="T27" fmla="*/ 80 h 620"/>
                <a:gd name="T28" fmla="*/ 106 w 650"/>
                <a:gd name="T29" fmla="*/ 102 h 620"/>
                <a:gd name="T30" fmla="*/ 96 w 650"/>
                <a:gd name="T31" fmla="*/ 168 h 620"/>
                <a:gd name="T32" fmla="*/ 96 w 650"/>
                <a:gd name="T33" fmla="*/ 168 h 620"/>
                <a:gd name="T34" fmla="*/ 64 w 650"/>
                <a:gd name="T35" fmla="*/ 194 h 620"/>
                <a:gd name="T36" fmla="*/ 36 w 650"/>
                <a:gd name="T37" fmla="*/ 222 h 620"/>
                <a:gd name="T38" fmla="*/ 14 w 650"/>
                <a:gd name="T39" fmla="*/ 254 h 620"/>
                <a:gd name="T40" fmla="*/ 0 w 650"/>
                <a:gd name="T41" fmla="*/ 288 h 620"/>
                <a:gd name="T42" fmla="*/ 64 w 650"/>
                <a:gd name="T43" fmla="*/ 590 h 620"/>
                <a:gd name="T44" fmla="*/ 82 w 650"/>
                <a:gd name="T45" fmla="*/ 580 h 620"/>
                <a:gd name="T46" fmla="*/ 132 w 650"/>
                <a:gd name="T47" fmla="*/ 298 h 620"/>
                <a:gd name="T48" fmla="*/ 168 w 650"/>
                <a:gd name="T49" fmla="*/ 304 h 620"/>
                <a:gd name="T50" fmla="*/ 300 w 650"/>
                <a:gd name="T51" fmla="*/ 326 h 620"/>
                <a:gd name="T52" fmla="*/ 324 w 650"/>
                <a:gd name="T53" fmla="*/ 328 h 620"/>
                <a:gd name="T54" fmla="*/ 350 w 650"/>
                <a:gd name="T55" fmla="*/ 326 h 620"/>
                <a:gd name="T56" fmla="*/ 466 w 650"/>
                <a:gd name="T57" fmla="*/ 310 h 620"/>
                <a:gd name="T58" fmla="*/ 476 w 650"/>
                <a:gd name="T59" fmla="*/ 312 h 620"/>
                <a:gd name="T60" fmla="*/ 490 w 650"/>
                <a:gd name="T61" fmla="*/ 322 h 620"/>
                <a:gd name="T62" fmla="*/ 502 w 650"/>
                <a:gd name="T63" fmla="*/ 340 h 620"/>
                <a:gd name="T64" fmla="*/ 508 w 650"/>
                <a:gd name="T65" fmla="*/ 366 h 620"/>
                <a:gd name="T66" fmla="*/ 508 w 650"/>
                <a:gd name="T67" fmla="*/ 386 h 620"/>
                <a:gd name="T68" fmla="*/ 488 w 650"/>
                <a:gd name="T69" fmla="*/ 304 h 620"/>
                <a:gd name="T70" fmla="*/ 582 w 650"/>
                <a:gd name="T71" fmla="*/ 414 h 620"/>
                <a:gd name="T72" fmla="*/ 550 w 650"/>
                <a:gd name="T73" fmla="*/ 620 h 620"/>
                <a:gd name="T74" fmla="*/ 614 w 650"/>
                <a:gd name="T75" fmla="*/ 414 h 620"/>
                <a:gd name="T76" fmla="*/ 650 w 650"/>
                <a:gd name="T77" fmla="*/ 288 h 620"/>
                <a:gd name="T78" fmla="*/ 646 w 650"/>
                <a:gd name="T79" fmla="*/ 274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0" h="620">
                  <a:moveTo>
                    <a:pt x="646" y="274"/>
                  </a:moveTo>
                  <a:lnTo>
                    <a:pt x="646" y="274"/>
                  </a:lnTo>
                  <a:lnTo>
                    <a:pt x="646" y="274"/>
                  </a:lnTo>
                  <a:lnTo>
                    <a:pt x="644" y="254"/>
                  </a:lnTo>
                  <a:lnTo>
                    <a:pt x="642" y="236"/>
                  </a:lnTo>
                  <a:lnTo>
                    <a:pt x="636" y="220"/>
                  </a:lnTo>
                  <a:lnTo>
                    <a:pt x="632" y="202"/>
                  </a:lnTo>
                  <a:lnTo>
                    <a:pt x="624" y="186"/>
                  </a:lnTo>
                  <a:lnTo>
                    <a:pt x="616" y="172"/>
                  </a:lnTo>
                  <a:lnTo>
                    <a:pt x="598" y="144"/>
                  </a:lnTo>
                  <a:lnTo>
                    <a:pt x="576" y="118"/>
                  </a:lnTo>
                  <a:lnTo>
                    <a:pt x="552" y="96"/>
                  </a:lnTo>
                  <a:lnTo>
                    <a:pt x="528" y="76"/>
                  </a:lnTo>
                  <a:lnTo>
                    <a:pt x="502" y="60"/>
                  </a:lnTo>
                  <a:lnTo>
                    <a:pt x="476" y="44"/>
                  </a:lnTo>
                  <a:lnTo>
                    <a:pt x="450" y="32"/>
                  </a:lnTo>
                  <a:lnTo>
                    <a:pt x="406" y="14"/>
                  </a:lnTo>
                  <a:lnTo>
                    <a:pt x="374" y="4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26" y="10"/>
                  </a:lnTo>
                  <a:lnTo>
                    <a:pt x="242" y="34"/>
                  </a:lnTo>
                  <a:lnTo>
                    <a:pt x="196" y="46"/>
                  </a:lnTo>
                  <a:lnTo>
                    <a:pt x="156" y="60"/>
                  </a:lnTo>
                  <a:lnTo>
                    <a:pt x="128" y="70"/>
                  </a:lnTo>
                  <a:lnTo>
                    <a:pt x="118" y="76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0" y="88"/>
                  </a:lnTo>
                  <a:lnTo>
                    <a:pt x="106" y="102"/>
                  </a:lnTo>
                  <a:lnTo>
                    <a:pt x="102" y="130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96" y="168"/>
                  </a:lnTo>
                  <a:lnTo>
                    <a:pt x="80" y="180"/>
                  </a:lnTo>
                  <a:lnTo>
                    <a:pt x="64" y="194"/>
                  </a:lnTo>
                  <a:lnTo>
                    <a:pt x="50" y="208"/>
                  </a:lnTo>
                  <a:lnTo>
                    <a:pt x="36" y="222"/>
                  </a:lnTo>
                  <a:lnTo>
                    <a:pt x="24" y="236"/>
                  </a:lnTo>
                  <a:lnTo>
                    <a:pt x="14" y="254"/>
                  </a:lnTo>
                  <a:lnTo>
                    <a:pt x="6" y="270"/>
                  </a:lnTo>
                  <a:lnTo>
                    <a:pt x="0" y="288"/>
                  </a:lnTo>
                  <a:lnTo>
                    <a:pt x="36" y="414"/>
                  </a:lnTo>
                  <a:lnTo>
                    <a:pt x="64" y="590"/>
                  </a:lnTo>
                  <a:lnTo>
                    <a:pt x="100" y="620"/>
                  </a:lnTo>
                  <a:lnTo>
                    <a:pt x="82" y="580"/>
                  </a:lnTo>
                  <a:lnTo>
                    <a:pt x="68" y="414"/>
                  </a:lnTo>
                  <a:lnTo>
                    <a:pt x="132" y="298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168" y="304"/>
                  </a:lnTo>
                  <a:lnTo>
                    <a:pt x="300" y="326"/>
                  </a:lnTo>
                  <a:lnTo>
                    <a:pt x="300" y="324"/>
                  </a:lnTo>
                  <a:lnTo>
                    <a:pt x="324" y="328"/>
                  </a:lnTo>
                  <a:lnTo>
                    <a:pt x="350" y="324"/>
                  </a:lnTo>
                  <a:lnTo>
                    <a:pt x="350" y="326"/>
                  </a:lnTo>
                  <a:lnTo>
                    <a:pt x="390" y="320"/>
                  </a:lnTo>
                  <a:lnTo>
                    <a:pt x="466" y="310"/>
                  </a:lnTo>
                  <a:lnTo>
                    <a:pt x="466" y="310"/>
                  </a:lnTo>
                  <a:lnTo>
                    <a:pt x="476" y="312"/>
                  </a:lnTo>
                  <a:lnTo>
                    <a:pt x="484" y="316"/>
                  </a:lnTo>
                  <a:lnTo>
                    <a:pt x="490" y="322"/>
                  </a:lnTo>
                  <a:lnTo>
                    <a:pt x="494" y="326"/>
                  </a:lnTo>
                  <a:lnTo>
                    <a:pt x="502" y="340"/>
                  </a:lnTo>
                  <a:lnTo>
                    <a:pt x="506" y="352"/>
                  </a:lnTo>
                  <a:lnTo>
                    <a:pt x="508" y="366"/>
                  </a:lnTo>
                  <a:lnTo>
                    <a:pt x="508" y="376"/>
                  </a:lnTo>
                  <a:lnTo>
                    <a:pt x="508" y="386"/>
                  </a:lnTo>
                  <a:lnTo>
                    <a:pt x="518" y="356"/>
                  </a:lnTo>
                  <a:lnTo>
                    <a:pt x="488" y="304"/>
                  </a:lnTo>
                  <a:lnTo>
                    <a:pt x="518" y="298"/>
                  </a:lnTo>
                  <a:lnTo>
                    <a:pt x="582" y="414"/>
                  </a:lnTo>
                  <a:lnTo>
                    <a:pt x="566" y="580"/>
                  </a:lnTo>
                  <a:lnTo>
                    <a:pt x="550" y="620"/>
                  </a:lnTo>
                  <a:lnTo>
                    <a:pt x="584" y="590"/>
                  </a:lnTo>
                  <a:lnTo>
                    <a:pt x="614" y="414"/>
                  </a:lnTo>
                  <a:lnTo>
                    <a:pt x="650" y="288"/>
                  </a:lnTo>
                  <a:lnTo>
                    <a:pt x="650" y="288"/>
                  </a:lnTo>
                  <a:lnTo>
                    <a:pt x="646" y="274"/>
                  </a:lnTo>
                  <a:lnTo>
                    <a:pt x="646" y="274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5424" y="931"/>
              <a:ext cx="160" cy="28"/>
            </a:xfrm>
            <a:custGeom>
              <a:avLst/>
              <a:gdLst>
                <a:gd name="T0" fmla="*/ 160 w 160"/>
                <a:gd name="T1" fmla="*/ 28 h 28"/>
                <a:gd name="T2" fmla="*/ 34 w 160"/>
                <a:gd name="T3" fmla="*/ 0 h 28"/>
                <a:gd name="T4" fmla="*/ 0 w 160"/>
                <a:gd name="T5" fmla="*/ 28 h 28"/>
                <a:gd name="T6" fmla="*/ 36 w 160"/>
                <a:gd name="T7" fmla="*/ 22 h 28"/>
                <a:gd name="T8" fmla="*/ 16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160" y="28"/>
                  </a:moveTo>
                  <a:lnTo>
                    <a:pt x="34" y="0"/>
                  </a:lnTo>
                  <a:lnTo>
                    <a:pt x="0" y="28"/>
                  </a:lnTo>
                  <a:lnTo>
                    <a:pt x="36" y="22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5662" y="931"/>
              <a:ext cx="160" cy="28"/>
            </a:xfrm>
            <a:custGeom>
              <a:avLst/>
              <a:gdLst>
                <a:gd name="T0" fmla="*/ 0 w 160"/>
                <a:gd name="T1" fmla="*/ 28 h 28"/>
                <a:gd name="T2" fmla="*/ 126 w 160"/>
                <a:gd name="T3" fmla="*/ 0 h 28"/>
                <a:gd name="T4" fmla="*/ 160 w 160"/>
                <a:gd name="T5" fmla="*/ 28 h 28"/>
                <a:gd name="T6" fmla="*/ 124 w 160"/>
                <a:gd name="T7" fmla="*/ 22 h 28"/>
                <a:gd name="T8" fmla="*/ 0 w 160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">
                  <a:moveTo>
                    <a:pt x="0" y="28"/>
                  </a:moveTo>
                  <a:lnTo>
                    <a:pt x="126" y="0"/>
                  </a:lnTo>
                  <a:lnTo>
                    <a:pt x="160" y="28"/>
                  </a:lnTo>
                  <a:lnTo>
                    <a:pt x="124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4D1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450" y="977"/>
              <a:ext cx="114" cy="52"/>
            </a:xfrm>
            <a:custGeom>
              <a:avLst/>
              <a:gdLst>
                <a:gd name="T0" fmla="*/ 0 w 114"/>
                <a:gd name="T1" fmla="*/ 26 h 52"/>
                <a:gd name="T2" fmla="*/ 26 w 114"/>
                <a:gd name="T3" fmla="*/ 2 h 52"/>
                <a:gd name="T4" fmla="*/ 84 w 114"/>
                <a:gd name="T5" fmla="*/ 0 h 52"/>
                <a:gd name="T6" fmla="*/ 114 w 114"/>
                <a:gd name="T7" fmla="*/ 30 h 52"/>
                <a:gd name="T8" fmla="*/ 98 w 114"/>
                <a:gd name="T9" fmla="*/ 52 h 52"/>
                <a:gd name="T10" fmla="*/ 8 w 114"/>
                <a:gd name="T11" fmla="*/ 38 h 52"/>
                <a:gd name="T12" fmla="*/ 0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0" y="26"/>
                  </a:moveTo>
                  <a:lnTo>
                    <a:pt x="26" y="2"/>
                  </a:lnTo>
                  <a:lnTo>
                    <a:pt x="84" y="0"/>
                  </a:lnTo>
                  <a:lnTo>
                    <a:pt x="114" y="30"/>
                  </a:lnTo>
                  <a:lnTo>
                    <a:pt x="98" y="52"/>
                  </a:lnTo>
                  <a:lnTo>
                    <a:pt x="8" y="3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490" y="979"/>
              <a:ext cx="44" cy="44"/>
            </a:xfrm>
            <a:custGeom>
              <a:avLst/>
              <a:gdLst>
                <a:gd name="T0" fmla="*/ 44 w 44"/>
                <a:gd name="T1" fmla="*/ 22 h 44"/>
                <a:gd name="T2" fmla="*/ 44 w 44"/>
                <a:gd name="T3" fmla="*/ 22 h 44"/>
                <a:gd name="T4" fmla="*/ 42 w 44"/>
                <a:gd name="T5" fmla="*/ 30 h 44"/>
                <a:gd name="T6" fmla="*/ 36 w 44"/>
                <a:gd name="T7" fmla="*/ 38 h 44"/>
                <a:gd name="T8" fmla="*/ 30 w 44"/>
                <a:gd name="T9" fmla="*/ 42 h 44"/>
                <a:gd name="T10" fmla="*/ 22 w 44"/>
                <a:gd name="T11" fmla="*/ 44 h 44"/>
                <a:gd name="T12" fmla="*/ 22 w 44"/>
                <a:gd name="T13" fmla="*/ 44 h 44"/>
                <a:gd name="T14" fmla="*/ 14 w 44"/>
                <a:gd name="T15" fmla="*/ 42 h 44"/>
                <a:gd name="T16" fmla="*/ 6 w 44"/>
                <a:gd name="T17" fmla="*/ 38 h 44"/>
                <a:gd name="T18" fmla="*/ 2 w 44"/>
                <a:gd name="T19" fmla="*/ 30 h 44"/>
                <a:gd name="T20" fmla="*/ 0 w 44"/>
                <a:gd name="T21" fmla="*/ 22 h 44"/>
                <a:gd name="T22" fmla="*/ 0 w 44"/>
                <a:gd name="T23" fmla="*/ 22 h 44"/>
                <a:gd name="T24" fmla="*/ 2 w 44"/>
                <a:gd name="T25" fmla="*/ 14 h 44"/>
                <a:gd name="T26" fmla="*/ 6 w 44"/>
                <a:gd name="T27" fmla="*/ 6 h 44"/>
                <a:gd name="T28" fmla="*/ 14 w 44"/>
                <a:gd name="T29" fmla="*/ 2 h 44"/>
                <a:gd name="T30" fmla="*/ 22 w 44"/>
                <a:gd name="T31" fmla="*/ 0 h 44"/>
                <a:gd name="T32" fmla="*/ 22 w 44"/>
                <a:gd name="T33" fmla="*/ 0 h 44"/>
                <a:gd name="T34" fmla="*/ 30 w 44"/>
                <a:gd name="T35" fmla="*/ 2 h 44"/>
                <a:gd name="T36" fmla="*/ 36 w 44"/>
                <a:gd name="T37" fmla="*/ 6 h 44"/>
                <a:gd name="T38" fmla="*/ 42 w 44"/>
                <a:gd name="T39" fmla="*/ 14 h 44"/>
                <a:gd name="T40" fmla="*/ 44 w 44"/>
                <a:gd name="T41" fmla="*/ 22 h 44"/>
                <a:gd name="T42" fmla="*/ 44 w 44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lnTo>
                    <a:pt x="44" y="22"/>
                  </a:lnTo>
                  <a:lnTo>
                    <a:pt x="42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2" y="14"/>
                  </a:lnTo>
                  <a:lnTo>
                    <a:pt x="44" y="22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508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6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2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4 w 6"/>
                <a:gd name="T19" fmla="*/ 0 h 6"/>
                <a:gd name="T20" fmla="*/ 4 w 6"/>
                <a:gd name="T21" fmla="*/ 0 h 6"/>
                <a:gd name="T22" fmla="*/ 6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518" y="983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4 h 6"/>
                <a:gd name="T6" fmla="*/ 2 w 6"/>
                <a:gd name="T7" fmla="*/ 6 h 6"/>
                <a:gd name="T8" fmla="*/ 2 w 6"/>
                <a:gd name="T9" fmla="*/ 6 h 6"/>
                <a:gd name="T10" fmla="*/ 2 w 6"/>
                <a:gd name="T11" fmla="*/ 4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5524" y="989"/>
              <a:ext cx="8" cy="12"/>
            </a:xfrm>
            <a:custGeom>
              <a:avLst/>
              <a:gdLst>
                <a:gd name="T0" fmla="*/ 6 w 8"/>
                <a:gd name="T1" fmla="*/ 4 h 12"/>
                <a:gd name="T2" fmla="*/ 6 w 8"/>
                <a:gd name="T3" fmla="*/ 4 h 12"/>
                <a:gd name="T4" fmla="*/ 8 w 8"/>
                <a:gd name="T5" fmla="*/ 10 h 12"/>
                <a:gd name="T6" fmla="*/ 6 w 8"/>
                <a:gd name="T7" fmla="*/ 12 h 12"/>
                <a:gd name="T8" fmla="*/ 6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6 w 8"/>
                <a:gd name="T25" fmla="*/ 4 h 12"/>
                <a:gd name="T26" fmla="*/ 6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5690" y="977"/>
              <a:ext cx="114" cy="52"/>
            </a:xfrm>
            <a:custGeom>
              <a:avLst/>
              <a:gdLst>
                <a:gd name="T0" fmla="*/ 114 w 114"/>
                <a:gd name="T1" fmla="*/ 26 h 52"/>
                <a:gd name="T2" fmla="*/ 88 w 114"/>
                <a:gd name="T3" fmla="*/ 2 h 52"/>
                <a:gd name="T4" fmla="*/ 30 w 114"/>
                <a:gd name="T5" fmla="*/ 0 h 52"/>
                <a:gd name="T6" fmla="*/ 0 w 114"/>
                <a:gd name="T7" fmla="*/ 30 h 52"/>
                <a:gd name="T8" fmla="*/ 16 w 114"/>
                <a:gd name="T9" fmla="*/ 52 h 52"/>
                <a:gd name="T10" fmla="*/ 106 w 114"/>
                <a:gd name="T11" fmla="*/ 38 h 52"/>
                <a:gd name="T12" fmla="*/ 114 w 114"/>
                <a:gd name="T1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52">
                  <a:moveTo>
                    <a:pt x="114" y="26"/>
                  </a:moveTo>
                  <a:lnTo>
                    <a:pt x="88" y="2"/>
                  </a:lnTo>
                  <a:lnTo>
                    <a:pt x="30" y="0"/>
                  </a:lnTo>
                  <a:lnTo>
                    <a:pt x="0" y="30"/>
                  </a:lnTo>
                  <a:lnTo>
                    <a:pt x="16" y="52"/>
                  </a:lnTo>
                  <a:lnTo>
                    <a:pt x="106" y="38"/>
                  </a:lnTo>
                  <a:lnTo>
                    <a:pt x="114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5728" y="979"/>
              <a:ext cx="42" cy="44"/>
            </a:xfrm>
            <a:custGeom>
              <a:avLst/>
              <a:gdLst>
                <a:gd name="T0" fmla="*/ 42 w 42"/>
                <a:gd name="T1" fmla="*/ 22 h 44"/>
                <a:gd name="T2" fmla="*/ 42 w 42"/>
                <a:gd name="T3" fmla="*/ 22 h 44"/>
                <a:gd name="T4" fmla="*/ 40 w 42"/>
                <a:gd name="T5" fmla="*/ 30 h 44"/>
                <a:gd name="T6" fmla="*/ 36 w 42"/>
                <a:gd name="T7" fmla="*/ 38 h 44"/>
                <a:gd name="T8" fmla="*/ 30 w 42"/>
                <a:gd name="T9" fmla="*/ 42 h 44"/>
                <a:gd name="T10" fmla="*/ 20 w 42"/>
                <a:gd name="T11" fmla="*/ 44 h 44"/>
                <a:gd name="T12" fmla="*/ 20 w 42"/>
                <a:gd name="T13" fmla="*/ 44 h 44"/>
                <a:gd name="T14" fmla="*/ 12 w 42"/>
                <a:gd name="T15" fmla="*/ 42 h 44"/>
                <a:gd name="T16" fmla="*/ 6 w 42"/>
                <a:gd name="T17" fmla="*/ 38 h 44"/>
                <a:gd name="T18" fmla="*/ 0 w 42"/>
                <a:gd name="T19" fmla="*/ 30 h 44"/>
                <a:gd name="T20" fmla="*/ 0 w 42"/>
                <a:gd name="T21" fmla="*/ 22 h 44"/>
                <a:gd name="T22" fmla="*/ 0 w 42"/>
                <a:gd name="T23" fmla="*/ 22 h 44"/>
                <a:gd name="T24" fmla="*/ 0 w 42"/>
                <a:gd name="T25" fmla="*/ 14 h 44"/>
                <a:gd name="T26" fmla="*/ 6 w 42"/>
                <a:gd name="T27" fmla="*/ 6 h 44"/>
                <a:gd name="T28" fmla="*/ 12 w 42"/>
                <a:gd name="T29" fmla="*/ 2 h 44"/>
                <a:gd name="T30" fmla="*/ 20 w 42"/>
                <a:gd name="T31" fmla="*/ 0 h 44"/>
                <a:gd name="T32" fmla="*/ 20 w 42"/>
                <a:gd name="T33" fmla="*/ 0 h 44"/>
                <a:gd name="T34" fmla="*/ 30 w 42"/>
                <a:gd name="T35" fmla="*/ 2 h 44"/>
                <a:gd name="T36" fmla="*/ 36 w 42"/>
                <a:gd name="T37" fmla="*/ 6 h 44"/>
                <a:gd name="T38" fmla="*/ 40 w 42"/>
                <a:gd name="T39" fmla="*/ 14 h 44"/>
                <a:gd name="T40" fmla="*/ 42 w 42"/>
                <a:gd name="T41" fmla="*/ 22 h 44"/>
                <a:gd name="T42" fmla="*/ 42 w 42"/>
                <a:gd name="T4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4">
                  <a:moveTo>
                    <a:pt x="42" y="22"/>
                  </a:moveTo>
                  <a:lnTo>
                    <a:pt x="42" y="22"/>
                  </a:lnTo>
                  <a:lnTo>
                    <a:pt x="40" y="30"/>
                  </a:lnTo>
                  <a:lnTo>
                    <a:pt x="36" y="38"/>
                  </a:lnTo>
                  <a:lnTo>
                    <a:pt x="30" y="42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2" y="42"/>
                  </a:lnTo>
                  <a:lnTo>
                    <a:pt x="6" y="38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5746" y="997"/>
              <a:ext cx="6" cy="6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4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2 h 6"/>
                <a:gd name="T18" fmla="*/ 2 w 6"/>
                <a:gd name="T19" fmla="*/ 0 h 6"/>
                <a:gd name="T20" fmla="*/ 2 w 6"/>
                <a:gd name="T21" fmla="*/ 0 h 6"/>
                <a:gd name="T22" fmla="*/ 4 w 6"/>
                <a:gd name="T23" fmla="*/ 2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D3B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5756" y="983"/>
              <a:ext cx="4" cy="6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4 h 6"/>
                <a:gd name="T4" fmla="*/ 4 w 4"/>
                <a:gd name="T5" fmla="*/ 4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4 h 6"/>
                <a:gd name="T12" fmla="*/ 0 w 4"/>
                <a:gd name="T13" fmla="*/ 4 h 6"/>
                <a:gd name="T14" fmla="*/ 0 w 4"/>
                <a:gd name="T15" fmla="*/ 4 h 6"/>
                <a:gd name="T16" fmla="*/ 0 w 4"/>
                <a:gd name="T17" fmla="*/ 2 h 6"/>
                <a:gd name="T18" fmla="*/ 2 w 4"/>
                <a:gd name="T19" fmla="*/ 0 h 6"/>
                <a:gd name="T20" fmla="*/ 2 w 4"/>
                <a:gd name="T21" fmla="*/ 0 h 6"/>
                <a:gd name="T22" fmla="*/ 4 w 4"/>
                <a:gd name="T23" fmla="*/ 2 h 6"/>
                <a:gd name="T24" fmla="*/ 4 w 4"/>
                <a:gd name="T25" fmla="*/ 4 h 6"/>
                <a:gd name="T26" fmla="*/ 4 w 4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5760" y="989"/>
              <a:ext cx="8" cy="12"/>
            </a:xfrm>
            <a:custGeom>
              <a:avLst/>
              <a:gdLst>
                <a:gd name="T0" fmla="*/ 8 w 8"/>
                <a:gd name="T1" fmla="*/ 4 h 12"/>
                <a:gd name="T2" fmla="*/ 8 w 8"/>
                <a:gd name="T3" fmla="*/ 4 h 12"/>
                <a:gd name="T4" fmla="*/ 8 w 8"/>
                <a:gd name="T5" fmla="*/ 10 h 12"/>
                <a:gd name="T6" fmla="*/ 8 w 8"/>
                <a:gd name="T7" fmla="*/ 12 h 12"/>
                <a:gd name="T8" fmla="*/ 8 w 8"/>
                <a:gd name="T9" fmla="*/ 12 h 12"/>
                <a:gd name="T10" fmla="*/ 4 w 8"/>
                <a:gd name="T11" fmla="*/ 12 h 12"/>
                <a:gd name="T12" fmla="*/ 2 w 8"/>
                <a:gd name="T13" fmla="*/ 8 h 12"/>
                <a:gd name="T14" fmla="*/ 2 w 8"/>
                <a:gd name="T15" fmla="*/ 8 h 12"/>
                <a:gd name="T16" fmla="*/ 0 w 8"/>
                <a:gd name="T17" fmla="*/ 2 h 12"/>
                <a:gd name="T18" fmla="*/ 2 w 8"/>
                <a:gd name="T19" fmla="*/ 0 h 12"/>
                <a:gd name="T20" fmla="*/ 2 w 8"/>
                <a:gd name="T21" fmla="*/ 0 h 12"/>
                <a:gd name="T22" fmla="*/ 4 w 8"/>
                <a:gd name="T23" fmla="*/ 0 h 12"/>
                <a:gd name="T24" fmla="*/ 8 w 8"/>
                <a:gd name="T25" fmla="*/ 4 h 12"/>
                <a:gd name="T26" fmla="*/ 8 w 8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2">
                  <a:moveTo>
                    <a:pt x="8" y="4"/>
                  </a:moveTo>
                  <a:lnTo>
                    <a:pt x="8" y="4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5598" y="983"/>
              <a:ext cx="76" cy="160"/>
            </a:xfrm>
            <a:custGeom>
              <a:avLst/>
              <a:gdLst>
                <a:gd name="T0" fmla="*/ 22 w 76"/>
                <a:gd name="T1" fmla="*/ 0 h 160"/>
                <a:gd name="T2" fmla="*/ 76 w 76"/>
                <a:gd name="T3" fmla="*/ 142 h 160"/>
                <a:gd name="T4" fmla="*/ 76 w 76"/>
                <a:gd name="T5" fmla="*/ 160 h 160"/>
                <a:gd name="T6" fmla="*/ 0 w 76"/>
                <a:gd name="T7" fmla="*/ 160 h 160"/>
                <a:gd name="T8" fmla="*/ 64 w 76"/>
                <a:gd name="T9" fmla="*/ 152 h 160"/>
                <a:gd name="T10" fmla="*/ 66 w 76"/>
                <a:gd name="T11" fmla="*/ 142 h 160"/>
                <a:gd name="T12" fmla="*/ 22 w 76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60">
                  <a:moveTo>
                    <a:pt x="22" y="0"/>
                  </a:moveTo>
                  <a:lnTo>
                    <a:pt x="76" y="142"/>
                  </a:lnTo>
                  <a:lnTo>
                    <a:pt x="76" y="160"/>
                  </a:lnTo>
                  <a:lnTo>
                    <a:pt x="0" y="160"/>
                  </a:lnTo>
                  <a:lnTo>
                    <a:pt x="64" y="152"/>
                  </a:lnTo>
                  <a:lnTo>
                    <a:pt x="66" y="14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8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1" name="smile"/>
          <p:cNvSpPr>
            <a:spLocks/>
          </p:cNvSpPr>
          <p:nvPr/>
        </p:nvSpPr>
        <p:spPr bwMode="auto">
          <a:xfrm>
            <a:off x="2846553" y="1706483"/>
            <a:ext cx="293214" cy="63588"/>
          </a:xfrm>
          <a:custGeom>
            <a:avLst/>
            <a:gdLst>
              <a:gd name="T0" fmla="*/ 0 w 166"/>
              <a:gd name="T1" fmla="*/ 0 h 36"/>
              <a:gd name="T2" fmla="*/ 0 w 166"/>
              <a:gd name="T3" fmla="*/ 0 h 36"/>
              <a:gd name="T4" fmla="*/ 12 w 166"/>
              <a:gd name="T5" fmla="*/ 4 h 36"/>
              <a:gd name="T6" fmla="*/ 26 w 166"/>
              <a:gd name="T7" fmla="*/ 8 h 36"/>
              <a:gd name="T8" fmla="*/ 46 w 166"/>
              <a:gd name="T9" fmla="*/ 12 h 36"/>
              <a:gd name="T10" fmla="*/ 72 w 166"/>
              <a:gd name="T11" fmla="*/ 14 h 36"/>
              <a:gd name="T12" fmla="*/ 100 w 166"/>
              <a:gd name="T13" fmla="*/ 12 h 36"/>
              <a:gd name="T14" fmla="*/ 132 w 166"/>
              <a:gd name="T15" fmla="*/ 8 h 36"/>
              <a:gd name="T16" fmla="*/ 166 w 166"/>
              <a:gd name="T17" fmla="*/ 0 h 36"/>
              <a:gd name="T18" fmla="*/ 166 w 166"/>
              <a:gd name="T19" fmla="*/ 0 h 36"/>
              <a:gd name="T20" fmla="*/ 152 w 166"/>
              <a:gd name="T21" fmla="*/ 10 h 36"/>
              <a:gd name="T22" fmla="*/ 134 w 166"/>
              <a:gd name="T23" fmla="*/ 20 h 36"/>
              <a:gd name="T24" fmla="*/ 112 w 166"/>
              <a:gd name="T25" fmla="*/ 30 h 36"/>
              <a:gd name="T26" fmla="*/ 100 w 166"/>
              <a:gd name="T27" fmla="*/ 34 h 36"/>
              <a:gd name="T28" fmla="*/ 88 w 166"/>
              <a:gd name="T29" fmla="*/ 36 h 36"/>
              <a:gd name="T30" fmla="*/ 74 w 166"/>
              <a:gd name="T31" fmla="*/ 36 h 36"/>
              <a:gd name="T32" fmla="*/ 58 w 166"/>
              <a:gd name="T33" fmla="*/ 34 h 36"/>
              <a:gd name="T34" fmla="*/ 44 w 166"/>
              <a:gd name="T35" fmla="*/ 30 h 36"/>
              <a:gd name="T36" fmla="*/ 30 w 166"/>
              <a:gd name="T37" fmla="*/ 22 h 36"/>
              <a:gd name="T38" fmla="*/ 14 w 166"/>
              <a:gd name="T39" fmla="*/ 12 h 36"/>
              <a:gd name="T40" fmla="*/ 0 w 166"/>
              <a:gd name="T41" fmla="*/ 0 h 36"/>
              <a:gd name="T42" fmla="*/ 0 w 166"/>
              <a:gd name="T4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6" h="36">
                <a:moveTo>
                  <a:pt x="0" y="0"/>
                </a:moveTo>
                <a:lnTo>
                  <a:pt x="0" y="0"/>
                </a:lnTo>
                <a:lnTo>
                  <a:pt x="12" y="4"/>
                </a:lnTo>
                <a:lnTo>
                  <a:pt x="26" y="8"/>
                </a:lnTo>
                <a:lnTo>
                  <a:pt x="46" y="12"/>
                </a:lnTo>
                <a:lnTo>
                  <a:pt x="72" y="14"/>
                </a:lnTo>
                <a:lnTo>
                  <a:pt x="100" y="12"/>
                </a:lnTo>
                <a:lnTo>
                  <a:pt x="132" y="8"/>
                </a:lnTo>
                <a:lnTo>
                  <a:pt x="166" y="0"/>
                </a:lnTo>
                <a:lnTo>
                  <a:pt x="166" y="0"/>
                </a:lnTo>
                <a:lnTo>
                  <a:pt x="152" y="10"/>
                </a:lnTo>
                <a:lnTo>
                  <a:pt x="134" y="20"/>
                </a:lnTo>
                <a:lnTo>
                  <a:pt x="112" y="30"/>
                </a:lnTo>
                <a:lnTo>
                  <a:pt x="100" y="34"/>
                </a:lnTo>
                <a:lnTo>
                  <a:pt x="88" y="36"/>
                </a:lnTo>
                <a:lnTo>
                  <a:pt x="74" y="36"/>
                </a:lnTo>
                <a:lnTo>
                  <a:pt x="58" y="34"/>
                </a:lnTo>
                <a:lnTo>
                  <a:pt x="44" y="30"/>
                </a:lnTo>
                <a:lnTo>
                  <a:pt x="30" y="22"/>
                </a:lnTo>
                <a:lnTo>
                  <a:pt x="14" y="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82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" name="a"/>
          <p:cNvSpPr/>
          <p:nvPr/>
        </p:nvSpPr>
        <p:spPr>
          <a:xfrm>
            <a:off x="2882048" y="1676925"/>
            <a:ext cx="222224" cy="135525"/>
          </a:xfrm>
          <a:custGeom>
            <a:avLst/>
            <a:gdLst>
              <a:gd name="connsiteX0" fmla="*/ 0 w 222222"/>
              <a:gd name="connsiteY0" fmla="*/ 57218 h 114435"/>
              <a:gd name="connsiteX1" fmla="*/ 111111 w 222222"/>
              <a:gd name="connsiteY1" fmla="*/ 0 h 114435"/>
              <a:gd name="connsiteX2" fmla="*/ 222222 w 222222"/>
              <a:gd name="connsiteY2" fmla="*/ 57218 h 114435"/>
              <a:gd name="connsiteX3" fmla="*/ 111111 w 222222"/>
              <a:gd name="connsiteY3" fmla="*/ 114436 h 114435"/>
              <a:gd name="connsiteX4" fmla="*/ 0 w 222222"/>
              <a:gd name="connsiteY4" fmla="*/ 57218 h 114435"/>
              <a:gd name="connsiteX0" fmla="*/ 2 w 222224"/>
              <a:gd name="connsiteY0" fmla="*/ 26603 h 83821"/>
              <a:gd name="connsiteX1" fmla="*/ 108732 w 222224"/>
              <a:gd name="connsiteY1" fmla="*/ 341 h 83821"/>
              <a:gd name="connsiteX2" fmla="*/ 222224 w 222224"/>
              <a:gd name="connsiteY2" fmla="*/ 26603 h 83821"/>
              <a:gd name="connsiteX3" fmla="*/ 111113 w 222224"/>
              <a:gd name="connsiteY3" fmla="*/ 83821 h 83821"/>
              <a:gd name="connsiteX4" fmla="*/ 2 w 222224"/>
              <a:gd name="connsiteY4" fmla="*/ 26603 h 83821"/>
              <a:gd name="connsiteX0" fmla="*/ 2 w 222224"/>
              <a:gd name="connsiteY0" fmla="*/ 26603 h 112396"/>
              <a:gd name="connsiteX1" fmla="*/ 108732 w 222224"/>
              <a:gd name="connsiteY1" fmla="*/ 341 h 112396"/>
              <a:gd name="connsiteX2" fmla="*/ 222224 w 222224"/>
              <a:gd name="connsiteY2" fmla="*/ 26603 h 112396"/>
              <a:gd name="connsiteX3" fmla="*/ 106351 w 222224"/>
              <a:gd name="connsiteY3" fmla="*/ 112396 h 112396"/>
              <a:gd name="connsiteX4" fmla="*/ 2 w 222224"/>
              <a:gd name="connsiteY4" fmla="*/ 26603 h 1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24" h="112396">
                <a:moveTo>
                  <a:pt x="2" y="26603"/>
                </a:moveTo>
                <a:cubicBezTo>
                  <a:pt x="399" y="7927"/>
                  <a:pt x="47367" y="341"/>
                  <a:pt x="108732" y="341"/>
                </a:cubicBezTo>
                <a:cubicBezTo>
                  <a:pt x="170097" y="341"/>
                  <a:pt x="222224" y="-4998"/>
                  <a:pt x="222224" y="26603"/>
                </a:cubicBezTo>
                <a:cubicBezTo>
                  <a:pt x="222224" y="58204"/>
                  <a:pt x="167716" y="112396"/>
                  <a:pt x="106351" y="112396"/>
                </a:cubicBezTo>
                <a:cubicBezTo>
                  <a:pt x="44986" y="112396"/>
                  <a:pt x="-395" y="45279"/>
                  <a:pt x="2" y="26603"/>
                </a:cubicBezTo>
                <a:close/>
              </a:path>
            </a:pathLst>
          </a:cu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"/>
          <p:cNvSpPr/>
          <p:nvPr/>
        </p:nvSpPr>
        <p:spPr>
          <a:xfrm>
            <a:off x="2962830" y="1710298"/>
            <a:ext cx="68642" cy="63182"/>
          </a:xfrm>
          <a:prstGeom prst="ellipse">
            <a:avLst/>
          </a:prstGeom>
          <a:solidFill>
            <a:srgbClr val="99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4" name="Group 53"/>
          <p:cNvGrpSpPr/>
          <p:nvPr/>
        </p:nvGrpSpPr>
        <p:grpSpPr>
          <a:xfrm>
            <a:off x="2657095" y="1276113"/>
            <a:ext cx="686344" cy="115960"/>
            <a:chOff x="5683209" y="1276113"/>
            <a:chExt cx="686344" cy="115960"/>
          </a:xfrm>
        </p:grpSpPr>
        <p:grpSp>
          <p:nvGrpSpPr>
            <p:cNvPr id="55" name="Group 366"/>
            <p:cNvGrpSpPr>
              <a:grpSpLocks noChangeAspect="1"/>
            </p:cNvGrpSpPr>
            <p:nvPr/>
          </p:nvGrpSpPr>
          <p:grpSpPr bwMode="auto">
            <a:xfrm>
              <a:off x="5683209" y="1276113"/>
              <a:ext cx="268943" cy="115960"/>
              <a:chOff x="5789" y="2132"/>
              <a:chExt cx="770" cy="332"/>
            </a:xfrm>
          </p:grpSpPr>
          <p:sp>
            <p:nvSpPr>
              <p:cNvPr id="59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6" name="Group 366"/>
            <p:cNvGrpSpPr>
              <a:grpSpLocks noChangeAspect="1"/>
            </p:cNvGrpSpPr>
            <p:nvPr/>
          </p:nvGrpSpPr>
          <p:grpSpPr bwMode="auto">
            <a:xfrm>
              <a:off x="6100610" y="1276113"/>
              <a:ext cx="268943" cy="115960"/>
              <a:chOff x="5789" y="2132"/>
              <a:chExt cx="770" cy="332"/>
            </a:xfrm>
          </p:grpSpPr>
          <p:sp>
            <p:nvSpPr>
              <p:cNvPr id="57" name="Rectangle 367"/>
              <p:cNvSpPr>
                <a:spLocks noChangeArrowheads="1"/>
              </p:cNvSpPr>
              <p:nvPr/>
            </p:nvSpPr>
            <p:spPr bwMode="auto">
              <a:xfrm>
                <a:off x="5789" y="2132"/>
                <a:ext cx="770" cy="332"/>
              </a:xfrm>
              <a:prstGeom prst="rect">
                <a:avLst/>
              </a:prstGeom>
              <a:solidFill>
                <a:srgbClr val="C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Rectangle 368"/>
              <p:cNvSpPr>
                <a:spLocks noChangeArrowheads="1"/>
              </p:cNvSpPr>
              <p:nvPr/>
            </p:nvSpPr>
            <p:spPr bwMode="auto">
              <a:xfrm>
                <a:off x="5949" y="2280"/>
                <a:ext cx="448" cy="3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00" name="Group 399"/>
          <p:cNvGrpSpPr/>
          <p:nvPr/>
        </p:nvGrpSpPr>
        <p:grpSpPr>
          <a:xfrm>
            <a:off x="5830888" y="166688"/>
            <a:ext cx="5675312" cy="6516687"/>
            <a:chOff x="5830888" y="166688"/>
            <a:chExt cx="5675312" cy="6516687"/>
          </a:xfrm>
        </p:grpSpPr>
        <p:grpSp>
          <p:nvGrpSpPr>
            <p:cNvPr id="389" name="Group 4"/>
            <p:cNvGrpSpPr>
              <a:grpSpLocks noChangeAspect="1"/>
            </p:cNvGrpSpPr>
            <p:nvPr/>
          </p:nvGrpSpPr>
          <p:grpSpPr bwMode="auto">
            <a:xfrm>
              <a:off x="5830888" y="166688"/>
              <a:ext cx="5675312" cy="6516687"/>
              <a:chOff x="3673" y="105"/>
              <a:chExt cx="3575" cy="4105"/>
            </a:xfrm>
          </p:grpSpPr>
          <p:sp>
            <p:nvSpPr>
              <p:cNvPr id="391" name="Rectangle 5"/>
              <p:cNvSpPr>
                <a:spLocks noChangeArrowheads="1"/>
              </p:cNvSpPr>
              <p:nvPr/>
            </p:nvSpPr>
            <p:spPr bwMode="auto">
              <a:xfrm>
                <a:off x="3846" y="238"/>
                <a:ext cx="3229" cy="2567"/>
              </a:xfrm>
              <a:prstGeom prst="rect">
                <a:avLst/>
              </a:prstGeom>
              <a:solidFill>
                <a:srgbClr val="E2D5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2" name="Rectangle 6"/>
              <p:cNvSpPr>
                <a:spLocks noChangeArrowheads="1"/>
              </p:cNvSpPr>
              <p:nvPr/>
            </p:nvSpPr>
            <p:spPr bwMode="auto">
              <a:xfrm>
                <a:off x="4001" y="396"/>
                <a:ext cx="2916" cy="2251"/>
              </a:xfrm>
              <a:prstGeom prst="rect">
                <a:avLst/>
              </a:prstGeom>
              <a:solidFill>
                <a:srgbClr val="F9F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3" name="Rectangle 7"/>
              <p:cNvSpPr>
                <a:spLocks noChangeArrowheads="1"/>
              </p:cNvSpPr>
              <p:nvPr/>
            </p:nvSpPr>
            <p:spPr bwMode="auto">
              <a:xfrm>
                <a:off x="3673" y="2808"/>
                <a:ext cx="3575" cy="74"/>
              </a:xfrm>
              <a:prstGeom prst="rect">
                <a:avLst/>
              </a:pr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4" name="Freeform 8"/>
              <p:cNvSpPr>
                <a:spLocks/>
              </p:cNvSpPr>
              <p:nvPr/>
            </p:nvSpPr>
            <p:spPr bwMode="auto">
              <a:xfrm>
                <a:off x="3673" y="105"/>
                <a:ext cx="3575" cy="131"/>
              </a:xfrm>
              <a:custGeom>
                <a:avLst/>
                <a:gdLst>
                  <a:gd name="T0" fmla="*/ 1997 w 3575"/>
                  <a:gd name="T1" fmla="*/ 42 h 131"/>
                  <a:gd name="T2" fmla="*/ 1997 w 3575"/>
                  <a:gd name="T3" fmla="*/ 42 h 131"/>
                  <a:gd name="T4" fmla="*/ 1995 w 3575"/>
                  <a:gd name="T5" fmla="*/ 37 h 131"/>
                  <a:gd name="T6" fmla="*/ 1990 w 3575"/>
                  <a:gd name="T7" fmla="*/ 35 h 131"/>
                  <a:gd name="T8" fmla="*/ 1990 w 3575"/>
                  <a:gd name="T9" fmla="*/ 35 h 131"/>
                  <a:gd name="T10" fmla="*/ 1978 w 3575"/>
                  <a:gd name="T11" fmla="*/ 27 h 131"/>
                  <a:gd name="T12" fmla="*/ 1960 w 3575"/>
                  <a:gd name="T13" fmla="*/ 22 h 131"/>
                  <a:gd name="T14" fmla="*/ 1906 w 3575"/>
                  <a:gd name="T15" fmla="*/ 12 h 131"/>
                  <a:gd name="T16" fmla="*/ 1839 w 3575"/>
                  <a:gd name="T17" fmla="*/ 5 h 131"/>
                  <a:gd name="T18" fmla="*/ 1768 w 3575"/>
                  <a:gd name="T19" fmla="*/ 0 h 131"/>
                  <a:gd name="T20" fmla="*/ 1696 w 3575"/>
                  <a:gd name="T21" fmla="*/ 0 h 131"/>
                  <a:gd name="T22" fmla="*/ 1664 w 3575"/>
                  <a:gd name="T23" fmla="*/ 2 h 131"/>
                  <a:gd name="T24" fmla="*/ 1634 w 3575"/>
                  <a:gd name="T25" fmla="*/ 5 h 131"/>
                  <a:gd name="T26" fmla="*/ 1610 w 3575"/>
                  <a:gd name="T27" fmla="*/ 10 h 131"/>
                  <a:gd name="T28" fmla="*/ 1592 w 3575"/>
                  <a:gd name="T29" fmla="*/ 17 h 131"/>
                  <a:gd name="T30" fmla="*/ 1580 w 3575"/>
                  <a:gd name="T31" fmla="*/ 25 h 131"/>
                  <a:gd name="T32" fmla="*/ 1578 w 3575"/>
                  <a:gd name="T33" fmla="*/ 30 h 131"/>
                  <a:gd name="T34" fmla="*/ 1575 w 3575"/>
                  <a:gd name="T35" fmla="*/ 35 h 131"/>
                  <a:gd name="T36" fmla="*/ 1575 w 3575"/>
                  <a:gd name="T37" fmla="*/ 35 h 131"/>
                  <a:gd name="T38" fmla="*/ 1578 w 3575"/>
                  <a:gd name="T39" fmla="*/ 42 h 131"/>
                  <a:gd name="T40" fmla="*/ 0 w 3575"/>
                  <a:gd name="T41" fmla="*/ 42 h 131"/>
                  <a:gd name="T42" fmla="*/ 0 w 3575"/>
                  <a:gd name="T43" fmla="*/ 131 h 131"/>
                  <a:gd name="T44" fmla="*/ 3575 w 3575"/>
                  <a:gd name="T45" fmla="*/ 131 h 131"/>
                  <a:gd name="T46" fmla="*/ 3575 w 3575"/>
                  <a:gd name="T47" fmla="*/ 42 h 131"/>
                  <a:gd name="T48" fmla="*/ 1997 w 3575"/>
                  <a:gd name="T49" fmla="*/ 4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75" h="131">
                    <a:moveTo>
                      <a:pt x="1997" y="42"/>
                    </a:moveTo>
                    <a:lnTo>
                      <a:pt x="1997" y="42"/>
                    </a:lnTo>
                    <a:lnTo>
                      <a:pt x="1995" y="37"/>
                    </a:lnTo>
                    <a:lnTo>
                      <a:pt x="1990" y="35"/>
                    </a:lnTo>
                    <a:lnTo>
                      <a:pt x="1990" y="35"/>
                    </a:lnTo>
                    <a:lnTo>
                      <a:pt x="1978" y="27"/>
                    </a:lnTo>
                    <a:lnTo>
                      <a:pt x="1960" y="22"/>
                    </a:lnTo>
                    <a:lnTo>
                      <a:pt x="1906" y="12"/>
                    </a:lnTo>
                    <a:lnTo>
                      <a:pt x="1839" y="5"/>
                    </a:lnTo>
                    <a:lnTo>
                      <a:pt x="1768" y="0"/>
                    </a:lnTo>
                    <a:lnTo>
                      <a:pt x="1696" y="0"/>
                    </a:lnTo>
                    <a:lnTo>
                      <a:pt x="1664" y="2"/>
                    </a:lnTo>
                    <a:lnTo>
                      <a:pt x="1634" y="5"/>
                    </a:lnTo>
                    <a:lnTo>
                      <a:pt x="1610" y="10"/>
                    </a:lnTo>
                    <a:lnTo>
                      <a:pt x="1592" y="17"/>
                    </a:lnTo>
                    <a:lnTo>
                      <a:pt x="1580" y="25"/>
                    </a:lnTo>
                    <a:lnTo>
                      <a:pt x="1578" y="30"/>
                    </a:lnTo>
                    <a:lnTo>
                      <a:pt x="1575" y="35"/>
                    </a:lnTo>
                    <a:lnTo>
                      <a:pt x="1575" y="35"/>
                    </a:lnTo>
                    <a:lnTo>
                      <a:pt x="1578" y="42"/>
                    </a:lnTo>
                    <a:lnTo>
                      <a:pt x="0" y="42"/>
                    </a:lnTo>
                    <a:lnTo>
                      <a:pt x="0" y="131"/>
                    </a:lnTo>
                    <a:lnTo>
                      <a:pt x="3575" y="131"/>
                    </a:lnTo>
                    <a:lnTo>
                      <a:pt x="3575" y="42"/>
                    </a:lnTo>
                    <a:lnTo>
                      <a:pt x="1997" y="42"/>
                    </a:lnTo>
                    <a:close/>
                  </a:path>
                </a:pathLst>
              </a:custGeom>
              <a:solidFill>
                <a:srgbClr val="BDA5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5" name="Freeform 9"/>
              <p:cNvSpPr>
                <a:spLocks/>
              </p:cNvSpPr>
              <p:nvPr/>
            </p:nvSpPr>
            <p:spPr bwMode="auto">
              <a:xfrm>
                <a:off x="3673" y="105"/>
                <a:ext cx="3575" cy="79"/>
              </a:xfrm>
              <a:custGeom>
                <a:avLst/>
                <a:gdLst>
                  <a:gd name="T0" fmla="*/ 1990 w 3575"/>
                  <a:gd name="T1" fmla="*/ 35 h 79"/>
                  <a:gd name="T2" fmla="*/ 1990 w 3575"/>
                  <a:gd name="T3" fmla="*/ 35 h 79"/>
                  <a:gd name="T4" fmla="*/ 1978 w 3575"/>
                  <a:gd name="T5" fmla="*/ 27 h 79"/>
                  <a:gd name="T6" fmla="*/ 1960 w 3575"/>
                  <a:gd name="T7" fmla="*/ 22 h 79"/>
                  <a:gd name="T8" fmla="*/ 1906 w 3575"/>
                  <a:gd name="T9" fmla="*/ 12 h 79"/>
                  <a:gd name="T10" fmla="*/ 1839 w 3575"/>
                  <a:gd name="T11" fmla="*/ 5 h 79"/>
                  <a:gd name="T12" fmla="*/ 1768 w 3575"/>
                  <a:gd name="T13" fmla="*/ 0 h 79"/>
                  <a:gd name="T14" fmla="*/ 1696 w 3575"/>
                  <a:gd name="T15" fmla="*/ 0 h 79"/>
                  <a:gd name="T16" fmla="*/ 1664 w 3575"/>
                  <a:gd name="T17" fmla="*/ 2 h 79"/>
                  <a:gd name="T18" fmla="*/ 1634 w 3575"/>
                  <a:gd name="T19" fmla="*/ 5 h 79"/>
                  <a:gd name="T20" fmla="*/ 1610 w 3575"/>
                  <a:gd name="T21" fmla="*/ 10 h 79"/>
                  <a:gd name="T22" fmla="*/ 1592 w 3575"/>
                  <a:gd name="T23" fmla="*/ 17 h 79"/>
                  <a:gd name="T24" fmla="*/ 1580 w 3575"/>
                  <a:gd name="T25" fmla="*/ 25 h 79"/>
                  <a:gd name="T26" fmla="*/ 1578 w 3575"/>
                  <a:gd name="T27" fmla="*/ 30 h 79"/>
                  <a:gd name="T28" fmla="*/ 1575 w 3575"/>
                  <a:gd name="T29" fmla="*/ 35 h 79"/>
                  <a:gd name="T30" fmla="*/ 1575 w 3575"/>
                  <a:gd name="T31" fmla="*/ 35 h 79"/>
                  <a:gd name="T32" fmla="*/ 1578 w 3575"/>
                  <a:gd name="T33" fmla="*/ 42 h 79"/>
                  <a:gd name="T34" fmla="*/ 0 w 3575"/>
                  <a:gd name="T35" fmla="*/ 42 h 79"/>
                  <a:gd name="T36" fmla="*/ 0 w 3575"/>
                  <a:gd name="T37" fmla="*/ 79 h 79"/>
                  <a:gd name="T38" fmla="*/ 3575 w 3575"/>
                  <a:gd name="T39" fmla="*/ 79 h 79"/>
                  <a:gd name="T40" fmla="*/ 3575 w 3575"/>
                  <a:gd name="T41" fmla="*/ 42 h 79"/>
                  <a:gd name="T42" fmla="*/ 1997 w 3575"/>
                  <a:gd name="T43" fmla="*/ 42 h 79"/>
                  <a:gd name="T44" fmla="*/ 1997 w 3575"/>
                  <a:gd name="T45" fmla="*/ 42 h 79"/>
                  <a:gd name="T46" fmla="*/ 1995 w 3575"/>
                  <a:gd name="T47" fmla="*/ 37 h 79"/>
                  <a:gd name="T48" fmla="*/ 1990 w 3575"/>
                  <a:gd name="T49" fmla="*/ 35 h 79"/>
                  <a:gd name="T50" fmla="*/ 1990 w 3575"/>
                  <a:gd name="T51" fmla="*/ 3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75" h="79">
                    <a:moveTo>
                      <a:pt x="1990" y="35"/>
                    </a:moveTo>
                    <a:lnTo>
                      <a:pt x="1990" y="35"/>
                    </a:lnTo>
                    <a:lnTo>
                      <a:pt x="1978" y="27"/>
                    </a:lnTo>
                    <a:lnTo>
                      <a:pt x="1960" y="22"/>
                    </a:lnTo>
                    <a:lnTo>
                      <a:pt x="1906" y="12"/>
                    </a:lnTo>
                    <a:lnTo>
                      <a:pt x="1839" y="5"/>
                    </a:lnTo>
                    <a:lnTo>
                      <a:pt x="1768" y="0"/>
                    </a:lnTo>
                    <a:lnTo>
                      <a:pt x="1696" y="0"/>
                    </a:lnTo>
                    <a:lnTo>
                      <a:pt x="1664" y="2"/>
                    </a:lnTo>
                    <a:lnTo>
                      <a:pt x="1634" y="5"/>
                    </a:lnTo>
                    <a:lnTo>
                      <a:pt x="1610" y="10"/>
                    </a:lnTo>
                    <a:lnTo>
                      <a:pt x="1592" y="17"/>
                    </a:lnTo>
                    <a:lnTo>
                      <a:pt x="1580" y="25"/>
                    </a:lnTo>
                    <a:lnTo>
                      <a:pt x="1578" y="30"/>
                    </a:lnTo>
                    <a:lnTo>
                      <a:pt x="1575" y="35"/>
                    </a:lnTo>
                    <a:lnTo>
                      <a:pt x="1575" y="35"/>
                    </a:lnTo>
                    <a:lnTo>
                      <a:pt x="1578" y="42"/>
                    </a:lnTo>
                    <a:lnTo>
                      <a:pt x="0" y="42"/>
                    </a:lnTo>
                    <a:lnTo>
                      <a:pt x="0" y="79"/>
                    </a:lnTo>
                    <a:lnTo>
                      <a:pt x="3575" y="79"/>
                    </a:lnTo>
                    <a:lnTo>
                      <a:pt x="3575" y="42"/>
                    </a:lnTo>
                    <a:lnTo>
                      <a:pt x="1997" y="42"/>
                    </a:lnTo>
                    <a:lnTo>
                      <a:pt x="1997" y="42"/>
                    </a:lnTo>
                    <a:lnTo>
                      <a:pt x="1995" y="37"/>
                    </a:lnTo>
                    <a:lnTo>
                      <a:pt x="1990" y="35"/>
                    </a:lnTo>
                    <a:lnTo>
                      <a:pt x="1990" y="35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6" name="Freeform 10"/>
              <p:cNvSpPr>
                <a:spLocks/>
              </p:cNvSpPr>
              <p:nvPr/>
            </p:nvSpPr>
            <p:spPr bwMode="auto">
              <a:xfrm>
                <a:off x="3846" y="2882"/>
                <a:ext cx="701" cy="1328"/>
              </a:xfrm>
              <a:custGeom>
                <a:avLst/>
                <a:gdLst>
                  <a:gd name="T0" fmla="*/ 644 w 701"/>
                  <a:gd name="T1" fmla="*/ 0 h 1328"/>
                  <a:gd name="T2" fmla="*/ 118 w 701"/>
                  <a:gd name="T3" fmla="*/ 1271 h 1328"/>
                  <a:gd name="T4" fmla="*/ 0 w 701"/>
                  <a:gd name="T5" fmla="*/ 1271 h 1328"/>
                  <a:gd name="T6" fmla="*/ 0 w 701"/>
                  <a:gd name="T7" fmla="*/ 1328 h 1328"/>
                  <a:gd name="T8" fmla="*/ 200 w 701"/>
                  <a:gd name="T9" fmla="*/ 1328 h 1328"/>
                  <a:gd name="T10" fmla="*/ 701 w 701"/>
                  <a:gd name="T11" fmla="*/ 0 h 1328"/>
                  <a:gd name="T12" fmla="*/ 644 w 701"/>
                  <a:gd name="T13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1" h="1328">
                    <a:moveTo>
                      <a:pt x="644" y="0"/>
                    </a:moveTo>
                    <a:lnTo>
                      <a:pt x="118" y="1271"/>
                    </a:lnTo>
                    <a:lnTo>
                      <a:pt x="0" y="1271"/>
                    </a:lnTo>
                    <a:lnTo>
                      <a:pt x="0" y="1328"/>
                    </a:lnTo>
                    <a:lnTo>
                      <a:pt x="200" y="1328"/>
                    </a:lnTo>
                    <a:lnTo>
                      <a:pt x="701" y="0"/>
                    </a:ln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7" name="Freeform 11"/>
              <p:cNvSpPr>
                <a:spLocks/>
              </p:cNvSpPr>
              <p:nvPr/>
            </p:nvSpPr>
            <p:spPr bwMode="auto">
              <a:xfrm>
                <a:off x="3987" y="2882"/>
                <a:ext cx="560" cy="1328"/>
              </a:xfrm>
              <a:custGeom>
                <a:avLst/>
                <a:gdLst>
                  <a:gd name="T0" fmla="*/ 533 w 560"/>
                  <a:gd name="T1" fmla="*/ 0 h 1328"/>
                  <a:gd name="T2" fmla="*/ 0 w 560"/>
                  <a:gd name="T3" fmla="*/ 1328 h 1328"/>
                  <a:gd name="T4" fmla="*/ 59 w 560"/>
                  <a:gd name="T5" fmla="*/ 1328 h 1328"/>
                  <a:gd name="T6" fmla="*/ 560 w 560"/>
                  <a:gd name="T7" fmla="*/ 0 h 1328"/>
                  <a:gd name="T8" fmla="*/ 533 w 560"/>
                  <a:gd name="T9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1328">
                    <a:moveTo>
                      <a:pt x="533" y="0"/>
                    </a:moveTo>
                    <a:lnTo>
                      <a:pt x="0" y="1328"/>
                    </a:lnTo>
                    <a:lnTo>
                      <a:pt x="59" y="1328"/>
                    </a:lnTo>
                    <a:lnTo>
                      <a:pt x="560" y="0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836A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8" name="Freeform 12"/>
              <p:cNvSpPr>
                <a:spLocks/>
              </p:cNvSpPr>
              <p:nvPr/>
            </p:nvSpPr>
            <p:spPr bwMode="auto">
              <a:xfrm>
                <a:off x="6404" y="2882"/>
                <a:ext cx="701" cy="1328"/>
              </a:xfrm>
              <a:custGeom>
                <a:avLst/>
                <a:gdLst>
                  <a:gd name="T0" fmla="*/ 56 w 701"/>
                  <a:gd name="T1" fmla="*/ 0 h 1328"/>
                  <a:gd name="T2" fmla="*/ 582 w 701"/>
                  <a:gd name="T3" fmla="*/ 1271 h 1328"/>
                  <a:gd name="T4" fmla="*/ 701 w 701"/>
                  <a:gd name="T5" fmla="*/ 1271 h 1328"/>
                  <a:gd name="T6" fmla="*/ 701 w 701"/>
                  <a:gd name="T7" fmla="*/ 1328 h 1328"/>
                  <a:gd name="T8" fmla="*/ 501 w 701"/>
                  <a:gd name="T9" fmla="*/ 1328 h 1328"/>
                  <a:gd name="T10" fmla="*/ 0 w 701"/>
                  <a:gd name="T11" fmla="*/ 0 h 1328"/>
                  <a:gd name="T12" fmla="*/ 56 w 701"/>
                  <a:gd name="T13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1" h="1328">
                    <a:moveTo>
                      <a:pt x="56" y="0"/>
                    </a:moveTo>
                    <a:lnTo>
                      <a:pt x="582" y="1271"/>
                    </a:lnTo>
                    <a:lnTo>
                      <a:pt x="701" y="1271"/>
                    </a:lnTo>
                    <a:lnTo>
                      <a:pt x="701" y="1328"/>
                    </a:lnTo>
                    <a:lnTo>
                      <a:pt x="501" y="1328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8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9" name="Freeform 13"/>
              <p:cNvSpPr>
                <a:spLocks/>
              </p:cNvSpPr>
              <p:nvPr/>
            </p:nvSpPr>
            <p:spPr bwMode="auto">
              <a:xfrm>
                <a:off x="6404" y="2882"/>
                <a:ext cx="560" cy="1328"/>
              </a:xfrm>
              <a:custGeom>
                <a:avLst/>
                <a:gdLst>
                  <a:gd name="T0" fmla="*/ 27 w 560"/>
                  <a:gd name="T1" fmla="*/ 0 h 1328"/>
                  <a:gd name="T2" fmla="*/ 560 w 560"/>
                  <a:gd name="T3" fmla="*/ 1328 h 1328"/>
                  <a:gd name="T4" fmla="*/ 501 w 560"/>
                  <a:gd name="T5" fmla="*/ 1328 h 1328"/>
                  <a:gd name="T6" fmla="*/ 0 w 560"/>
                  <a:gd name="T7" fmla="*/ 0 h 1328"/>
                  <a:gd name="T8" fmla="*/ 27 w 560"/>
                  <a:gd name="T9" fmla="*/ 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1328">
                    <a:moveTo>
                      <a:pt x="27" y="0"/>
                    </a:moveTo>
                    <a:lnTo>
                      <a:pt x="560" y="1328"/>
                    </a:lnTo>
                    <a:lnTo>
                      <a:pt x="501" y="1328"/>
                    </a:lnTo>
                    <a:lnTo>
                      <a:pt x="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836A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439527" y="702843"/>
              <a:ext cx="443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DEFINISI LITERASI</a:t>
              </a:r>
              <a:endParaRPr lang="id-ID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7" name="Group 386"/>
          <p:cNvGrpSpPr/>
          <p:nvPr/>
        </p:nvGrpSpPr>
        <p:grpSpPr>
          <a:xfrm>
            <a:off x="2925959" y="1114195"/>
            <a:ext cx="2586211" cy="4134015"/>
            <a:chOff x="9052294" y="3913212"/>
            <a:chExt cx="2586211" cy="4134015"/>
          </a:xfrm>
        </p:grpSpPr>
        <p:grpSp>
          <p:nvGrpSpPr>
            <p:cNvPr id="381" name="Group 380"/>
            <p:cNvGrpSpPr/>
            <p:nvPr/>
          </p:nvGrpSpPr>
          <p:grpSpPr>
            <a:xfrm>
              <a:off x="10149149" y="3913212"/>
              <a:ext cx="1489356" cy="2122627"/>
              <a:chOff x="10149149" y="3913212"/>
              <a:chExt cx="1489356" cy="2122627"/>
            </a:xfrm>
          </p:grpSpPr>
          <p:sp>
            <p:nvSpPr>
              <p:cNvPr id="2" name="Rectangle 1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</p:grpSpPr>
            <p:sp>
              <p:nvSpPr>
                <p:cNvPr id="49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solidFill>
                  <a:srgbClr val="CE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50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382" name="Group 381"/>
            <p:cNvGrpSpPr/>
            <p:nvPr/>
          </p:nvGrpSpPr>
          <p:grpSpPr>
            <a:xfrm rot="10800000">
              <a:off x="9052294" y="5924600"/>
              <a:ext cx="1489356" cy="2122627"/>
              <a:chOff x="10149149" y="3913212"/>
              <a:chExt cx="1489356" cy="2122627"/>
            </a:xfrm>
            <a:noFill/>
          </p:grpSpPr>
          <p:sp>
            <p:nvSpPr>
              <p:cNvPr id="383" name="Rectangle 382"/>
              <p:cNvSpPr/>
              <p:nvPr/>
            </p:nvSpPr>
            <p:spPr>
              <a:xfrm rot="2671481" flipH="1">
                <a:off x="11592786" y="3913212"/>
                <a:ext cx="45719" cy="19621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384" name="Group 383"/>
              <p:cNvGrpSpPr/>
              <p:nvPr/>
            </p:nvGrpSpPr>
            <p:grpSpPr>
              <a:xfrm rot="20897781" flipH="1">
                <a:off x="10149149" y="5223640"/>
                <a:ext cx="1151867" cy="812199"/>
                <a:chOff x="6230490" y="2522855"/>
                <a:chExt cx="1151867" cy="812199"/>
              </a:xfrm>
              <a:grpFill/>
            </p:grpSpPr>
            <p:sp>
              <p:nvSpPr>
                <p:cNvPr id="385" name="Freeform 25"/>
                <p:cNvSpPr>
                  <a:spLocks/>
                </p:cNvSpPr>
                <p:nvPr/>
              </p:nvSpPr>
              <p:spPr bwMode="auto">
                <a:xfrm rot="5523810" flipV="1">
                  <a:off x="6209294" y="2544051"/>
                  <a:ext cx="409792" cy="367400"/>
                </a:xfrm>
                <a:custGeom>
                  <a:avLst/>
                  <a:gdLst>
                    <a:gd name="T0" fmla="*/ 224 w 232"/>
                    <a:gd name="T1" fmla="*/ 108 h 208"/>
                    <a:gd name="T2" fmla="*/ 208 w 232"/>
                    <a:gd name="T3" fmla="*/ 72 h 208"/>
                    <a:gd name="T4" fmla="*/ 200 w 232"/>
                    <a:gd name="T5" fmla="*/ 60 h 208"/>
                    <a:gd name="T6" fmla="*/ 176 w 232"/>
                    <a:gd name="T7" fmla="*/ 44 h 208"/>
                    <a:gd name="T8" fmla="*/ 140 w 232"/>
                    <a:gd name="T9" fmla="*/ 12 h 208"/>
                    <a:gd name="T10" fmla="*/ 132 w 232"/>
                    <a:gd name="T11" fmla="*/ 24 h 208"/>
                    <a:gd name="T12" fmla="*/ 134 w 232"/>
                    <a:gd name="T13" fmla="*/ 32 h 208"/>
                    <a:gd name="T14" fmla="*/ 138 w 232"/>
                    <a:gd name="T15" fmla="*/ 40 h 208"/>
                    <a:gd name="T16" fmla="*/ 146 w 232"/>
                    <a:gd name="T17" fmla="*/ 50 h 208"/>
                    <a:gd name="T18" fmla="*/ 136 w 232"/>
                    <a:gd name="T19" fmla="*/ 48 h 208"/>
                    <a:gd name="T20" fmla="*/ 102 w 232"/>
                    <a:gd name="T21" fmla="*/ 32 h 208"/>
                    <a:gd name="T22" fmla="*/ 76 w 232"/>
                    <a:gd name="T23" fmla="*/ 12 h 208"/>
                    <a:gd name="T24" fmla="*/ 66 w 232"/>
                    <a:gd name="T25" fmla="*/ 0 h 208"/>
                    <a:gd name="T26" fmla="*/ 58 w 232"/>
                    <a:gd name="T27" fmla="*/ 0 h 208"/>
                    <a:gd name="T28" fmla="*/ 50 w 232"/>
                    <a:gd name="T29" fmla="*/ 6 h 208"/>
                    <a:gd name="T30" fmla="*/ 50 w 232"/>
                    <a:gd name="T31" fmla="*/ 20 h 208"/>
                    <a:gd name="T32" fmla="*/ 56 w 232"/>
                    <a:gd name="T33" fmla="*/ 30 h 208"/>
                    <a:gd name="T34" fmla="*/ 38 w 232"/>
                    <a:gd name="T35" fmla="*/ 22 h 208"/>
                    <a:gd name="T36" fmla="*/ 30 w 232"/>
                    <a:gd name="T37" fmla="*/ 22 h 208"/>
                    <a:gd name="T38" fmla="*/ 26 w 232"/>
                    <a:gd name="T39" fmla="*/ 26 h 208"/>
                    <a:gd name="T40" fmla="*/ 28 w 232"/>
                    <a:gd name="T41" fmla="*/ 46 h 208"/>
                    <a:gd name="T42" fmla="*/ 36 w 232"/>
                    <a:gd name="T43" fmla="*/ 58 h 208"/>
                    <a:gd name="T44" fmla="*/ 32 w 232"/>
                    <a:gd name="T45" fmla="*/ 56 h 208"/>
                    <a:gd name="T46" fmla="*/ 16 w 232"/>
                    <a:gd name="T47" fmla="*/ 52 h 208"/>
                    <a:gd name="T48" fmla="*/ 8 w 232"/>
                    <a:gd name="T49" fmla="*/ 54 h 208"/>
                    <a:gd name="T50" fmla="*/ 4 w 232"/>
                    <a:gd name="T51" fmla="*/ 58 h 208"/>
                    <a:gd name="T52" fmla="*/ 6 w 232"/>
                    <a:gd name="T53" fmla="*/ 70 h 208"/>
                    <a:gd name="T54" fmla="*/ 24 w 232"/>
                    <a:gd name="T55" fmla="*/ 90 h 208"/>
                    <a:gd name="T56" fmla="*/ 20 w 232"/>
                    <a:gd name="T57" fmla="*/ 90 h 208"/>
                    <a:gd name="T58" fmla="*/ 6 w 232"/>
                    <a:gd name="T59" fmla="*/ 90 h 208"/>
                    <a:gd name="T60" fmla="*/ 0 w 232"/>
                    <a:gd name="T61" fmla="*/ 96 h 208"/>
                    <a:gd name="T62" fmla="*/ 2 w 232"/>
                    <a:gd name="T63" fmla="*/ 102 h 208"/>
                    <a:gd name="T64" fmla="*/ 20 w 232"/>
                    <a:gd name="T65" fmla="*/ 130 h 208"/>
                    <a:gd name="T66" fmla="*/ 58 w 232"/>
                    <a:gd name="T67" fmla="*/ 166 h 208"/>
                    <a:gd name="T68" fmla="*/ 74 w 232"/>
                    <a:gd name="T69" fmla="*/ 176 h 208"/>
                    <a:gd name="T70" fmla="*/ 124 w 232"/>
                    <a:gd name="T71" fmla="*/ 194 h 208"/>
                    <a:gd name="T72" fmla="*/ 162 w 232"/>
                    <a:gd name="T73" fmla="*/ 208 h 208"/>
                    <a:gd name="T74" fmla="*/ 178 w 232"/>
                    <a:gd name="T75" fmla="*/ 204 h 208"/>
                    <a:gd name="T76" fmla="*/ 208 w 232"/>
                    <a:gd name="T77" fmla="*/ 190 h 208"/>
                    <a:gd name="T78" fmla="*/ 222 w 232"/>
                    <a:gd name="T79" fmla="*/ 176 h 208"/>
                    <a:gd name="T80" fmla="*/ 230 w 232"/>
                    <a:gd name="T81" fmla="*/ 158 h 208"/>
                    <a:gd name="T82" fmla="*/ 232 w 232"/>
                    <a:gd name="T83" fmla="*/ 136 h 208"/>
                    <a:gd name="T84" fmla="*/ 224 w 232"/>
                    <a:gd name="T85" fmla="*/ 1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2" h="208">
                      <a:moveTo>
                        <a:pt x="224" y="108"/>
                      </a:moveTo>
                      <a:lnTo>
                        <a:pt x="224" y="108"/>
                      </a:lnTo>
                      <a:lnTo>
                        <a:pt x="216" y="88"/>
                      </a:lnTo>
                      <a:lnTo>
                        <a:pt x="208" y="72"/>
                      </a:lnTo>
                      <a:lnTo>
                        <a:pt x="204" y="66"/>
                      </a:lnTo>
                      <a:lnTo>
                        <a:pt x="200" y="60"/>
                      </a:lnTo>
                      <a:lnTo>
                        <a:pt x="200" y="60"/>
                      </a:lnTo>
                      <a:lnTo>
                        <a:pt x="176" y="44"/>
                      </a:lnTo>
                      <a:lnTo>
                        <a:pt x="140" y="12"/>
                      </a:lnTo>
                      <a:lnTo>
                        <a:pt x="140" y="12"/>
                      </a:lnTo>
                      <a:lnTo>
                        <a:pt x="136" y="18"/>
                      </a:lnTo>
                      <a:lnTo>
                        <a:pt x="132" y="24"/>
                      </a:lnTo>
                      <a:lnTo>
                        <a:pt x="132" y="28"/>
                      </a:lnTo>
                      <a:lnTo>
                        <a:pt x="134" y="32"/>
                      </a:lnTo>
                      <a:lnTo>
                        <a:pt x="134" y="32"/>
                      </a:lnTo>
                      <a:lnTo>
                        <a:pt x="138" y="40"/>
                      </a:lnTo>
                      <a:lnTo>
                        <a:pt x="140" y="46"/>
                      </a:lnTo>
                      <a:lnTo>
                        <a:pt x="146" y="50"/>
                      </a:lnTo>
                      <a:lnTo>
                        <a:pt x="146" y="50"/>
                      </a:lnTo>
                      <a:lnTo>
                        <a:pt x="136" y="48"/>
                      </a:lnTo>
                      <a:lnTo>
                        <a:pt x="114" y="38"/>
                      </a:lnTo>
                      <a:lnTo>
                        <a:pt x="102" y="32"/>
                      </a:lnTo>
                      <a:lnTo>
                        <a:pt x="88" y="22"/>
                      </a:lnTo>
                      <a:lnTo>
                        <a:pt x="76" y="1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54" y="2"/>
                      </a:lnTo>
                      <a:lnTo>
                        <a:pt x="50" y="6"/>
                      </a:lnTo>
                      <a:lnTo>
                        <a:pt x="50" y="10"/>
                      </a:lnTo>
                      <a:lnTo>
                        <a:pt x="50" y="2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46" y="26"/>
                      </a:lnTo>
                      <a:lnTo>
                        <a:pt x="38" y="22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8" y="24"/>
                      </a:lnTo>
                      <a:lnTo>
                        <a:pt x="26" y="26"/>
                      </a:lnTo>
                      <a:lnTo>
                        <a:pt x="26" y="36"/>
                      </a:lnTo>
                      <a:lnTo>
                        <a:pt x="28" y="46"/>
                      </a:lnTo>
                      <a:lnTo>
                        <a:pt x="32" y="52"/>
                      </a:lnTo>
                      <a:lnTo>
                        <a:pt x="36" y="58"/>
                      </a:lnTo>
                      <a:lnTo>
                        <a:pt x="36" y="58"/>
                      </a:lnTo>
                      <a:lnTo>
                        <a:pt x="32" y="56"/>
                      </a:lnTo>
                      <a:lnTo>
                        <a:pt x="22" y="52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8" y="54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4" y="64"/>
                      </a:lnTo>
                      <a:lnTo>
                        <a:pt x="6" y="70"/>
                      </a:lnTo>
                      <a:lnTo>
                        <a:pt x="14" y="80"/>
                      </a:lnTo>
                      <a:lnTo>
                        <a:pt x="24" y="90"/>
                      </a:lnTo>
                      <a:lnTo>
                        <a:pt x="24" y="90"/>
                      </a:lnTo>
                      <a:lnTo>
                        <a:pt x="20" y="90"/>
                      </a:lnTo>
                      <a:lnTo>
                        <a:pt x="14" y="88"/>
                      </a:lnTo>
                      <a:lnTo>
                        <a:pt x="6" y="90"/>
                      </a:lnTo>
                      <a:lnTo>
                        <a:pt x="2" y="92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2" y="102"/>
                      </a:lnTo>
                      <a:lnTo>
                        <a:pt x="6" y="110"/>
                      </a:lnTo>
                      <a:lnTo>
                        <a:pt x="20" y="130"/>
                      </a:lnTo>
                      <a:lnTo>
                        <a:pt x="40" y="150"/>
                      </a:lnTo>
                      <a:lnTo>
                        <a:pt x="58" y="166"/>
                      </a:lnTo>
                      <a:lnTo>
                        <a:pt x="58" y="166"/>
                      </a:lnTo>
                      <a:lnTo>
                        <a:pt x="74" y="176"/>
                      </a:lnTo>
                      <a:lnTo>
                        <a:pt x="94" y="184"/>
                      </a:lnTo>
                      <a:lnTo>
                        <a:pt x="124" y="194"/>
                      </a:lnTo>
                      <a:lnTo>
                        <a:pt x="124" y="194"/>
                      </a:lnTo>
                      <a:lnTo>
                        <a:pt x="162" y="208"/>
                      </a:lnTo>
                      <a:lnTo>
                        <a:pt x="162" y="208"/>
                      </a:lnTo>
                      <a:lnTo>
                        <a:pt x="178" y="204"/>
                      </a:lnTo>
                      <a:lnTo>
                        <a:pt x="192" y="198"/>
                      </a:lnTo>
                      <a:lnTo>
                        <a:pt x="208" y="190"/>
                      </a:lnTo>
                      <a:lnTo>
                        <a:pt x="216" y="184"/>
                      </a:lnTo>
                      <a:lnTo>
                        <a:pt x="222" y="176"/>
                      </a:lnTo>
                      <a:lnTo>
                        <a:pt x="226" y="168"/>
                      </a:lnTo>
                      <a:lnTo>
                        <a:pt x="230" y="158"/>
                      </a:lnTo>
                      <a:lnTo>
                        <a:pt x="232" y="148"/>
                      </a:lnTo>
                      <a:lnTo>
                        <a:pt x="232" y="136"/>
                      </a:lnTo>
                      <a:lnTo>
                        <a:pt x="230" y="122"/>
                      </a:lnTo>
                      <a:lnTo>
                        <a:pt x="224" y="108"/>
                      </a:lnTo>
                      <a:lnTo>
                        <a:pt x="224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386" name="Freeform 26"/>
                <p:cNvSpPr>
                  <a:spLocks/>
                </p:cNvSpPr>
                <p:nvPr/>
              </p:nvSpPr>
              <p:spPr bwMode="auto">
                <a:xfrm>
                  <a:off x="6474455" y="2759225"/>
                  <a:ext cx="907902" cy="575829"/>
                </a:xfrm>
                <a:custGeom>
                  <a:avLst/>
                  <a:gdLst>
                    <a:gd name="T0" fmla="*/ 490 w 514"/>
                    <a:gd name="T1" fmla="*/ 192 h 326"/>
                    <a:gd name="T2" fmla="*/ 490 w 514"/>
                    <a:gd name="T3" fmla="*/ 192 h 326"/>
                    <a:gd name="T4" fmla="*/ 470 w 514"/>
                    <a:gd name="T5" fmla="*/ 180 h 326"/>
                    <a:gd name="T6" fmla="*/ 432 w 514"/>
                    <a:gd name="T7" fmla="*/ 162 h 326"/>
                    <a:gd name="T8" fmla="*/ 320 w 514"/>
                    <a:gd name="T9" fmla="*/ 106 h 326"/>
                    <a:gd name="T10" fmla="*/ 196 w 514"/>
                    <a:gd name="T11" fmla="*/ 50 h 326"/>
                    <a:gd name="T12" fmla="*/ 102 w 514"/>
                    <a:gd name="T13" fmla="*/ 6 h 326"/>
                    <a:gd name="T14" fmla="*/ 102 w 514"/>
                    <a:gd name="T15" fmla="*/ 6 h 326"/>
                    <a:gd name="T16" fmla="*/ 88 w 514"/>
                    <a:gd name="T17" fmla="*/ 2 h 326"/>
                    <a:gd name="T18" fmla="*/ 72 w 514"/>
                    <a:gd name="T19" fmla="*/ 0 h 326"/>
                    <a:gd name="T20" fmla="*/ 60 w 514"/>
                    <a:gd name="T21" fmla="*/ 0 h 326"/>
                    <a:gd name="T22" fmla="*/ 48 w 514"/>
                    <a:gd name="T23" fmla="*/ 4 h 326"/>
                    <a:gd name="T24" fmla="*/ 38 w 514"/>
                    <a:gd name="T25" fmla="*/ 12 h 326"/>
                    <a:gd name="T26" fmla="*/ 28 w 514"/>
                    <a:gd name="T27" fmla="*/ 20 h 326"/>
                    <a:gd name="T28" fmla="*/ 20 w 514"/>
                    <a:gd name="T29" fmla="*/ 30 h 326"/>
                    <a:gd name="T30" fmla="*/ 14 w 514"/>
                    <a:gd name="T31" fmla="*/ 40 h 326"/>
                    <a:gd name="T32" fmla="*/ 8 w 514"/>
                    <a:gd name="T33" fmla="*/ 52 h 326"/>
                    <a:gd name="T34" fmla="*/ 4 w 514"/>
                    <a:gd name="T35" fmla="*/ 64 h 326"/>
                    <a:gd name="T36" fmla="*/ 0 w 514"/>
                    <a:gd name="T37" fmla="*/ 76 h 326"/>
                    <a:gd name="T38" fmla="*/ 0 w 514"/>
                    <a:gd name="T39" fmla="*/ 88 h 326"/>
                    <a:gd name="T40" fmla="*/ 0 w 514"/>
                    <a:gd name="T41" fmla="*/ 98 h 326"/>
                    <a:gd name="T42" fmla="*/ 2 w 514"/>
                    <a:gd name="T43" fmla="*/ 108 h 326"/>
                    <a:gd name="T44" fmla="*/ 4 w 514"/>
                    <a:gd name="T45" fmla="*/ 114 h 326"/>
                    <a:gd name="T46" fmla="*/ 8 w 514"/>
                    <a:gd name="T47" fmla="*/ 120 h 326"/>
                    <a:gd name="T48" fmla="*/ 8 w 514"/>
                    <a:gd name="T49" fmla="*/ 120 h 326"/>
                    <a:gd name="T50" fmla="*/ 32 w 514"/>
                    <a:gd name="T51" fmla="*/ 134 h 326"/>
                    <a:gd name="T52" fmla="*/ 74 w 514"/>
                    <a:gd name="T53" fmla="*/ 156 h 326"/>
                    <a:gd name="T54" fmla="*/ 196 w 514"/>
                    <a:gd name="T55" fmla="*/ 214 h 326"/>
                    <a:gd name="T56" fmla="*/ 326 w 514"/>
                    <a:gd name="T57" fmla="*/ 276 h 326"/>
                    <a:gd name="T58" fmla="*/ 376 w 514"/>
                    <a:gd name="T59" fmla="*/ 300 h 326"/>
                    <a:gd name="T60" fmla="*/ 410 w 514"/>
                    <a:gd name="T61" fmla="*/ 318 h 326"/>
                    <a:gd name="T62" fmla="*/ 410 w 514"/>
                    <a:gd name="T63" fmla="*/ 318 h 326"/>
                    <a:gd name="T64" fmla="*/ 422 w 514"/>
                    <a:gd name="T65" fmla="*/ 324 h 326"/>
                    <a:gd name="T66" fmla="*/ 434 w 514"/>
                    <a:gd name="T67" fmla="*/ 326 h 326"/>
                    <a:gd name="T68" fmla="*/ 446 w 514"/>
                    <a:gd name="T69" fmla="*/ 326 h 326"/>
                    <a:gd name="T70" fmla="*/ 458 w 514"/>
                    <a:gd name="T71" fmla="*/ 322 h 326"/>
                    <a:gd name="T72" fmla="*/ 470 w 514"/>
                    <a:gd name="T73" fmla="*/ 318 h 326"/>
                    <a:gd name="T74" fmla="*/ 480 w 514"/>
                    <a:gd name="T75" fmla="*/ 310 h 326"/>
                    <a:gd name="T76" fmla="*/ 490 w 514"/>
                    <a:gd name="T77" fmla="*/ 300 h 326"/>
                    <a:gd name="T78" fmla="*/ 498 w 514"/>
                    <a:gd name="T79" fmla="*/ 290 h 326"/>
                    <a:gd name="T80" fmla="*/ 506 w 514"/>
                    <a:gd name="T81" fmla="*/ 278 h 326"/>
                    <a:gd name="T82" fmla="*/ 510 w 514"/>
                    <a:gd name="T83" fmla="*/ 266 h 326"/>
                    <a:gd name="T84" fmla="*/ 514 w 514"/>
                    <a:gd name="T85" fmla="*/ 254 h 326"/>
                    <a:gd name="T86" fmla="*/ 514 w 514"/>
                    <a:gd name="T87" fmla="*/ 240 h 326"/>
                    <a:gd name="T88" fmla="*/ 512 w 514"/>
                    <a:gd name="T89" fmla="*/ 228 h 326"/>
                    <a:gd name="T90" fmla="*/ 508 w 514"/>
                    <a:gd name="T91" fmla="*/ 216 h 326"/>
                    <a:gd name="T92" fmla="*/ 500 w 514"/>
                    <a:gd name="T93" fmla="*/ 204 h 326"/>
                    <a:gd name="T94" fmla="*/ 490 w 514"/>
                    <a:gd name="T95" fmla="*/ 192 h 326"/>
                    <a:gd name="T96" fmla="*/ 490 w 514"/>
                    <a:gd name="T97" fmla="*/ 19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14" h="326">
                      <a:moveTo>
                        <a:pt x="490" y="192"/>
                      </a:moveTo>
                      <a:lnTo>
                        <a:pt x="490" y="192"/>
                      </a:lnTo>
                      <a:lnTo>
                        <a:pt x="470" y="180"/>
                      </a:lnTo>
                      <a:lnTo>
                        <a:pt x="432" y="162"/>
                      </a:lnTo>
                      <a:lnTo>
                        <a:pt x="320" y="106"/>
                      </a:lnTo>
                      <a:lnTo>
                        <a:pt x="196" y="50"/>
                      </a:lnTo>
                      <a:lnTo>
                        <a:pt x="102" y="6"/>
                      </a:lnTo>
                      <a:lnTo>
                        <a:pt x="102" y="6"/>
                      </a:lnTo>
                      <a:lnTo>
                        <a:pt x="88" y="2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4"/>
                      </a:lnTo>
                      <a:lnTo>
                        <a:pt x="38" y="12"/>
                      </a:lnTo>
                      <a:lnTo>
                        <a:pt x="28" y="20"/>
                      </a:lnTo>
                      <a:lnTo>
                        <a:pt x="20" y="30"/>
                      </a:lnTo>
                      <a:lnTo>
                        <a:pt x="14" y="40"/>
                      </a:lnTo>
                      <a:lnTo>
                        <a:pt x="8" y="52"/>
                      </a:lnTo>
                      <a:lnTo>
                        <a:pt x="4" y="64"/>
                      </a:lnTo>
                      <a:lnTo>
                        <a:pt x="0" y="76"/>
                      </a:lnTo>
                      <a:lnTo>
                        <a:pt x="0" y="88"/>
                      </a:lnTo>
                      <a:lnTo>
                        <a:pt x="0" y="98"/>
                      </a:lnTo>
                      <a:lnTo>
                        <a:pt x="2" y="108"/>
                      </a:lnTo>
                      <a:lnTo>
                        <a:pt x="4" y="114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2" y="134"/>
                      </a:lnTo>
                      <a:lnTo>
                        <a:pt x="74" y="156"/>
                      </a:lnTo>
                      <a:lnTo>
                        <a:pt x="196" y="214"/>
                      </a:lnTo>
                      <a:lnTo>
                        <a:pt x="326" y="276"/>
                      </a:lnTo>
                      <a:lnTo>
                        <a:pt x="376" y="300"/>
                      </a:lnTo>
                      <a:lnTo>
                        <a:pt x="410" y="318"/>
                      </a:lnTo>
                      <a:lnTo>
                        <a:pt x="410" y="318"/>
                      </a:lnTo>
                      <a:lnTo>
                        <a:pt x="422" y="324"/>
                      </a:lnTo>
                      <a:lnTo>
                        <a:pt x="434" y="326"/>
                      </a:lnTo>
                      <a:lnTo>
                        <a:pt x="446" y="326"/>
                      </a:lnTo>
                      <a:lnTo>
                        <a:pt x="458" y="322"/>
                      </a:lnTo>
                      <a:lnTo>
                        <a:pt x="470" y="318"/>
                      </a:lnTo>
                      <a:lnTo>
                        <a:pt x="480" y="310"/>
                      </a:lnTo>
                      <a:lnTo>
                        <a:pt x="490" y="300"/>
                      </a:lnTo>
                      <a:lnTo>
                        <a:pt x="498" y="290"/>
                      </a:lnTo>
                      <a:lnTo>
                        <a:pt x="506" y="278"/>
                      </a:lnTo>
                      <a:lnTo>
                        <a:pt x="510" y="266"/>
                      </a:lnTo>
                      <a:lnTo>
                        <a:pt x="514" y="254"/>
                      </a:lnTo>
                      <a:lnTo>
                        <a:pt x="514" y="240"/>
                      </a:lnTo>
                      <a:lnTo>
                        <a:pt x="512" y="228"/>
                      </a:lnTo>
                      <a:lnTo>
                        <a:pt x="508" y="216"/>
                      </a:lnTo>
                      <a:lnTo>
                        <a:pt x="500" y="204"/>
                      </a:lnTo>
                      <a:lnTo>
                        <a:pt x="490" y="192"/>
                      </a:lnTo>
                      <a:lnTo>
                        <a:pt x="490" y="1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401" name="Text Placeholder 13">
            <a:extLst>
              <a:ext uri="{FF2B5EF4-FFF2-40B4-BE49-F238E27FC236}">
                <a16:creationId xmlns:a16="http://schemas.microsoft.com/office/drawing/2014/main" xmlns="" id="{3B82641A-D8DF-4255-8F7F-D257F6C4E40C}"/>
              </a:ext>
            </a:extLst>
          </p:cNvPr>
          <p:cNvSpPr txBox="1">
            <a:spLocks/>
          </p:cNvSpPr>
          <p:nvPr/>
        </p:nvSpPr>
        <p:spPr>
          <a:xfrm>
            <a:off x="6401810" y="1133027"/>
            <a:ext cx="4469390" cy="3763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mengumpulkan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sumber-sumber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bacaaan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koran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majalah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sumber-sumber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tersirat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tersurat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mengemukakan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ide-ide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pengetahuan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dimiliki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korporasi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lembaga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menghasilkan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jasa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pengetahuan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1400" spc="80" dirty="0" err="1">
                <a:latin typeface="Arial" panose="020B0604020202020204" pitchFamily="34" charset="0"/>
                <a:cs typeface="Arial" panose="020B0604020202020204" pitchFamily="34" charset="0"/>
              </a:rPr>
              <a:t>dikuasai</a:t>
            </a:r>
            <a:r>
              <a:rPr lang="en-ID" sz="1400" spc="8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32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1" grpId="5" animBg="1"/>
          <p:bldP spid="51" grpId="6" animBg="1"/>
          <p:bldP spid="51" grpId="7" animBg="1"/>
          <p:bldP spid="51" grpId="8" animBg="1"/>
          <p:bldP spid="51" grpId="9" animBg="1"/>
          <p:bldP spid="52" grpId="0" animBg="1"/>
          <p:bldP spid="52" grpId="1" animBg="1"/>
          <p:bldP spid="52" grpId="2" animBg="1"/>
          <p:bldP spid="52" grpId="3" animBg="1"/>
          <p:bldP spid="52" grpId="4" animBg="1"/>
          <p:bldP spid="52" grpId="5" animBg="1"/>
          <p:bldP spid="52" grpId="6" animBg="1"/>
          <p:bldP spid="52" grpId="7" animBg="1"/>
          <p:bldP spid="52" grpId="8" animBg="1"/>
          <p:bldP spid="52" grpId="9" animBg="1"/>
          <p:bldP spid="53" grpId="0" animBg="1"/>
          <p:bldP spid="53" grpId="1" animBg="1"/>
          <p:bldP spid="53" grpId="2" animBg="1"/>
          <p:bldP spid="53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3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4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5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6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2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3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6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7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8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grpId="9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8" presetClass="emph" presetSubtype="0" repeatCount="3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82" dur="1000" fill="hold"/>
                                            <p:tgtEl>
                                              <p:spTgt spid="3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1" grpId="5" animBg="1"/>
          <p:bldP spid="51" grpId="6" animBg="1"/>
          <p:bldP spid="51" grpId="7" animBg="1"/>
          <p:bldP spid="51" grpId="8" animBg="1"/>
          <p:bldP spid="51" grpId="9" animBg="1"/>
          <p:bldP spid="52" grpId="0" animBg="1"/>
          <p:bldP spid="52" grpId="1" animBg="1"/>
          <p:bldP spid="52" grpId="2" animBg="1"/>
          <p:bldP spid="52" grpId="3" animBg="1"/>
          <p:bldP spid="52" grpId="4" animBg="1"/>
          <p:bldP spid="52" grpId="5" animBg="1"/>
          <p:bldP spid="52" grpId="6" animBg="1"/>
          <p:bldP spid="52" grpId="7" animBg="1"/>
          <p:bldP spid="52" grpId="8" animBg="1"/>
          <p:bldP spid="52" grpId="9" animBg="1"/>
          <p:bldP spid="53" grpId="0" animBg="1"/>
          <p:bldP spid="53" grpId="1" animBg="1"/>
          <p:bldP spid="53" grpId="2" animBg="1"/>
          <p:bldP spid="53" grpId="3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lifiarga.files.wordpress.com/2018/04/revolusi-industri-4-0.jpeg?w=634">
            <a:extLst>
              <a:ext uri="{FF2B5EF4-FFF2-40B4-BE49-F238E27FC236}">
                <a16:creationId xmlns:a16="http://schemas.microsoft.com/office/drawing/2014/main" xmlns="" id="{4DE4798F-5324-4B4D-B11E-1CFBEF2D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6" y="2203449"/>
            <a:ext cx="11661062" cy="43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A49AE-48AD-F04B-8B36-5DBBC87DB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6" y="458743"/>
            <a:ext cx="2637829" cy="1744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715FA1-16C4-F549-8CD7-A6DF00EAC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3" y="458743"/>
            <a:ext cx="2617059" cy="1744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EA39C1-78E8-7349-BBE7-A494C722B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190" y="458743"/>
            <a:ext cx="2565567" cy="1744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21EC6F-EFAF-8245-A0CF-F4D78A19D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800" y="442414"/>
            <a:ext cx="2561771" cy="17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aparan\new1\a9439961-4271-4633-a5f8-f57e4694142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8858"/>
            <a:ext cx="12279905" cy="6629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paparan\DDGP\ha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334</Words>
  <Application>Microsoft Macintosh PowerPoint</Application>
  <PresentationFormat>Widescreen</PresentationFormat>
  <Paragraphs>58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Gadugi</vt:lpstr>
      <vt:lpstr>One Stroke Script LET</vt:lpstr>
      <vt:lpstr>Segoe UI</vt:lpstr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drs. muh syarif bando</cp:lastModifiedBy>
  <cp:revision>9</cp:revision>
  <dcterms:created xsi:type="dcterms:W3CDTF">2019-04-05T07:19:04Z</dcterms:created>
  <dcterms:modified xsi:type="dcterms:W3CDTF">2019-04-07T02:29:51Z</dcterms:modified>
</cp:coreProperties>
</file>